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vml" ContentType="application/vnd.openxmlformats-officedocument.vmlDrawing"/>
  <Default Extension="wdp" ContentType="image/vnd.ms-photo"/>
  <Default Extension="xml" ContentType="application/xml"/>
  <Override PartName="/ppt/slides/slide45.xml" ContentType="application/vnd.openxmlformats-officedocument.presentationml.slide+xml"/>
  <Override PartName="/ppt/slides/slide46.xml" ContentType="application/vnd.openxmlformats-officedocument.presentationml.slide+xml"/>
  <Override PartName="/ppt/presentation.xml" ContentType="application/vnd.openxmlformats-officedocument.presentationml.presentation.main+xml"/>
  <Override PartName="/ppt/slides/slide44.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0.xml" ContentType="application/vnd.openxmlformats-officedocument.presentationml.slide+xml"/>
  <Override PartName="/ppt/slides/slide29.xml" ContentType="application/vnd.openxmlformats-officedocument.presentationml.slide+xml"/>
  <Override PartName="/ppt/slides/slide28.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3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33.xml" ContentType="application/vnd.openxmlformats-officedocument.presentationml.slide+xml"/>
  <Override PartName="/ppt/slides/slide43.xml" ContentType="application/vnd.openxmlformats-officedocument.presentationml.slide+xml"/>
  <Override PartName="/ppt/slides/slide41.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37.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8.xml" ContentType="application/vnd.openxmlformats-officedocument.presentationml.slide+xml"/>
  <Override PartName="/ppt/slides/slide36.xml" ContentType="application/vnd.openxmlformats-officedocument.presentationml.slide+xml"/>
  <Override PartName="/ppt/notesSlides/notesSlide28.xml" ContentType="application/vnd.openxmlformats-officedocument.presentationml.notesSlide+xml"/>
  <Override PartName="/ppt/notesSlides/notesSlide30.xml" ContentType="application/vnd.openxmlformats-officedocument.presentationml.notesSlide+xml"/>
  <Override PartName="/ppt/slideMasters/slideMaster4.xml" ContentType="application/vnd.openxmlformats-officedocument.presentationml.slideMaster+xml"/>
  <Override PartName="/ppt/notesSlides/notesSlide29.xml" ContentType="application/vnd.openxmlformats-officedocument.presentationml.notesSlide+xml"/>
  <Override PartName="/ppt/slideMasters/slideMaster7.xml" ContentType="application/vnd.openxmlformats-officedocument.presentationml.slideMaster+xml"/>
  <Override PartName="/ppt/notesSlides/notesSlide26.xml" ContentType="application/vnd.openxmlformats-officedocument.presentationml.notesSlide+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notesSlides/notesSlide31.xml" ContentType="application/vnd.openxmlformats-officedocument.presentationml.notesSlide+xml"/>
  <Override PartName="/ppt/notesSlides/notesSlide25.xml" ContentType="application/vnd.openxmlformats-officedocument.presentationml.notesSlide+xml"/>
  <Override PartName="/ppt/notesSlides/notesSlide27.xml" ContentType="application/vnd.openxmlformats-officedocument.presentationml.notesSlide+xml"/>
  <Override PartName="/ppt/notesSlides/notesSlide37.xml" ContentType="application/vnd.openxmlformats-officedocument.presentationml.notesSlide+xml"/>
  <Override PartName="/ppt/notesSlides/notesSlide33.xml" ContentType="application/vnd.openxmlformats-officedocument.presentationml.notesSlide+xml"/>
  <Override PartName="/ppt/notesSlides/notesSlide36.xml" ContentType="application/vnd.openxmlformats-officedocument.presentationml.notesSlide+xml"/>
  <Override PartName="/ppt/notesSlides/notesSlide35.xml" ContentType="application/vnd.openxmlformats-officedocument.presentationml.notesSlide+xml"/>
  <Override PartName="/ppt/notesSlides/notesSlide34.xml" ContentType="application/vnd.openxmlformats-officedocument.presentationml.notesSlide+xml"/>
  <Override PartName="/ppt/notesSlides/notesSlide32.xml" ContentType="application/vnd.openxmlformats-officedocument.presentationml.notesSlide+xml"/>
  <Override PartName="/ppt/slideMasters/slideMaster2.xml" ContentType="application/vnd.openxmlformats-officedocument.presentationml.slideMaster+xml"/>
  <Override PartName="/ppt/notesSlides/notesSlide24.xml" ContentType="application/vnd.openxmlformats-officedocument.presentationml.notesSlide+xml"/>
  <Override PartName="/ppt/slideMasters/slideMaster3.xml" ContentType="application/vnd.openxmlformats-officedocument.presentationml.slideMaster+xml"/>
  <Override PartName="/ppt/slideMasters/slideMaster1.xml" ContentType="application/vnd.openxmlformats-officedocument.presentationml.slideMaster+xml"/>
  <Override PartName="/ppt/slideLayouts/slideLayout15.xml" ContentType="application/vnd.openxmlformats-officedocument.presentationml.slideLayout+xml"/>
  <Override PartName="/ppt/notesSlides/notesSlide6.xml" ContentType="application/vnd.openxmlformats-officedocument.presentationml.notesSlide+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notesSlides/notesSlide5.xml" ContentType="application/vnd.openxmlformats-officedocument.presentationml.notesSlide+xml"/>
  <Override PartName="/ppt/slideLayouts/slideLayout19.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notesSlides/notesSlide23.xml" ContentType="application/vnd.openxmlformats-officedocument.presentationml.notesSlide+xml"/>
  <Override PartName="/ppt/notesSlides/notesSlide8.xml" ContentType="application/vnd.openxmlformats-officedocument.presentationml.notesSlide+xml"/>
  <Override PartName="/ppt/slideLayouts/slideLayout25.xml" ContentType="application/vnd.openxmlformats-officedocument.presentationml.slideLayout+xml"/>
  <Override PartName="/ppt/notesSlides/notesSlide7.xml" ContentType="application/vnd.openxmlformats-officedocument.presentationml.notesSlide+xml"/>
  <Override PartName="/ppt/slideLayouts/slideLayout24.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4.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notesSlides/notesSlide4.xml" ContentType="application/vnd.openxmlformats-officedocument.presentationml.notesSlide+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16.xml" ContentType="application/vnd.openxmlformats-officedocument.presentationml.slideLayout+xml"/>
  <Override PartName="/ppt/notesSlides/notesSlide22.xml" ContentType="application/vnd.openxmlformats-officedocument.presentationml.notesSlide+xml"/>
  <Override PartName="/ppt/notesSlides/notesSlide11.xml" ContentType="application/vnd.openxmlformats-officedocument.presentationml.notesSlide+xml"/>
  <Override PartName="/ppt/notesSlides/notesSlide17.xml" ContentType="application/vnd.openxmlformats-officedocument.presentationml.notesSlide+xml"/>
  <Override PartName="/ppt/slideLayouts/slideLayout1.xml" ContentType="application/vnd.openxmlformats-officedocument.presentationml.slideLayout+xml"/>
  <Override PartName="/ppt/notesSlides/notesSlide9.xml" ContentType="application/vnd.openxmlformats-officedocument.presentationml.notesSlide+xml"/>
  <Override PartName="/ppt/notesSlides/notesSlide1.xml" ContentType="application/vnd.openxmlformats-officedocument.presentationml.notesSlide+xml"/>
  <Override PartName="/ppt/notesSlides/notesSlide12.xml" ContentType="application/vnd.openxmlformats-officedocument.presentationml.notesSlide+xml"/>
  <Override PartName="/ppt/notesSlides/notesSlide16.xml" ContentType="application/vnd.openxmlformats-officedocument.presentationml.notesSlide+xml"/>
  <Override PartName="/ppt/notesSlides/notesSlide10.xml" ContentType="application/vnd.openxmlformats-officedocument.presentationml.notesSlide+xml"/>
  <Override PartName="/ppt/slideLayouts/slideLayout28.xml" ContentType="application/vnd.openxmlformats-officedocument.presentationml.slideLayout+xml"/>
  <Override PartName="/ppt/notesSlides/notesSlide15.xml" ContentType="application/vnd.openxmlformats-officedocument.presentationml.notesSlide+xml"/>
  <Override PartName="/ppt/notesSlides/notesSlide14.xml" ContentType="application/vnd.openxmlformats-officedocument.presentationml.notesSlide+xml"/>
  <Override PartName="/ppt/slideLayouts/slideLayout27.xml" ContentType="application/vnd.openxmlformats-officedocument.presentationml.slideLayout+xml"/>
  <Override PartName="/ppt/notesSlides/notesSlide18.xml" ContentType="application/vnd.openxmlformats-officedocument.presentationml.notesSlide+xml"/>
  <Override PartName="/ppt/notesSlides/notesSlide21.xml" ContentType="application/vnd.openxmlformats-officedocument.presentationml.notesSlide+xml"/>
  <Override PartName="/ppt/notesSlides/notesSlide3.xml" ContentType="application/vnd.openxmlformats-officedocument.presentationml.notesSlide+xml"/>
  <Override PartName="/ppt/slideLayouts/slideLayout3.xml" ContentType="application/vnd.openxmlformats-officedocument.presentationml.slideLayout+xml"/>
  <Override PartName="/ppt/notesSlides/notesSlide13.xml" ContentType="application/vnd.openxmlformats-officedocument.presentationml.notesSlide+xml"/>
  <Override PartName="/ppt/slideLayouts/slideLayout2.xml" ContentType="application/vnd.openxmlformats-officedocument.presentationml.slideLayout+xml"/>
  <Override PartName="/ppt/slideLayouts/slideLayout26.xml" ContentType="application/vnd.openxmlformats-officedocument.presentationml.slideLayout+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charts/colors5.xml" ContentType="application/vnd.ms-office.chartcolorstyle+xml"/>
  <Override PartName="/ppt/theme/theme9.xml" ContentType="application/vnd.openxmlformats-officedocument.theme+xml"/>
  <Override PartName="/ppt/theme/theme1.xml" ContentType="application/vnd.openxmlformats-officedocument.theme+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theme/theme4.xml" ContentType="application/vnd.openxmlformats-officedocument.theme+xml"/>
  <Override PartName="/ppt/theme/theme5.xml" ContentType="application/vnd.openxmlformats-officedocument.theme+xml"/>
  <Override PartName="/ppt/theme/theme8.xml" ContentType="application/vnd.openxmlformats-officedocument.theme+xml"/>
  <Override PartName="/ppt/theme/theme7.xml" ContentType="application/vnd.openxmlformats-officedocument.theme+xml"/>
  <Override PartName="/ppt/theme/theme6.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charts/style5.xml" ContentType="application/vnd.ms-office.chartstyle+xml"/>
  <Override PartName="/ppt/charts/colors3.xml" ContentType="application/vnd.ms-office.chartcolorstyle+xml"/>
  <Override PartName="/ppt/charts/style3.xml" ContentType="application/vnd.ms-office.chartstyle+xml"/>
  <Override PartName="/ppt/charts/chart17.xml" ContentType="application/vnd.openxmlformats-officedocument.drawingml.chart+xml"/>
  <Override PartName="/ppt/charts/chart4.xml" ContentType="application/vnd.openxmlformats-officedocument.drawingml.chart+xml"/>
  <Override PartName="/ppt/charts/colors16.xml" ContentType="application/vnd.ms-office.chartcolorstyle+xml"/>
  <Override PartName="/ppt/charts/style16.xml" ContentType="application/vnd.ms-office.chartstyle+xml"/>
  <Override PartName="/ppt/charts/colors14.xml" ContentType="application/vnd.ms-office.chartcolorstyl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charts/chart16.xml" ContentType="application/vnd.openxmlformats-officedocument.drawingml.chart+xml"/>
  <Override PartName="/ppt/charts/style17.xml" ContentType="application/vnd.ms-office.chartstyle+xml"/>
  <Override PartName="/ppt/charts/colors17.xml" ContentType="application/vnd.ms-office.chartcolorstyle+xml"/>
  <Override PartName="/ppt/charts/chart18.xml" ContentType="application/vnd.openxmlformats-officedocument.drawingml.chart+xml"/>
  <Override PartName="/ppt/charts/chart21.xml" ContentType="application/vnd.openxmlformats-officedocument.drawingml.chart+xml"/>
  <Override PartName="/ppt/charts/style21.xml" ContentType="application/vnd.ms-office.chartstyle+xml"/>
  <Override PartName="/ppt/charts/colors21.xml" ContentType="application/vnd.ms-office.chartcolorstyle+xml"/>
  <Override PartName="/ppt/charts/chart22.xml" ContentType="application/vnd.openxmlformats-officedocument.drawingml.chart+xml"/>
  <Override PartName="/ppt/charts/style22.xml" ContentType="application/vnd.ms-office.chartstyle+xml"/>
  <Override PartName="/ppt/charts/colors20.xml" ContentType="application/vnd.ms-office.chartcolorstyle+xml"/>
  <Override PartName="/ppt/charts/style20.xml" ContentType="application/vnd.ms-office.chartstyle+xml"/>
  <Override PartName="/ppt/charts/chart20.xml" ContentType="application/vnd.openxmlformats-officedocument.drawingml.chart+xml"/>
  <Override PartName="/ppt/charts/style18.xml" ContentType="application/vnd.ms-office.chartstyle+xml"/>
  <Override PartName="/ppt/charts/colors18.xml" ContentType="application/vnd.ms-office.chartcolorstyle+xml"/>
  <Override PartName="/ppt/charts/chart19.xml" ContentType="application/vnd.openxmlformats-officedocument.drawingml.chart+xml"/>
  <Override PartName="/ppt/charts/style19.xml" ContentType="application/vnd.ms-office.chartstyle+xml"/>
  <Override PartName="/ppt/charts/colors19.xml" ContentType="application/vnd.ms-office.chartcolorstyle+xml"/>
  <Override PartName="/ppt/charts/style14.xml" ContentType="application/vnd.ms-office.chartstyle+xml"/>
  <Override PartName="/ppt/charts/chart14.xml" ContentType="application/vnd.openxmlformats-officedocument.drawingml.chart+xml"/>
  <Override PartName="/ppt/charts/colors13.xml" ContentType="application/vnd.ms-office.chartcolorstyle+xml"/>
  <Override PartName="/ppt/charts/colors8.xml" ContentType="application/vnd.ms-office.chartcolorstyle+xml"/>
  <Override PartName="/ppt/charts/chart5.xml" ContentType="application/vnd.openxmlformats-officedocument.drawingml.chart+xml"/>
  <Override PartName="/ppt/charts/colors4.xml" ContentType="application/vnd.ms-office.chartcolorstyle+xml"/>
  <Override PartName="/ppt/charts/style8.xml" ContentType="application/vnd.ms-office.chartstyle+xml"/>
  <Override PartName="/ppt/charts/chart8.xml" ContentType="application/vnd.openxmlformats-officedocument.drawingml.chart+xml"/>
  <Override PartName="/ppt/charts/colors7.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style4.xml" ContentType="application/vnd.ms-office.chartstyle+xml"/>
  <Override PartName="/ppt/charts/chart9.xml" ContentType="application/vnd.openxmlformats-officedocument.drawingml.chart+xml"/>
  <Override PartName="/ppt/charts/style9.xml" ContentType="application/vnd.ms-office.chartstyl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3.xml" ContentType="application/vnd.openxmlformats-officedocument.drawingml.chart+xml"/>
  <Override PartName="/ppt/charts/style13.xml" ContentType="application/vnd.ms-office.chartstyle+xml"/>
  <Override PartName="/ppt/charts/colors11.xml" ContentType="application/vnd.ms-office.chartcolorstyle+xml"/>
  <Override PartName="/ppt/charts/style11.xml" ContentType="application/vnd.ms-office.chartstyle+xml"/>
  <Override PartName="/ppt/charts/chart11.xml" ContentType="application/vnd.openxmlformats-officedocument.drawingml.chart+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olors22.xml" ContentType="application/vnd.ms-office.chartcolorstyle+xml"/>
  <Override PartName="/ppt/charts/style23.xml" ContentType="application/vnd.ms-office.chartstyl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style32.xml" ContentType="application/vnd.ms-office.chartstyle+xml"/>
  <Override PartName="/ppt/charts/chart23.xml" ContentType="application/vnd.openxmlformats-officedocument.drawingml.chart+xml"/>
  <Override PartName="/ppt/charts/style2.xml" ContentType="application/vnd.ms-office.chartstyle+xml"/>
  <Override PartName="/ppt/charts/chart2.xml" ContentType="application/vnd.openxmlformats-officedocument.drawingml.chart+xml"/>
  <Override PartName="/ppt/charts/chart32.xml" ContentType="application/vnd.openxmlformats-officedocument.drawingml.chart+xml"/>
  <Override PartName="/ppt/charts/colors32.xml" ContentType="application/vnd.ms-office.chartcolorstyle+xml"/>
  <Override PartName="/ppt/charts/style31.xml" ContentType="application/vnd.ms-office.chartstyle+xml"/>
  <Override PartName="/ppt/charts/chart25.xml" ContentType="application/vnd.openxmlformats-officedocument.drawingml.chart+xml"/>
  <Override PartName="/ppt/charts/style25.xml" ContentType="application/vnd.ms-office.chartstyle+xml"/>
  <Override PartName="/ppt/charts/colors25.xml" ContentType="application/vnd.ms-office.chartcolorstyle+xml"/>
  <Override PartName="/ppt/charts/chart26.xml" ContentType="application/vnd.openxmlformats-officedocument.drawingml.chart+xml"/>
  <Override PartName="/ppt/charts/style26.xml" ContentType="application/vnd.ms-office.chartstyle+xml"/>
  <Override PartName="/ppt/charts/colors2.xml" ContentType="application/vnd.ms-office.chartcolorstyle+xml"/>
  <Override PartName="/ppt/charts/colors23.xml" ContentType="application/vnd.ms-office.chartcolorstyle+xml"/>
  <Override PartName="/ppt/charts/chart24.xml" ContentType="application/vnd.openxmlformats-officedocument.drawingml.chart+xml"/>
  <Override PartName="/ppt/charts/style24.xml" ContentType="application/vnd.ms-office.chartstyle+xml"/>
  <Override PartName="/ppt/charts/colors24.xml" ContentType="application/vnd.ms-office.chartcolorstyle+xml"/>
  <Override PartName="/ppt/charts/chart3.xml" ContentType="application/vnd.openxmlformats-officedocument.drawingml.chart+xml"/>
  <Override PartName="/ppt/charts/colors31.xml" ContentType="application/vnd.ms-office.chartcolorstyle+xml"/>
  <Override PartName="/ppt/charts/colors26.xml" ContentType="application/vnd.ms-office.chartcolorstyle+xml"/>
  <Override PartName="/ppt/charts/chart31.xml" ContentType="application/vnd.openxmlformats-officedocument.drawingml.chart+xml"/>
  <Override PartName="/ppt/charts/style29.xml" ContentType="application/vnd.ms-office.chartstyle+xml"/>
  <Override PartName="/ppt/charts/colors29.xml" ContentType="application/vnd.ms-office.chartcolorstyle+xml"/>
  <Override PartName="/ppt/charts/chart30.xml" ContentType="application/vnd.openxmlformats-officedocument.drawingml.chart+xml"/>
  <Override PartName="/ppt/charts/style30.xml" ContentType="application/vnd.ms-office.chartstyle+xml"/>
  <Override PartName="/ppt/charts/colors30.xml" ContentType="application/vnd.ms-office.chartcolorstyle+xml"/>
  <Override PartName="/ppt/charts/chart27.xml" ContentType="application/vnd.openxmlformats-officedocument.drawingml.chart+xml"/>
  <Override PartName="/ppt/charts/chart29.xml" ContentType="application/vnd.openxmlformats-officedocument.drawingml.chart+xml"/>
  <Override PartName="/ppt/charts/style28.xml" ContentType="application/vnd.ms-office.chartstyle+xml"/>
  <Override PartName="/ppt/charts/style27.xml" ContentType="application/vnd.ms-office.chartstyle+xml"/>
  <Override PartName="/ppt/charts/colors28.xml" ContentType="application/vnd.ms-office.chartcolorstyle+xml"/>
  <Override PartName="/ppt/charts/chart28.xml" ContentType="application/vnd.openxmlformats-officedocument.drawingml.chart+xml"/>
  <Override PartName="/ppt/charts/colors27.xml" ContentType="application/vnd.ms-office.chartcolorstyl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5" r:id="rId1"/>
    <p:sldMasterId id="2147483684" r:id="rId2"/>
    <p:sldMasterId id="2147483710" r:id="rId3"/>
    <p:sldMasterId id="2147483660" r:id="rId4"/>
    <p:sldMasterId id="2147483727" r:id="rId5"/>
    <p:sldMasterId id="2147483729" r:id="rId6"/>
    <p:sldMasterId id="2147483731" r:id="rId7"/>
  </p:sldMasterIdLst>
  <p:notesMasterIdLst>
    <p:notesMasterId r:id="rId54"/>
  </p:notesMasterIdLst>
  <p:handoutMasterIdLst>
    <p:handoutMasterId r:id="rId55"/>
  </p:handoutMasterIdLst>
  <p:sldIdLst>
    <p:sldId id="790" r:id="rId8"/>
    <p:sldId id="864" r:id="rId9"/>
    <p:sldId id="960" r:id="rId10"/>
    <p:sldId id="834" r:id="rId11"/>
    <p:sldId id="966" r:id="rId12"/>
    <p:sldId id="950" r:id="rId13"/>
    <p:sldId id="808" r:id="rId14"/>
    <p:sldId id="809" r:id="rId15"/>
    <p:sldId id="810" r:id="rId16"/>
    <p:sldId id="828" r:id="rId17"/>
    <p:sldId id="806" r:id="rId18"/>
    <p:sldId id="811" r:id="rId19"/>
    <p:sldId id="813" r:id="rId20"/>
    <p:sldId id="967" r:id="rId21"/>
    <p:sldId id="965" r:id="rId22"/>
    <p:sldId id="814" r:id="rId23"/>
    <p:sldId id="815" r:id="rId24"/>
    <p:sldId id="816" r:id="rId25"/>
    <p:sldId id="817" r:id="rId26"/>
    <p:sldId id="968" r:id="rId27"/>
    <p:sldId id="961" r:id="rId28"/>
    <p:sldId id="822" r:id="rId29"/>
    <p:sldId id="823" r:id="rId30"/>
    <p:sldId id="844" r:id="rId31"/>
    <p:sldId id="962" r:id="rId32"/>
    <p:sldId id="866" r:id="rId33"/>
    <p:sldId id="867" r:id="rId34"/>
    <p:sldId id="868" r:id="rId35"/>
    <p:sldId id="869" r:id="rId36"/>
    <p:sldId id="870" r:id="rId37"/>
    <p:sldId id="871" r:id="rId38"/>
    <p:sldId id="881" r:id="rId39"/>
    <p:sldId id="873" r:id="rId40"/>
    <p:sldId id="874" r:id="rId41"/>
    <p:sldId id="882" r:id="rId42"/>
    <p:sldId id="876" r:id="rId43"/>
    <p:sldId id="877" r:id="rId44"/>
    <p:sldId id="883" r:id="rId45"/>
    <p:sldId id="969" r:id="rId46"/>
    <p:sldId id="890" r:id="rId47"/>
    <p:sldId id="963" r:id="rId48"/>
    <p:sldId id="888" r:id="rId49"/>
    <p:sldId id="862" r:id="rId50"/>
    <p:sldId id="886" r:id="rId51"/>
    <p:sldId id="964" r:id="rId52"/>
    <p:sldId id="263" r:id="rId53"/>
  </p:sldIdLst>
  <p:sldSz cx="9144000" cy="6858000" type="screen4x3"/>
  <p:notesSz cx="6808788" cy="9940925"/>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4" userDrawn="1">
          <p15:clr>
            <a:srgbClr val="A4A3A4"/>
          </p15:clr>
        </p15:guide>
        <p15:guide id="2" pos="2631" userDrawn="1">
          <p15:clr>
            <a:srgbClr val="A4A3A4"/>
          </p15:clr>
        </p15:guide>
        <p15:guide id="3" pos="249" userDrawn="1">
          <p15:clr>
            <a:srgbClr val="A4A3A4"/>
          </p15:clr>
        </p15:guide>
        <p15:guide id="4" pos="385" userDrawn="1">
          <p15:clr>
            <a:srgbClr val="A4A3A4"/>
          </p15:clr>
        </p15:guide>
        <p15:guide id="5" pos="4876" userDrawn="1">
          <p15:clr>
            <a:srgbClr val="A4A3A4"/>
          </p15:clr>
        </p15:guide>
        <p15:guide id="6" pos="1179"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lly Andreyna Ottavi Gutiérrez" initials="CAOG" lastIdx="0" clrIdx="0"/>
  <p:cmAuthor id="2" name="Majoral Oller, Genís" initials="MOG" lastIdx="5" clrIdx="1">
    <p:extLst>
      <p:ext uri="{19B8F6BF-5375-455C-9EA6-DF929625EA0E}">
        <p15:presenceInfo xmlns:p15="http://schemas.microsoft.com/office/powerpoint/2012/main" userId="Majoral Oller, Gení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0D8E8"/>
    <a:srgbClr val="4F81BD"/>
    <a:srgbClr val="F79646"/>
    <a:srgbClr val="E9EDF4"/>
    <a:srgbClr val="F17F09"/>
    <a:srgbClr val="5ABD8F"/>
    <a:srgbClr val="E68C72"/>
    <a:srgbClr val="C0504D"/>
    <a:srgbClr val="F09646"/>
    <a:srgbClr val="F634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Estilo medio 2 - Énfasis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B301B821-A1FF-4177-AEE7-76D212191A09}" styleName="Estilo medio 1 - Énfasis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9D7B26C5-4107-4FEC-AEDC-1716B250A1EF}" styleName="Estilo claro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10A1B5D5-9B99-4C35-A422-299274C87663}" styleName="Estilo medio 1 - Énfasis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912C8C85-51F0-491E-9774-3900AFEF0FD7}" styleName="Estilo claro 2 - Acento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2D5ABB26-0587-4C30-8999-92F81FD0307C}" styleName="Sin estilo ni cuadrícula">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Estilo medio 1 - Énfasis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964" autoAdjust="0"/>
    <p:restoredTop sz="66667" autoAdjust="0"/>
  </p:normalViewPr>
  <p:slideViewPr>
    <p:cSldViewPr snapToGrid="0">
      <p:cViewPr varScale="1">
        <p:scale>
          <a:sx n="73" d="100"/>
          <a:sy n="73" d="100"/>
        </p:scale>
        <p:origin x="2274" y="78"/>
      </p:cViewPr>
      <p:guideLst>
        <p:guide orient="horz" pos="164"/>
        <p:guide pos="2631"/>
        <p:guide pos="249"/>
        <p:guide pos="385"/>
        <p:guide pos="4876"/>
        <p:guide pos="1179"/>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0"/>
    </p:cViewPr>
  </p:sorterViewPr>
  <p:notesViewPr>
    <p:cSldViewPr snapToGrid="0">
      <p:cViewPr varScale="1">
        <p:scale>
          <a:sx n="76" d="100"/>
          <a:sy n="76" d="100"/>
        </p:scale>
        <p:origin x="3300" y="1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slide" Target="slides/slide43.xml"/><Relationship Id="rId55" Type="http://schemas.openxmlformats.org/officeDocument/2006/relationships/handoutMaster" Target="handoutMasters/handoutMaster1.xml"/><Relationship Id="rId63" Type="http://schemas.openxmlformats.org/officeDocument/2006/relationships/customXml" Target="../customXml/item3.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slide" Target="slides/slide46.xml"/><Relationship Id="rId58" Type="http://schemas.openxmlformats.org/officeDocument/2006/relationships/viewProps" Target="viewProps.xml"/><Relationship Id="rId5" Type="http://schemas.openxmlformats.org/officeDocument/2006/relationships/slideMaster" Target="slideMasters/slideMaster5.xml"/><Relationship Id="rId61" Type="http://schemas.openxmlformats.org/officeDocument/2006/relationships/customXml" Target="../customXml/item1.xml"/><Relationship Id="rId19" Type="http://schemas.openxmlformats.org/officeDocument/2006/relationships/slide" Target="slides/slide1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commentAuthors" Target="commentAuthors.xml"/><Relationship Id="rId8" Type="http://schemas.openxmlformats.org/officeDocument/2006/relationships/slide" Target="slides/slide1.xml"/><Relationship Id="rId51" Type="http://schemas.openxmlformats.org/officeDocument/2006/relationships/slide" Target="slides/slide44.xml"/><Relationship Id="rId3"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theme" Target="theme/theme1.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notesMaster" Target="notesMasters/notesMaster1.xml"/><Relationship Id="rId62"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presProps" Target="presProps.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oleObject" Target="file:///D:\velvar_pere_anejo\output\graficas\Resumen.xlsx" TargetMode="External"/><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oleObject" Target="file:///D:\velvar_pere_anejo\output\graficas\Resumen.xlsx" TargetMode="External"/><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oleObject" Target="file:///D:\velvar_pere_anejo\output\graficas\Resumen.xlsx" TargetMode="External"/><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oleObject" Target="file:///D:\velvar_pere_anejo\output\graficas\Resumen.xlsx" TargetMode="External"/><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oleObject" Target="file:///D:\velvar_pere_anejo\output\graficas\Resumen.xlsx" TargetMode="External"/><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oleObject" Target="file:///D:\velvar_pere_anejo\output\graficas\Resumen.xlsx" TargetMode="External"/><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oleObject" Target="file:///D:\velvar_pere_anejo\output\graficas\Resumen.xlsx" TargetMode="External"/><Relationship Id="rId2" Type="http://schemas.microsoft.com/office/2011/relationships/chartColorStyle" Target="colors15.xml"/><Relationship Id="rId1" Type="http://schemas.microsoft.com/office/2011/relationships/chartStyle" Target="style15.xml"/></Relationships>
</file>

<file path=ppt/charts/_rels/chart16.xml.rels><?xml version="1.0" encoding="UTF-8" standalone="yes"?>
<Relationships xmlns="http://schemas.openxmlformats.org/package/2006/relationships"><Relationship Id="rId3" Type="http://schemas.openxmlformats.org/officeDocument/2006/relationships/oleObject" Target="file:///D:\velvar_pere_anejo\output\graficas\Resumen.xlsx" TargetMode="External"/><Relationship Id="rId2" Type="http://schemas.microsoft.com/office/2011/relationships/chartColorStyle" Target="colors16.xml"/><Relationship Id="rId1" Type="http://schemas.microsoft.com/office/2011/relationships/chartStyle" Target="style16.xml"/></Relationships>
</file>

<file path=ppt/charts/_rels/chart17.xml.rels><?xml version="1.0" encoding="UTF-8" standalone="yes"?>
<Relationships xmlns="http://schemas.openxmlformats.org/package/2006/relationships"><Relationship Id="rId3" Type="http://schemas.openxmlformats.org/officeDocument/2006/relationships/oleObject" Target="file:///D:\velvar_pere_anejo\output\graficas\Resumen.xlsx" TargetMode="External"/><Relationship Id="rId2" Type="http://schemas.microsoft.com/office/2011/relationships/chartColorStyle" Target="colors17.xml"/><Relationship Id="rId1" Type="http://schemas.microsoft.com/office/2011/relationships/chartStyle" Target="style17.xml"/></Relationships>
</file>

<file path=ppt/charts/_rels/chart18.xml.rels><?xml version="1.0" encoding="UTF-8" standalone="yes"?>
<Relationships xmlns="http://schemas.openxmlformats.org/package/2006/relationships"><Relationship Id="rId3" Type="http://schemas.openxmlformats.org/officeDocument/2006/relationships/oleObject" Target="file:///D:\velvar_pere_anejo\output\graficas\Resumen.xlsx" TargetMode="External"/><Relationship Id="rId2" Type="http://schemas.microsoft.com/office/2011/relationships/chartColorStyle" Target="colors18.xml"/><Relationship Id="rId1" Type="http://schemas.microsoft.com/office/2011/relationships/chartStyle" Target="style18.xml"/></Relationships>
</file>

<file path=ppt/charts/_rels/chart19.xml.rels><?xml version="1.0" encoding="UTF-8" standalone="yes"?>
<Relationships xmlns="http://schemas.openxmlformats.org/package/2006/relationships"><Relationship Id="rId3" Type="http://schemas.openxmlformats.org/officeDocument/2006/relationships/oleObject" Target="file:///D:\velvar_pere_anejo\output\graficas\Resumen.xlsx" TargetMode="External"/><Relationship Id="rId2" Type="http://schemas.microsoft.com/office/2011/relationships/chartColorStyle" Target="colors19.xml"/><Relationship Id="rId1" Type="http://schemas.microsoft.com/office/2011/relationships/chartStyle" Target="style19.xml"/></Relationships>
</file>

<file path=ppt/charts/_rels/chart2.xml.rels><?xml version="1.0" encoding="UTF-8" standalone="yes"?>
<Relationships xmlns="http://schemas.openxmlformats.org/package/2006/relationships"><Relationship Id="rId3" Type="http://schemas.openxmlformats.org/officeDocument/2006/relationships/oleObject" Target="file:///D:\velvar_pere_anejo\output\graficas\Resumen.xlsx" TargetMode="External"/><Relationship Id="rId2" Type="http://schemas.microsoft.com/office/2011/relationships/chartColorStyle" Target="colors2.xml"/><Relationship Id="rId1" Type="http://schemas.microsoft.com/office/2011/relationships/chartStyle" Target="style2.xml"/></Relationships>
</file>

<file path=ppt/charts/_rels/chart20.xml.rels><?xml version="1.0" encoding="UTF-8" standalone="yes"?>
<Relationships xmlns="http://schemas.openxmlformats.org/package/2006/relationships"><Relationship Id="rId3" Type="http://schemas.openxmlformats.org/officeDocument/2006/relationships/oleObject" Target="file:///D:\velvar_pere_anejo\output\graficas\Resumen.xlsx" TargetMode="External"/><Relationship Id="rId2" Type="http://schemas.microsoft.com/office/2011/relationships/chartColorStyle" Target="colors20.xml"/><Relationship Id="rId1" Type="http://schemas.microsoft.com/office/2011/relationships/chartStyle" Target="style20.xml"/></Relationships>
</file>

<file path=ppt/charts/_rels/chart21.xml.rels><?xml version="1.0" encoding="UTF-8" standalone="yes"?>
<Relationships xmlns="http://schemas.openxmlformats.org/package/2006/relationships"><Relationship Id="rId3" Type="http://schemas.openxmlformats.org/officeDocument/2006/relationships/oleObject" Target="file:///D:\velvar_pere_anejo\output\graficas\Resumen.xlsx" TargetMode="External"/><Relationship Id="rId2" Type="http://schemas.microsoft.com/office/2011/relationships/chartColorStyle" Target="colors21.xml"/><Relationship Id="rId1" Type="http://schemas.microsoft.com/office/2011/relationships/chartStyle" Target="style21.xml"/></Relationships>
</file>

<file path=ppt/charts/_rels/chart22.xml.rels><?xml version="1.0" encoding="UTF-8" standalone="yes"?>
<Relationships xmlns="http://schemas.openxmlformats.org/package/2006/relationships"><Relationship Id="rId3" Type="http://schemas.openxmlformats.org/officeDocument/2006/relationships/oleObject" Target="file:///D:\velvar_pere_anejo\output\graficas\Resumen.xlsx" TargetMode="External"/><Relationship Id="rId2" Type="http://schemas.microsoft.com/office/2011/relationships/chartColorStyle" Target="colors22.xml"/><Relationship Id="rId1" Type="http://schemas.microsoft.com/office/2011/relationships/chartStyle" Target="style22.xml"/></Relationships>
</file>

<file path=ppt/charts/_rels/chart23.xml.rels><?xml version="1.0" encoding="UTF-8" standalone="yes"?>
<Relationships xmlns="http://schemas.openxmlformats.org/package/2006/relationships"><Relationship Id="rId3" Type="http://schemas.openxmlformats.org/officeDocument/2006/relationships/oleObject" Target="file:///D:\velvar_pere_anejo\output\graficas\Resumen.xlsx" TargetMode="External"/><Relationship Id="rId2" Type="http://schemas.microsoft.com/office/2011/relationships/chartColorStyle" Target="colors23.xml"/><Relationship Id="rId1" Type="http://schemas.microsoft.com/office/2011/relationships/chartStyle" Target="style23.xml"/></Relationships>
</file>

<file path=ppt/charts/_rels/chart24.xml.rels><?xml version="1.0" encoding="UTF-8" standalone="yes"?>
<Relationships xmlns="http://schemas.openxmlformats.org/package/2006/relationships"><Relationship Id="rId3" Type="http://schemas.openxmlformats.org/officeDocument/2006/relationships/oleObject" Target="file:///D:\velvar_pere_anejo\output\graficas\Resumen.xlsx" TargetMode="External"/><Relationship Id="rId2" Type="http://schemas.microsoft.com/office/2011/relationships/chartColorStyle" Target="colors24.xml"/><Relationship Id="rId1" Type="http://schemas.microsoft.com/office/2011/relationships/chartStyle" Target="style24.xml"/></Relationships>
</file>

<file path=ppt/charts/_rels/chart25.xml.rels><?xml version="1.0" encoding="UTF-8" standalone="yes"?>
<Relationships xmlns="http://schemas.openxmlformats.org/package/2006/relationships"><Relationship Id="rId3" Type="http://schemas.openxmlformats.org/officeDocument/2006/relationships/oleObject" Target="file:///D:\velvar_pere_anejo\output\graficas\Resumen.xlsx" TargetMode="External"/><Relationship Id="rId2" Type="http://schemas.microsoft.com/office/2011/relationships/chartColorStyle" Target="colors25.xml"/><Relationship Id="rId1" Type="http://schemas.microsoft.com/office/2011/relationships/chartStyle" Target="style25.xml"/></Relationships>
</file>

<file path=ppt/charts/_rels/chart26.xml.rels><?xml version="1.0" encoding="UTF-8" standalone="yes"?>
<Relationships xmlns="http://schemas.openxmlformats.org/package/2006/relationships"><Relationship Id="rId3" Type="http://schemas.openxmlformats.org/officeDocument/2006/relationships/oleObject" Target="file:///D:\velvar_pere_anejo\output\graficas\Resumen.xlsx" TargetMode="External"/><Relationship Id="rId2" Type="http://schemas.microsoft.com/office/2011/relationships/chartColorStyle" Target="colors26.xml"/><Relationship Id="rId1" Type="http://schemas.microsoft.com/office/2011/relationships/chartStyle" Target="style26.xml"/></Relationships>
</file>

<file path=ppt/charts/_rels/chart27.xml.rels><?xml version="1.0" encoding="UTF-8" standalone="yes"?>
<Relationships xmlns="http://schemas.openxmlformats.org/package/2006/relationships"><Relationship Id="rId3" Type="http://schemas.openxmlformats.org/officeDocument/2006/relationships/oleObject" Target="file:///D:\velvar_pere_anejo\output\graficas\Resumen.xlsx" TargetMode="External"/><Relationship Id="rId2" Type="http://schemas.microsoft.com/office/2011/relationships/chartColorStyle" Target="colors27.xml"/><Relationship Id="rId1" Type="http://schemas.microsoft.com/office/2011/relationships/chartStyle" Target="style27.xml"/></Relationships>
</file>

<file path=ppt/charts/_rels/chart28.xml.rels><?xml version="1.0" encoding="UTF-8" standalone="yes"?>
<Relationships xmlns="http://schemas.openxmlformats.org/package/2006/relationships"><Relationship Id="rId3" Type="http://schemas.openxmlformats.org/officeDocument/2006/relationships/oleObject" Target="file:///D:\velvar_pere_anejo\output\graficas\Resumen.xlsx" TargetMode="External"/><Relationship Id="rId2" Type="http://schemas.microsoft.com/office/2011/relationships/chartColorStyle" Target="colors28.xml"/><Relationship Id="rId1" Type="http://schemas.microsoft.com/office/2011/relationships/chartStyle" Target="style28.xml"/></Relationships>
</file>

<file path=ppt/charts/_rels/chart29.xml.rels><?xml version="1.0" encoding="UTF-8" standalone="yes"?>
<Relationships xmlns="http://schemas.openxmlformats.org/package/2006/relationships"><Relationship Id="rId3" Type="http://schemas.openxmlformats.org/officeDocument/2006/relationships/oleObject" Target="file:///D:\velvar_pere_anejo\output\graficas\Resumen.xlsx" TargetMode="External"/><Relationship Id="rId2" Type="http://schemas.microsoft.com/office/2011/relationships/chartColorStyle" Target="colors29.xml"/><Relationship Id="rId1" Type="http://schemas.microsoft.com/office/2011/relationships/chartStyle" Target="style29.xml"/></Relationships>
</file>

<file path=ppt/charts/_rels/chart3.xml.rels><?xml version="1.0" encoding="UTF-8" standalone="yes"?>
<Relationships xmlns="http://schemas.openxmlformats.org/package/2006/relationships"><Relationship Id="rId3" Type="http://schemas.openxmlformats.org/officeDocument/2006/relationships/oleObject" Target="file:///D:\velvar_pere_anejo\output\graficas\Resumen.xlsx" TargetMode="External"/><Relationship Id="rId2" Type="http://schemas.microsoft.com/office/2011/relationships/chartColorStyle" Target="colors3.xml"/><Relationship Id="rId1" Type="http://schemas.microsoft.com/office/2011/relationships/chartStyle" Target="style3.xml"/></Relationships>
</file>

<file path=ppt/charts/_rels/chart30.xml.rels><?xml version="1.0" encoding="UTF-8" standalone="yes"?>
<Relationships xmlns="http://schemas.openxmlformats.org/package/2006/relationships"><Relationship Id="rId3" Type="http://schemas.openxmlformats.org/officeDocument/2006/relationships/oleObject" Target="file:///D:\velvar_pere_anejo\output\graficas\Resumen.xlsx" TargetMode="External"/><Relationship Id="rId2" Type="http://schemas.microsoft.com/office/2011/relationships/chartColorStyle" Target="colors30.xml"/><Relationship Id="rId1" Type="http://schemas.microsoft.com/office/2011/relationships/chartStyle" Target="style30.xml"/></Relationships>
</file>

<file path=ppt/charts/_rels/chart31.xml.rels><?xml version="1.0" encoding="UTF-8" standalone="yes"?>
<Relationships xmlns="http://schemas.openxmlformats.org/package/2006/relationships"><Relationship Id="rId3" Type="http://schemas.openxmlformats.org/officeDocument/2006/relationships/oleObject" Target="file:///D:\velvar_pere_anejo\output\graficas\Resumen.xlsx" TargetMode="External"/><Relationship Id="rId2" Type="http://schemas.microsoft.com/office/2011/relationships/chartColorStyle" Target="colors31.xml"/><Relationship Id="rId1" Type="http://schemas.microsoft.com/office/2011/relationships/chartStyle" Target="style31.xml"/></Relationships>
</file>

<file path=ppt/charts/_rels/chart32.xml.rels><?xml version="1.0" encoding="UTF-8" standalone="yes"?>
<Relationships xmlns="http://schemas.openxmlformats.org/package/2006/relationships"><Relationship Id="rId3" Type="http://schemas.openxmlformats.org/officeDocument/2006/relationships/oleObject" Target="file:///D:\velvar_pere_anejo\output\graficas\Resumen.xlsx" TargetMode="External"/><Relationship Id="rId2" Type="http://schemas.microsoft.com/office/2011/relationships/chartColorStyle" Target="colors32.xml"/><Relationship Id="rId1" Type="http://schemas.microsoft.com/office/2011/relationships/chartStyle" Target="style32.xml"/></Relationships>
</file>

<file path=ppt/charts/_rels/chart4.xml.rels><?xml version="1.0" encoding="UTF-8" standalone="yes"?>
<Relationships xmlns="http://schemas.openxmlformats.org/package/2006/relationships"><Relationship Id="rId3" Type="http://schemas.openxmlformats.org/officeDocument/2006/relationships/oleObject" Target="file:///D:\velvar_pere_anejo\output\graficas\Resumen.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file:///D:\velvar_pere_anejo\output\graficas\Resumen.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file:///D:\velvar_pere_anejo\output\graficas\Resumen.xlsx" TargetMode="External"/><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oleObject" Target="file:///D:\velvar_pere_anejo\output\graficas\Resumen.xlsx" TargetMode="External"/><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oleObject" Target="file:///D:\velvar_pere_anejo\output\graficas\Resumen.xlsx" TargetMode="External"/><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oleObject" Target="file:///D:\velvar_pere_anejo\output\graficas\Resumen.xlsx" TargetMode="External"/><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2144364579463852"/>
          <c:y val="8.7748665711502236E-2"/>
          <c:w val="0.73129369765838403"/>
          <c:h val="0.7116446225852302"/>
        </c:manualLayout>
      </c:layout>
      <c:barChart>
        <c:barDir val="col"/>
        <c:grouping val="clustered"/>
        <c:varyColors val="0"/>
        <c:ser>
          <c:idx val="0"/>
          <c:order val="0"/>
          <c:tx>
            <c:strRef>
              <c:f>'Hora Punta Mañana (40)'!$C$21:$D$21</c:f>
              <c:strCache>
                <c:ptCount val="2"/>
                <c:pt idx="0">
                  <c:v>Sense sistema VSL</c:v>
                </c:pt>
              </c:strCache>
            </c:strRef>
          </c:tx>
          <c:spPr>
            <a:solidFill>
              <a:srgbClr val="FF0000"/>
            </a:solidFill>
            <a:ln>
              <a:noFill/>
            </a:ln>
            <a:effectLst/>
          </c:spPr>
          <c:invertIfNegative val="0"/>
          <c:cat>
            <c:strRef>
              <c:f>'Hora Punta Mañana (40)'!$E$21:$J$21</c:f>
              <c:strCache>
                <c:ptCount val="6"/>
                <c:pt idx="0">
                  <c:v>Tram 1</c:v>
                </c:pt>
                <c:pt idx="1">
                  <c:v>Tram 2</c:v>
                </c:pt>
                <c:pt idx="2">
                  <c:v>Tram 3</c:v>
                </c:pt>
                <c:pt idx="3">
                  <c:v>Tram 4</c:v>
                </c:pt>
                <c:pt idx="4">
                  <c:v> Tram 5</c:v>
                </c:pt>
                <c:pt idx="5">
                  <c:v>Total</c:v>
                </c:pt>
              </c:strCache>
            </c:strRef>
          </c:cat>
          <c:val>
            <c:numRef>
              <c:f>'Hora Punta Mañana (40)'!$E$32:$J$32</c:f>
              <c:numCache>
                <c:formatCode>0.00</c:formatCode>
                <c:ptCount val="6"/>
                <c:pt idx="0">
                  <c:v>30.479288998977601</c:v>
                </c:pt>
                <c:pt idx="1">
                  <c:v>21.4853566085485</c:v>
                </c:pt>
                <c:pt idx="2">
                  <c:v>10.6278263018358</c:v>
                </c:pt>
                <c:pt idx="3">
                  <c:v>11.63262692398</c:v>
                </c:pt>
                <c:pt idx="4">
                  <c:v>7.4375427505702199</c:v>
                </c:pt>
                <c:pt idx="5">
                  <c:v>16.332528316782422</c:v>
                </c:pt>
              </c:numCache>
            </c:numRef>
          </c:val>
          <c:extLst>
            <c:ext xmlns:c16="http://schemas.microsoft.com/office/drawing/2014/chart" uri="{C3380CC4-5D6E-409C-BE32-E72D297353CC}">
              <c16:uniqueId val="{00000000-56CC-4855-8BC1-7E35D750A968}"/>
            </c:ext>
          </c:extLst>
        </c:ser>
        <c:ser>
          <c:idx val="1"/>
          <c:order val="1"/>
          <c:tx>
            <c:strRef>
              <c:f>'Hora Punta Mañana (40)'!$C$34:$D$34</c:f>
              <c:strCache>
                <c:ptCount val="2"/>
                <c:pt idx="0">
                  <c:v>Amb sistema VSL</c:v>
                </c:pt>
              </c:strCache>
            </c:strRef>
          </c:tx>
          <c:spPr>
            <a:solidFill>
              <a:schemeClr val="accent1"/>
            </a:solidFill>
            <a:ln>
              <a:noFill/>
            </a:ln>
            <a:effectLst/>
          </c:spPr>
          <c:invertIfNegative val="0"/>
          <c:val>
            <c:numRef>
              <c:f>'Hora Punta Mañana (40)'!$E$45:$J$45</c:f>
              <c:numCache>
                <c:formatCode>0.00</c:formatCode>
                <c:ptCount val="6"/>
                <c:pt idx="0">
                  <c:v>21.901467372844099</c:v>
                </c:pt>
                <c:pt idx="1">
                  <c:v>19.656117187526799</c:v>
                </c:pt>
                <c:pt idx="2">
                  <c:v>16.533596960793901</c:v>
                </c:pt>
                <c:pt idx="3">
                  <c:v>14.555140948584199</c:v>
                </c:pt>
                <c:pt idx="4">
                  <c:v>7.72393117073283</c:v>
                </c:pt>
                <c:pt idx="5">
                  <c:v>16.074050728096363</c:v>
                </c:pt>
              </c:numCache>
            </c:numRef>
          </c:val>
          <c:extLst>
            <c:ext xmlns:c16="http://schemas.microsoft.com/office/drawing/2014/chart" uri="{C3380CC4-5D6E-409C-BE32-E72D297353CC}">
              <c16:uniqueId val="{00000001-56CC-4855-8BC1-7E35D750A968}"/>
            </c:ext>
          </c:extLst>
        </c:ser>
        <c:dLbls>
          <c:showLegendKey val="0"/>
          <c:showVal val="0"/>
          <c:showCatName val="0"/>
          <c:showSerName val="0"/>
          <c:showPercent val="0"/>
          <c:showBubbleSize val="0"/>
        </c:dLbls>
        <c:gapWidth val="219"/>
        <c:overlap val="-27"/>
        <c:axId val="439090840"/>
        <c:axId val="439091168"/>
      </c:barChart>
      <c:catAx>
        <c:axId val="4390908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ES"/>
          </a:p>
        </c:txPr>
        <c:crossAx val="439091168"/>
        <c:crosses val="autoZero"/>
        <c:auto val="1"/>
        <c:lblAlgn val="ctr"/>
        <c:lblOffset val="100"/>
        <c:noMultiLvlLbl val="0"/>
      </c:catAx>
      <c:valAx>
        <c:axId val="439091168"/>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ES" dirty="0" err="1"/>
                  <a:t>Density</a:t>
                </a:r>
                <a:r>
                  <a:rPr lang="es-ES" dirty="0"/>
                  <a:t> (</a:t>
                </a:r>
                <a:r>
                  <a:rPr lang="es-ES" dirty="0" err="1"/>
                  <a:t>veh</a:t>
                </a:r>
                <a:r>
                  <a:rPr lang="es-ES" dirty="0"/>
                  <a:t>/km)</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ES"/>
            </a:p>
          </c:txPr>
        </c:title>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ES"/>
          </a:p>
        </c:txPr>
        <c:crossAx val="4390908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E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3207871580812647"/>
          <c:y val="9.128606845213591E-2"/>
          <c:w val="0.72072378932912329"/>
          <c:h val="0.71351187369850377"/>
        </c:manualLayout>
      </c:layout>
      <c:barChart>
        <c:barDir val="col"/>
        <c:grouping val="clustered"/>
        <c:varyColors val="0"/>
        <c:ser>
          <c:idx val="0"/>
          <c:order val="0"/>
          <c:tx>
            <c:strRef>
              <c:f>'Hora Valle (40)'!$C$21:$D$21</c:f>
              <c:strCache>
                <c:ptCount val="2"/>
                <c:pt idx="0">
                  <c:v>Sense sistema VSL</c:v>
                </c:pt>
              </c:strCache>
            </c:strRef>
          </c:tx>
          <c:spPr>
            <a:solidFill>
              <a:srgbClr val="FF0000"/>
            </a:solidFill>
            <a:ln>
              <a:noFill/>
            </a:ln>
            <a:effectLst/>
          </c:spPr>
          <c:invertIfNegative val="0"/>
          <c:cat>
            <c:strRef>
              <c:f>'Hora Valle (40)'!$E$21:$J$21</c:f>
              <c:strCache>
                <c:ptCount val="6"/>
                <c:pt idx="0">
                  <c:v>Tram 1</c:v>
                </c:pt>
                <c:pt idx="1">
                  <c:v>Tram 2</c:v>
                </c:pt>
                <c:pt idx="2">
                  <c:v>Tram 3</c:v>
                </c:pt>
                <c:pt idx="3">
                  <c:v>Tram 4</c:v>
                </c:pt>
                <c:pt idx="4">
                  <c:v> Tram 5</c:v>
                </c:pt>
                <c:pt idx="5">
                  <c:v>Total</c:v>
                </c:pt>
              </c:strCache>
            </c:strRef>
          </c:cat>
          <c:val>
            <c:numRef>
              <c:f>'Hora Valle (40)'!$E$31:$J$31</c:f>
              <c:numCache>
                <c:formatCode>0.00</c:formatCode>
                <c:ptCount val="6"/>
                <c:pt idx="0">
                  <c:v>74.666524110244595</c:v>
                </c:pt>
                <c:pt idx="1">
                  <c:v>92.524841718001696</c:v>
                </c:pt>
                <c:pt idx="2">
                  <c:v>96.308938152615795</c:v>
                </c:pt>
                <c:pt idx="3">
                  <c:v>96.836924219750102</c:v>
                </c:pt>
                <c:pt idx="4">
                  <c:v>93.018084563397494</c:v>
                </c:pt>
                <c:pt idx="5">
                  <c:v>90.671062552801942</c:v>
                </c:pt>
              </c:numCache>
            </c:numRef>
          </c:val>
          <c:extLst>
            <c:ext xmlns:c16="http://schemas.microsoft.com/office/drawing/2014/chart" uri="{C3380CC4-5D6E-409C-BE32-E72D297353CC}">
              <c16:uniqueId val="{00000000-CA3D-4E40-8570-16A11C4D20CB}"/>
            </c:ext>
          </c:extLst>
        </c:ser>
        <c:ser>
          <c:idx val="1"/>
          <c:order val="1"/>
          <c:tx>
            <c:strRef>
              <c:f>'Hora Valle (40)'!$C$34:$D$34</c:f>
              <c:strCache>
                <c:ptCount val="2"/>
                <c:pt idx="0">
                  <c:v>Amb sistema VSL</c:v>
                </c:pt>
              </c:strCache>
            </c:strRef>
          </c:tx>
          <c:spPr>
            <a:solidFill>
              <a:schemeClr val="accent1"/>
            </a:solidFill>
            <a:ln>
              <a:noFill/>
            </a:ln>
            <a:effectLst/>
          </c:spPr>
          <c:invertIfNegative val="0"/>
          <c:val>
            <c:numRef>
              <c:f>'Hora Valle (40)'!$E$44:$J$44</c:f>
              <c:numCache>
                <c:formatCode>0.00</c:formatCode>
                <c:ptCount val="6"/>
                <c:pt idx="0">
                  <c:v>74.307934423212899</c:v>
                </c:pt>
                <c:pt idx="1">
                  <c:v>92.027987050618506</c:v>
                </c:pt>
                <c:pt idx="2">
                  <c:v>95.817660098618504</c:v>
                </c:pt>
                <c:pt idx="3">
                  <c:v>96.6018370704072</c:v>
                </c:pt>
                <c:pt idx="4">
                  <c:v>93.070315602362697</c:v>
                </c:pt>
                <c:pt idx="5">
                  <c:v>90.365146849043967</c:v>
                </c:pt>
              </c:numCache>
            </c:numRef>
          </c:val>
          <c:extLst>
            <c:ext xmlns:c16="http://schemas.microsoft.com/office/drawing/2014/chart" uri="{C3380CC4-5D6E-409C-BE32-E72D297353CC}">
              <c16:uniqueId val="{00000001-CA3D-4E40-8570-16A11C4D20CB}"/>
            </c:ext>
          </c:extLst>
        </c:ser>
        <c:dLbls>
          <c:showLegendKey val="0"/>
          <c:showVal val="0"/>
          <c:showCatName val="0"/>
          <c:showSerName val="0"/>
          <c:showPercent val="0"/>
          <c:showBubbleSize val="0"/>
        </c:dLbls>
        <c:gapWidth val="219"/>
        <c:overlap val="-27"/>
        <c:axId val="439090840"/>
        <c:axId val="439091168"/>
      </c:barChart>
      <c:catAx>
        <c:axId val="4390908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ES"/>
          </a:p>
        </c:txPr>
        <c:crossAx val="439091168"/>
        <c:crosses val="autoZero"/>
        <c:auto val="1"/>
        <c:lblAlgn val="ctr"/>
        <c:lblOffset val="100"/>
        <c:noMultiLvlLbl val="0"/>
      </c:catAx>
      <c:valAx>
        <c:axId val="439091168"/>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ES" dirty="0" err="1"/>
                  <a:t>Speed</a:t>
                </a:r>
                <a:r>
                  <a:rPr lang="es-ES" dirty="0"/>
                  <a:t> (km/h)</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ES"/>
            </a:p>
          </c:txPr>
        </c:title>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ES"/>
          </a:p>
        </c:txPr>
        <c:crossAx val="4390908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E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3512555979076055"/>
          <c:y val="8.8745067248051673E-2"/>
          <c:w val="0.71793400248377748"/>
          <c:h val="0.70808272539468364"/>
        </c:manualLayout>
      </c:layout>
      <c:barChart>
        <c:barDir val="col"/>
        <c:grouping val="clustered"/>
        <c:varyColors val="0"/>
        <c:ser>
          <c:idx val="0"/>
          <c:order val="0"/>
          <c:tx>
            <c:strRef>
              <c:f>'Hora Valle (40)'!$C$21:$D$21</c:f>
              <c:strCache>
                <c:ptCount val="2"/>
                <c:pt idx="0">
                  <c:v>Sense sistema VSL</c:v>
                </c:pt>
              </c:strCache>
            </c:strRef>
          </c:tx>
          <c:spPr>
            <a:solidFill>
              <a:srgbClr val="FF0000"/>
            </a:solidFill>
            <a:ln>
              <a:noFill/>
            </a:ln>
            <a:effectLst/>
          </c:spPr>
          <c:invertIfNegative val="0"/>
          <c:cat>
            <c:strRef>
              <c:f>'Hora Valle (40)'!$E$21:$J$21</c:f>
              <c:strCache>
                <c:ptCount val="6"/>
                <c:pt idx="0">
                  <c:v>Tram 1</c:v>
                </c:pt>
                <c:pt idx="1">
                  <c:v>Tram 2</c:v>
                </c:pt>
                <c:pt idx="2">
                  <c:v>Tram 3</c:v>
                </c:pt>
                <c:pt idx="3">
                  <c:v>Tram 4</c:v>
                </c:pt>
                <c:pt idx="4">
                  <c:v> Tram 5</c:v>
                </c:pt>
                <c:pt idx="5">
                  <c:v>Total</c:v>
                </c:pt>
              </c:strCache>
            </c:strRef>
          </c:cat>
          <c:val>
            <c:numRef>
              <c:f>'Hora Valle (40)'!$E$28:$J$28</c:f>
              <c:numCache>
                <c:formatCode>0.00</c:formatCode>
                <c:ptCount val="6"/>
                <c:pt idx="0">
                  <c:v>23.3739007282811</c:v>
                </c:pt>
                <c:pt idx="1">
                  <c:v>30.6985288851163</c:v>
                </c:pt>
                <c:pt idx="2">
                  <c:v>26.906337630583302</c:v>
                </c:pt>
                <c:pt idx="3">
                  <c:v>31.737649046478801</c:v>
                </c:pt>
                <c:pt idx="4">
                  <c:v>27.8056176213986</c:v>
                </c:pt>
                <c:pt idx="5">
                  <c:v>140.5220339118581</c:v>
                </c:pt>
              </c:numCache>
            </c:numRef>
          </c:val>
          <c:extLst>
            <c:ext xmlns:c16="http://schemas.microsoft.com/office/drawing/2014/chart" uri="{C3380CC4-5D6E-409C-BE32-E72D297353CC}">
              <c16:uniqueId val="{00000000-AE85-4217-8CE9-AB24C190EDD3}"/>
            </c:ext>
          </c:extLst>
        </c:ser>
        <c:ser>
          <c:idx val="1"/>
          <c:order val="1"/>
          <c:tx>
            <c:strRef>
              <c:f>'Hora Valle (40)'!$C$34:$D$34</c:f>
              <c:strCache>
                <c:ptCount val="2"/>
                <c:pt idx="0">
                  <c:v>Amb sistema VSL</c:v>
                </c:pt>
              </c:strCache>
            </c:strRef>
          </c:tx>
          <c:spPr>
            <a:solidFill>
              <a:schemeClr val="accent1"/>
            </a:solidFill>
            <a:ln>
              <a:noFill/>
            </a:ln>
            <a:effectLst/>
          </c:spPr>
          <c:invertIfNegative val="0"/>
          <c:val>
            <c:numRef>
              <c:f>'Hora Valle (40)'!$E$41:$J$41</c:f>
              <c:numCache>
                <c:formatCode>0.00</c:formatCode>
                <c:ptCount val="6"/>
                <c:pt idx="0">
                  <c:v>23.656038970436398</c:v>
                </c:pt>
                <c:pt idx="1">
                  <c:v>30.941716623249501</c:v>
                </c:pt>
                <c:pt idx="2">
                  <c:v>27.047407293218701</c:v>
                </c:pt>
                <c:pt idx="3">
                  <c:v>31.766607388522502</c:v>
                </c:pt>
                <c:pt idx="4">
                  <c:v>27.846913412106598</c:v>
                </c:pt>
                <c:pt idx="5">
                  <c:v>141.2586836875337</c:v>
                </c:pt>
              </c:numCache>
            </c:numRef>
          </c:val>
          <c:extLst>
            <c:ext xmlns:c16="http://schemas.microsoft.com/office/drawing/2014/chart" uri="{C3380CC4-5D6E-409C-BE32-E72D297353CC}">
              <c16:uniqueId val="{00000001-AE85-4217-8CE9-AB24C190EDD3}"/>
            </c:ext>
          </c:extLst>
        </c:ser>
        <c:dLbls>
          <c:showLegendKey val="0"/>
          <c:showVal val="0"/>
          <c:showCatName val="0"/>
          <c:showSerName val="0"/>
          <c:showPercent val="0"/>
          <c:showBubbleSize val="0"/>
        </c:dLbls>
        <c:gapWidth val="219"/>
        <c:overlap val="-27"/>
        <c:axId val="439090840"/>
        <c:axId val="439091168"/>
      </c:barChart>
      <c:catAx>
        <c:axId val="4390908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ES"/>
          </a:p>
        </c:txPr>
        <c:crossAx val="439091168"/>
        <c:crosses val="autoZero"/>
        <c:auto val="1"/>
        <c:lblAlgn val="ctr"/>
        <c:lblOffset val="100"/>
        <c:noMultiLvlLbl val="0"/>
      </c:catAx>
      <c:valAx>
        <c:axId val="439091168"/>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ES"/>
                  <a:t>N0X (Kg)</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ES"/>
            </a:p>
          </c:txPr>
        </c:title>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ES"/>
          </a:p>
        </c:txPr>
        <c:crossAx val="4390908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E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4102388695862623"/>
          <c:y val="8.8110172404549936E-2"/>
          <c:w val="0.71208365319451106"/>
          <c:h val="0.70204129257685988"/>
        </c:manualLayout>
      </c:layout>
      <c:barChart>
        <c:barDir val="col"/>
        <c:grouping val="clustered"/>
        <c:varyColors val="0"/>
        <c:ser>
          <c:idx val="0"/>
          <c:order val="0"/>
          <c:tx>
            <c:strRef>
              <c:f>'Hora Valle (40)'!$C$21:$D$21</c:f>
              <c:strCache>
                <c:ptCount val="2"/>
                <c:pt idx="0">
                  <c:v>Sense sistema VSL</c:v>
                </c:pt>
              </c:strCache>
            </c:strRef>
          </c:tx>
          <c:spPr>
            <a:solidFill>
              <a:srgbClr val="FF0000"/>
            </a:solidFill>
            <a:ln>
              <a:noFill/>
            </a:ln>
            <a:effectLst/>
          </c:spPr>
          <c:invertIfNegative val="0"/>
          <c:cat>
            <c:strRef>
              <c:f>'Hora Valle (40)'!$E$21:$J$21</c:f>
              <c:strCache>
                <c:ptCount val="6"/>
                <c:pt idx="0">
                  <c:v>Tram 1</c:v>
                </c:pt>
                <c:pt idx="1">
                  <c:v>Tram 2</c:v>
                </c:pt>
                <c:pt idx="2">
                  <c:v>Tram 3</c:v>
                </c:pt>
                <c:pt idx="3">
                  <c:v>Tram 4</c:v>
                </c:pt>
                <c:pt idx="4">
                  <c:v> Tram 5</c:v>
                </c:pt>
                <c:pt idx="5">
                  <c:v>Total</c:v>
                </c:pt>
              </c:strCache>
            </c:strRef>
          </c:cat>
          <c:val>
            <c:numRef>
              <c:f>'Hora Valle (40)'!$E$27:$J$27</c:f>
              <c:numCache>
                <c:formatCode>0.00</c:formatCode>
                <c:ptCount val="6"/>
                <c:pt idx="0">
                  <c:v>5.0081922479630201</c:v>
                </c:pt>
                <c:pt idx="1">
                  <c:v>5.7503961210237904</c:v>
                </c:pt>
                <c:pt idx="2">
                  <c:v>4.7502743017910802</c:v>
                </c:pt>
                <c:pt idx="3">
                  <c:v>5.5776817431311203</c:v>
                </c:pt>
                <c:pt idx="4">
                  <c:v>5.1247905082804399</c:v>
                </c:pt>
                <c:pt idx="5">
                  <c:v>26.211334922189451</c:v>
                </c:pt>
              </c:numCache>
            </c:numRef>
          </c:val>
          <c:extLst>
            <c:ext xmlns:c16="http://schemas.microsoft.com/office/drawing/2014/chart" uri="{C3380CC4-5D6E-409C-BE32-E72D297353CC}">
              <c16:uniqueId val="{00000000-C013-4F38-9876-8B935FD93E90}"/>
            </c:ext>
          </c:extLst>
        </c:ser>
        <c:ser>
          <c:idx val="1"/>
          <c:order val="1"/>
          <c:tx>
            <c:strRef>
              <c:f>'Hora Valle (40)'!$C$34:$D$34</c:f>
              <c:strCache>
                <c:ptCount val="2"/>
                <c:pt idx="0">
                  <c:v>Amb sistema VSL</c:v>
                </c:pt>
              </c:strCache>
            </c:strRef>
          </c:tx>
          <c:spPr>
            <a:solidFill>
              <a:schemeClr val="accent1"/>
            </a:solidFill>
            <a:ln>
              <a:noFill/>
            </a:ln>
            <a:effectLst/>
          </c:spPr>
          <c:invertIfNegative val="0"/>
          <c:val>
            <c:numRef>
              <c:f>'Hora Valle (40)'!$E$40:$J$40</c:f>
              <c:numCache>
                <c:formatCode>0.00</c:formatCode>
                <c:ptCount val="6"/>
                <c:pt idx="0">
                  <c:v>5.08857630585742</c:v>
                </c:pt>
                <c:pt idx="1">
                  <c:v>5.8085854720647401</c:v>
                </c:pt>
                <c:pt idx="2">
                  <c:v>4.7809970090973399</c:v>
                </c:pt>
                <c:pt idx="3">
                  <c:v>5.5878800830165298</c:v>
                </c:pt>
                <c:pt idx="4">
                  <c:v>5.1310423954271904</c:v>
                </c:pt>
                <c:pt idx="5">
                  <c:v>26.397081265463221</c:v>
                </c:pt>
              </c:numCache>
            </c:numRef>
          </c:val>
          <c:extLst>
            <c:ext xmlns:c16="http://schemas.microsoft.com/office/drawing/2014/chart" uri="{C3380CC4-5D6E-409C-BE32-E72D297353CC}">
              <c16:uniqueId val="{00000001-C013-4F38-9876-8B935FD93E90}"/>
            </c:ext>
          </c:extLst>
        </c:ser>
        <c:dLbls>
          <c:showLegendKey val="0"/>
          <c:showVal val="0"/>
          <c:showCatName val="0"/>
          <c:showSerName val="0"/>
          <c:showPercent val="0"/>
          <c:showBubbleSize val="0"/>
        </c:dLbls>
        <c:gapWidth val="219"/>
        <c:overlap val="-27"/>
        <c:axId val="439090840"/>
        <c:axId val="439091168"/>
      </c:barChart>
      <c:catAx>
        <c:axId val="4390908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ES"/>
          </a:p>
        </c:txPr>
        <c:crossAx val="439091168"/>
        <c:crosses val="autoZero"/>
        <c:auto val="1"/>
        <c:lblAlgn val="ctr"/>
        <c:lblOffset val="100"/>
        <c:noMultiLvlLbl val="0"/>
      </c:catAx>
      <c:valAx>
        <c:axId val="439091168"/>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ES"/>
                  <a:t>C02 (tn)</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ES"/>
            </a:p>
          </c:txPr>
        </c:title>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ES"/>
          </a:p>
        </c:txPr>
        <c:crossAx val="4390908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E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'Hora Valle (40)'!$C$21:$D$21</c:f>
              <c:strCache>
                <c:ptCount val="2"/>
                <c:pt idx="0">
                  <c:v>Sense sistema VSL</c:v>
                </c:pt>
              </c:strCache>
            </c:strRef>
          </c:tx>
          <c:spPr>
            <a:solidFill>
              <a:srgbClr val="FF0000"/>
            </a:solidFill>
            <a:ln>
              <a:noFill/>
            </a:ln>
            <a:effectLst/>
          </c:spPr>
          <c:invertIfNegative val="0"/>
          <c:cat>
            <c:strRef>
              <c:f>'Hora Valle (40)'!$E$21:$J$21</c:f>
              <c:strCache>
                <c:ptCount val="6"/>
                <c:pt idx="0">
                  <c:v>Tram 1</c:v>
                </c:pt>
                <c:pt idx="1">
                  <c:v>Tram 2</c:v>
                </c:pt>
                <c:pt idx="2">
                  <c:v>Tram 3</c:v>
                </c:pt>
                <c:pt idx="3">
                  <c:v>Tram 4</c:v>
                </c:pt>
                <c:pt idx="4">
                  <c:v> Tram 5</c:v>
                </c:pt>
                <c:pt idx="5">
                  <c:v>Total</c:v>
                </c:pt>
              </c:strCache>
            </c:strRef>
          </c:cat>
          <c:val>
            <c:numRef>
              <c:f>'Hora Valle (40)'!$E$29:$J$29</c:f>
              <c:numCache>
                <c:formatCode>0.00</c:formatCode>
                <c:ptCount val="6"/>
                <c:pt idx="0">
                  <c:v>1.5491858812052099</c:v>
                </c:pt>
                <c:pt idx="1">
                  <c:v>1.1362453775033301</c:v>
                </c:pt>
                <c:pt idx="2">
                  <c:v>0.52289036956193802</c:v>
                </c:pt>
                <c:pt idx="3">
                  <c:v>0.57511193907032199</c:v>
                </c:pt>
                <c:pt idx="4">
                  <c:v>0.86333689601560104</c:v>
                </c:pt>
                <c:pt idx="5">
                  <c:v>4.6467704633564013</c:v>
                </c:pt>
              </c:numCache>
            </c:numRef>
          </c:val>
          <c:extLst>
            <c:ext xmlns:c16="http://schemas.microsoft.com/office/drawing/2014/chart" uri="{C3380CC4-5D6E-409C-BE32-E72D297353CC}">
              <c16:uniqueId val="{00000000-EE69-4CFE-A603-8AD38E504A03}"/>
            </c:ext>
          </c:extLst>
        </c:ser>
        <c:ser>
          <c:idx val="1"/>
          <c:order val="1"/>
          <c:tx>
            <c:strRef>
              <c:f>'Hora Valle (40)'!$C$34:$D$34</c:f>
              <c:strCache>
                <c:ptCount val="2"/>
                <c:pt idx="0">
                  <c:v>Amb sistema VSL</c:v>
                </c:pt>
              </c:strCache>
            </c:strRef>
          </c:tx>
          <c:spPr>
            <a:solidFill>
              <a:schemeClr val="accent1"/>
            </a:solidFill>
            <a:ln>
              <a:noFill/>
            </a:ln>
            <a:effectLst/>
          </c:spPr>
          <c:invertIfNegative val="0"/>
          <c:val>
            <c:numRef>
              <c:f>'Hora Valle (40)'!$E$42:$J$42</c:f>
              <c:numCache>
                <c:formatCode>0.00</c:formatCode>
                <c:ptCount val="6"/>
                <c:pt idx="0">
                  <c:v>1.6261469149122501</c:v>
                </c:pt>
                <c:pt idx="1">
                  <c:v>1.17266879581765</c:v>
                </c:pt>
                <c:pt idx="2">
                  <c:v>0.53141651220446195</c:v>
                </c:pt>
                <c:pt idx="3">
                  <c:v>0.58218116838826495</c:v>
                </c:pt>
                <c:pt idx="4">
                  <c:v>0.86504656448141404</c:v>
                </c:pt>
                <c:pt idx="5">
                  <c:v>4.7774599558040407</c:v>
                </c:pt>
              </c:numCache>
            </c:numRef>
          </c:val>
          <c:extLst>
            <c:ext xmlns:c16="http://schemas.microsoft.com/office/drawing/2014/chart" uri="{C3380CC4-5D6E-409C-BE32-E72D297353CC}">
              <c16:uniqueId val="{00000001-EE69-4CFE-A603-8AD38E504A03}"/>
            </c:ext>
          </c:extLst>
        </c:ser>
        <c:dLbls>
          <c:showLegendKey val="0"/>
          <c:showVal val="0"/>
          <c:showCatName val="0"/>
          <c:showSerName val="0"/>
          <c:showPercent val="0"/>
          <c:showBubbleSize val="0"/>
        </c:dLbls>
        <c:gapWidth val="219"/>
        <c:overlap val="-27"/>
        <c:axId val="439090840"/>
        <c:axId val="439091168"/>
      </c:barChart>
      <c:catAx>
        <c:axId val="4390908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ES"/>
          </a:p>
        </c:txPr>
        <c:crossAx val="439091168"/>
        <c:crosses val="autoZero"/>
        <c:auto val="1"/>
        <c:lblAlgn val="ctr"/>
        <c:lblOffset val="100"/>
        <c:noMultiLvlLbl val="0"/>
      </c:catAx>
      <c:valAx>
        <c:axId val="439091168"/>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ES"/>
                  <a:t>PM (Kg)</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ES"/>
            </a:p>
          </c:txPr>
        </c:title>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ES"/>
          </a:p>
        </c:txPr>
        <c:crossAx val="4390908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E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'Hora Valle (40)'!$C$21:$D$21</c:f>
              <c:strCache>
                <c:ptCount val="2"/>
                <c:pt idx="0">
                  <c:v>Sense sistema VSL</c:v>
                </c:pt>
              </c:strCache>
            </c:strRef>
          </c:tx>
          <c:spPr>
            <a:solidFill>
              <a:srgbClr val="FF0000"/>
            </a:solidFill>
            <a:ln>
              <a:noFill/>
            </a:ln>
            <a:effectLst/>
          </c:spPr>
          <c:invertIfNegative val="0"/>
          <c:cat>
            <c:strRef>
              <c:f>'Hora Valle (40)'!$E$21:$J$21</c:f>
              <c:strCache>
                <c:ptCount val="6"/>
                <c:pt idx="0">
                  <c:v>Tram 1</c:v>
                </c:pt>
                <c:pt idx="1">
                  <c:v>Tram 2</c:v>
                </c:pt>
                <c:pt idx="2">
                  <c:v>Tram 3</c:v>
                </c:pt>
                <c:pt idx="3">
                  <c:v>Tram 4</c:v>
                </c:pt>
                <c:pt idx="4">
                  <c:v> Tram 5</c:v>
                </c:pt>
                <c:pt idx="5">
                  <c:v>Total</c:v>
                </c:pt>
              </c:strCache>
            </c:strRef>
          </c:cat>
          <c:val>
            <c:numRef>
              <c:f>'Hora Valle (40)'!$E$22:$J$22</c:f>
              <c:numCache>
                <c:formatCode>0.00</c:formatCode>
                <c:ptCount val="6"/>
                <c:pt idx="0">
                  <c:v>6.3935185185185206E-2</c:v>
                </c:pt>
                <c:pt idx="1">
                  <c:v>0</c:v>
                </c:pt>
                <c:pt idx="2">
                  <c:v>0.10241319444444399</c:v>
                </c:pt>
                <c:pt idx="3">
                  <c:v>0</c:v>
                </c:pt>
                <c:pt idx="4">
                  <c:v>5.88541666666667E-2</c:v>
                </c:pt>
                <c:pt idx="5">
                  <c:v>0.22520254629629591</c:v>
                </c:pt>
              </c:numCache>
            </c:numRef>
          </c:val>
          <c:extLst>
            <c:ext xmlns:c16="http://schemas.microsoft.com/office/drawing/2014/chart" uri="{C3380CC4-5D6E-409C-BE32-E72D297353CC}">
              <c16:uniqueId val="{00000000-BC8F-4858-8F57-C895AB589EE7}"/>
            </c:ext>
          </c:extLst>
        </c:ser>
        <c:ser>
          <c:idx val="1"/>
          <c:order val="1"/>
          <c:tx>
            <c:strRef>
              <c:f>'Hora Valle (40)'!$C$34:$D$34</c:f>
              <c:strCache>
                <c:ptCount val="2"/>
                <c:pt idx="0">
                  <c:v>Amb sistema VSL</c:v>
                </c:pt>
              </c:strCache>
            </c:strRef>
          </c:tx>
          <c:spPr>
            <a:solidFill>
              <a:schemeClr val="accent1"/>
            </a:solidFill>
            <a:ln>
              <a:noFill/>
            </a:ln>
            <a:effectLst/>
          </c:spPr>
          <c:invertIfNegative val="0"/>
          <c:val>
            <c:numRef>
              <c:f>'Hora Valle (40)'!$E$35:$J$35</c:f>
              <c:numCache>
                <c:formatCode>0.00</c:formatCode>
                <c:ptCount val="6"/>
                <c:pt idx="0">
                  <c:v>8.5694444444444504E-2</c:v>
                </c:pt>
                <c:pt idx="1">
                  <c:v>0</c:v>
                </c:pt>
                <c:pt idx="2">
                  <c:v>9.8107638888888904E-2</c:v>
                </c:pt>
                <c:pt idx="3">
                  <c:v>0</c:v>
                </c:pt>
                <c:pt idx="4">
                  <c:v>6.7795138888888898E-2</c:v>
                </c:pt>
                <c:pt idx="5">
                  <c:v>0.25159722222222231</c:v>
                </c:pt>
              </c:numCache>
            </c:numRef>
          </c:val>
          <c:extLst>
            <c:ext xmlns:c16="http://schemas.microsoft.com/office/drawing/2014/chart" uri="{C3380CC4-5D6E-409C-BE32-E72D297353CC}">
              <c16:uniqueId val="{00000001-BC8F-4858-8F57-C895AB589EE7}"/>
            </c:ext>
          </c:extLst>
        </c:ser>
        <c:dLbls>
          <c:showLegendKey val="0"/>
          <c:showVal val="0"/>
          <c:showCatName val="0"/>
          <c:showSerName val="0"/>
          <c:showPercent val="0"/>
          <c:showBubbleSize val="0"/>
        </c:dLbls>
        <c:gapWidth val="219"/>
        <c:overlap val="-27"/>
        <c:axId val="439090840"/>
        <c:axId val="439091168"/>
      </c:barChart>
      <c:catAx>
        <c:axId val="4390908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ES"/>
          </a:p>
        </c:txPr>
        <c:crossAx val="439091168"/>
        <c:crosses val="autoZero"/>
        <c:auto val="1"/>
        <c:lblAlgn val="ctr"/>
        <c:lblOffset val="100"/>
        <c:noMultiLvlLbl val="0"/>
      </c:catAx>
      <c:valAx>
        <c:axId val="439091168"/>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ES" dirty="0" err="1"/>
                  <a:t>Average</a:t>
                </a:r>
                <a:r>
                  <a:rPr lang="es-ES" dirty="0"/>
                  <a:t> </a:t>
                </a:r>
                <a:r>
                  <a:rPr lang="es-ES" dirty="0" err="1"/>
                  <a:t>queue</a:t>
                </a:r>
                <a:r>
                  <a:rPr lang="es-ES" dirty="0"/>
                  <a:t> (</a:t>
                </a:r>
                <a:r>
                  <a:rPr lang="es-ES" dirty="0" err="1"/>
                  <a:t>veh</a:t>
                </a:r>
                <a:r>
                  <a:rPr lang="es-ES" dirty="0"/>
                  <a:t>)</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ES"/>
            </a:p>
          </c:txPr>
        </c:title>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ES"/>
          </a:p>
        </c:txPr>
        <c:crossAx val="4390908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E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'Hora Valle (40)'!$C$21:$D$21</c:f>
              <c:strCache>
                <c:ptCount val="2"/>
                <c:pt idx="0">
                  <c:v>Sense sistema VSL</c:v>
                </c:pt>
              </c:strCache>
            </c:strRef>
          </c:tx>
          <c:spPr>
            <a:solidFill>
              <a:srgbClr val="FF0000"/>
            </a:solidFill>
            <a:ln>
              <a:noFill/>
            </a:ln>
            <a:effectLst/>
          </c:spPr>
          <c:invertIfNegative val="0"/>
          <c:cat>
            <c:strRef>
              <c:f>'Hora Valle (40)'!$E$21:$J$21</c:f>
              <c:strCache>
                <c:ptCount val="6"/>
                <c:pt idx="0">
                  <c:v>Tram 1</c:v>
                </c:pt>
                <c:pt idx="1">
                  <c:v>Tram 2</c:v>
                </c:pt>
                <c:pt idx="2">
                  <c:v>Tram 3</c:v>
                </c:pt>
                <c:pt idx="3">
                  <c:v>Tram 4</c:v>
                </c:pt>
                <c:pt idx="4">
                  <c:v> Tram 5</c:v>
                </c:pt>
                <c:pt idx="5">
                  <c:v>Total</c:v>
                </c:pt>
              </c:strCache>
            </c:strRef>
          </c:cat>
          <c:val>
            <c:numRef>
              <c:f>'Hora Valle (40)'!$E$24:$J$24</c:f>
              <c:numCache>
                <c:formatCode>0.00</c:formatCode>
                <c:ptCount val="6"/>
                <c:pt idx="0">
                  <c:v>4.1259500542888197E-2</c:v>
                </c:pt>
                <c:pt idx="1">
                  <c:v>0</c:v>
                </c:pt>
                <c:pt idx="2">
                  <c:v>2.2912762227193E-2</c:v>
                </c:pt>
                <c:pt idx="3">
                  <c:v>0</c:v>
                </c:pt>
                <c:pt idx="4">
                  <c:v>2.6356313669746501E-2</c:v>
                </c:pt>
                <c:pt idx="5">
                  <c:v>9.0528576439827702E-2</c:v>
                </c:pt>
              </c:numCache>
            </c:numRef>
          </c:val>
          <c:extLst>
            <c:ext xmlns:c16="http://schemas.microsoft.com/office/drawing/2014/chart" uri="{C3380CC4-5D6E-409C-BE32-E72D297353CC}">
              <c16:uniqueId val="{00000000-EAE3-4EE2-BE2A-A5F41A5623E0}"/>
            </c:ext>
          </c:extLst>
        </c:ser>
        <c:ser>
          <c:idx val="1"/>
          <c:order val="1"/>
          <c:tx>
            <c:strRef>
              <c:f>'Hora Valle (40)'!$C$34:$D$34</c:f>
              <c:strCache>
                <c:ptCount val="2"/>
                <c:pt idx="0">
                  <c:v>Amb sistema VSL</c:v>
                </c:pt>
              </c:strCache>
            </c:strRef>
          </c:tx>
          <c:spPr>
            <a:solidFill>
              <a:schemeClr val="accent1"/>
            </a:solidFill>
            <a:ln>
              <a:noFill/>
            </a:ln>
            <a:effectLst/>
          </c:spPr>
          <c:invertIfNegative val="0"/>
          <c:val>
            <c:numRef>
              <c:f>'Hora Valle (40)'!$E$37:$J$37</c:f>
              <c:numCache>
                <c:formatCode>0.00</c:formatCode>
                <c:ptCount val="6"/>
                <c:pt idx="0">
                  <c:v>5.2976942989585198E-2</c:v>
                </c:pt>
                <c:pt idx="1">
                  <c:v>0</c:v>
                </c:pt>
                <c:pt idx="2">
                  <c:v>2.1595283926852699E-2</c:v>
                </c:pt>
                <c:pt idx="3">
                  <c:v>0</c:v>
                </c:pt>
                <c:pt idx="4">
                  <c:v>2.8747554975994301E-2</c:v>
                </c:pt>
                <c:pt idx="5">
                  <c:v>0.10331978189243218</c:v>
                </c:pt>
              </c:numCache>
            </c:numRef>
          </c:val>
          <c:extLst>
            <c:ext xmlns:c16="http://schemas.microsoft.com/office/drawing/2014/chart" uri="{C3380CC4-5D6E-409C-BE32-E72D297353CC}">
              <c16:uniqueId val="{00000001-EAE3-4EE2-BE2A-A5F41A5623E0}"/>
            </c:ext>
          </c:extLst>
        </c:ser>
        <c:dLbls>
          <c:showLegendKey val="0"/>
          <c:showVal val="0"/>
          <c:showCatName val="0"/>
          <c:showSerName val="0"/>
          <c:showPercent val="0"/>
          <c:showBubbleSize val="0"/>
        </c:dLbls>
        <c:gapWidth val="219"/>
        <c:overlap val="-27"/>
        <c:axId val="439090840"/>
        <c:axId val="439091168"/>
      </c:barChart>
      <c:catAx>
        <c:axId val="4390908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ES"/>
          </a:p>
        </c:txPr>
        <c:crossAx val="439091168"/>
        <c:crosses val="autoZero"/>
        <c:auto val="1"/>
        <c:lblAlgn val="ctr"/>
        <c:lblOffset val="100"/>
        <c:noMultiLvlLbl val="0"/>
      </c:catAx>
      <c:valAx>
        <c:axId val="439091168"/>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ES" dirty="0" err="1"/>
                  <a:t>Stops</a:t>
                </a:r>
                <a:r>
                  <a:rPr lang="es-ES" dirty="0"/>
                  <a:t> </a:t>
                </a:r>
                <a:r>
                  <a:rPr lang="es-ES" sz="1000" b="0" i="0" u="none" strike="noStrike" baseline="0" dirty="0">
                    <a:effectLst/>
                  </a:rPr>
                  <a:t>(#/</a:t>
                </a:r>
                <a:r>
                  <a:rPr lang="es-ES" sz="1000" b="0" i="0" u="none" strike="noStrike" baseline="0" dirty="0" err="1">
                    <a:effectLst/>
                  </a:rPr>
                  <a:t>veh</a:t>
                </a:r>
                <a:r>
                  <a:rPr lang="es-ES" sz="1000" b="0" i="0" u="none" strike="noStrike" baseline="0" dirty="0">
                    <a:effectLst/>
                  </a:rPr>
                  <a:t>/km)</a:t>
                </a:r>
                <a:endParaRPr lang="es-ES" dirty="0"/>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ES"/>
            </a:p>
          </c:txPr>
        </c:title>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ES"/>
          </a:p>
        </c:txPr>
        <c:crossAx val="4390908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ES"/>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0252515631552759"/>
          <c:y val="8.3238593773424602E-2"/>
          <c:w val="0.77501362346011848"/>
          <c:h val="0.73272637549347841"/>
        </c:manualLayout>
      </c:layout>
      <c:barChart>
        <c:barDir val="col"/>
        <c:grouping val="clustered"/>
        <c:varyColors val="0"/>
        <c:ser>
          <c:idx val="0"/>
          <c:order val="0"/>
          <c:tx>
            <c:strRef>
              <c:f>'Hora Valle (40)'!$C$21:$D$21</c:f>
              <c:strCache>
                <c:ptCount val="2"/>
                <c:pt idx="0">
                  <c:v>Sense sistema VSL</c:v>
                </c:pt>
              </c:strCache>
            </c:strRef>
          </c:tx>
          <c:spPr>
            <a:solidFill>
              <a:srgbClr val="FF0000"/>
            </a:solidFill>
            <a:ln>
              <a:noFill/>
            </a:ln>
            <a:effectLst/>
          </c:spPr>
          <c:invertIfNegative val="0"/>
          <c:cat>
            <c:strRef>
              <c:f>'Hora Valle (40)'!$E$21:$J$21</c:f>
              <c:strCache>
                <c:ptCount val="6"/>
                <c:pt idx="0">
                  <c:v>Tram 1</c:v>
                </c:pt>
                <c:pt idx="1">
                  <c:v>Tram 2</c:v>
                </c:pt>
                <c:pt idx="2">
                  <c:v>Tram 3</c:v>
                </c:pt>
                <c:pt idx="3">
                  <c:v>Tram 4</c:v>
                </c:pt>
                <c:pt idx="4">
                  <c:v> Tram 5</c:v>
                </c:pt>
                <c:pt idx="5">
                  <c:v>Total</c:v>
                </c:pt>
              </c:strCache>
            </c:strRef>
          </c:cat>
          <c:val>
            <c:numRef>
              <c:f>'Hora Valle (40)'!$E$26:$J$26</c:f>
              <c:numCache>
                <c:formatCode>0.00</c:formatCode>
                <c:ptCount val="6"/>
                <c:pt idx="0">
                  <c:v>251.50787348394499</c:v>
                </c:pt>
                <c:pt idx="1">
                  <c:v>260.79239703581101</c:v>
                </c:pt>
                <c:pt idx="2">
                  <c:v>233.70459589036199</c:v>
                </c:pt>
                <c:pt idx="3">
                  <c:v>267.16943097799401</c:v>
                </c:pt>
                <c:pt idx="4">
                  <c:v>231.001873076099</c:v>
                </c:pt>
                <c:pt idx="5">
                  <c:v>1244.1761704642111</c:v>
                </c:pt>
              </c:numCache>
            </c:numRef>
          </c:val>
          <c:extLst>
            <c:ext xmlns:c16="http://schemas.microsoft.com/office/drawing/2014/chart" uri="{C3380CC4-5D6E-409C-BE32-E72D297353CC}">
              <c16:uniqueId val="{00000000-A3EC-43CA-99EA-4523C0B61CBB}"/>
            </c:ext>
          </c:extLst>
        </c:ser>
        <c:ser>
          <c:idx val="1"/>
          <c:order val="1"/>
          <c:tx>
            <c:strRef>
              <c:f>'Hora Valle (40)'!$C$34:$D$34</c:f>
              <c:strCache>
                <c:ptCount val="2"/>
                <c:pt idx="0">
                  <c:v>Amb sistema VSL</c:v>
                </c:pt>
              </c:strCache>
            </c:strRef>
          </c:tx>
          <c:spPr>
            <a:solidFill>
              <a:schemeClr val="accent1"/>
            </a:solidFill>
            <a:ln>
              <a:noFill/>
            </a:ln>
            <a:effectLst/>
          </c:spPr>
          <c:invertIfNegative val="0"/>
          <c:val>
            <c:numRef>
              <c:f>'Hora Valle (40)'!$E$39:$J$39</c:f>
              <c:numCache>
                <c:formatCode>0.00</c:formatCode>
                <c:ptCount val="6"/>
                <c:pt idx="0">
                  <c:v>253.431334492139</c:v>
                </c:pt>
                <c:pt idx="1">
                  <c:v>263.951099564039</c:v>
                </c:pt>
                <c:pt idx="2">
                  <c:v>236.22163768050899</c:v>
                </c:pt>
                <c:pt idx="3">
                  <c:v>267.92985860914501</c:v>
                </c:pt>
                <c:pt idx="4">
                  <c:v>230.99500984251</c:v>
                </c:pt>
                <c:pt idx="5">
                  <c:v>1252.5289401883419</c:v>
                </c:pt>
              </c:numCache>
            </c:numRef>
          </c:val>
          <c:extLst>
            <c:ext xmlns:c16="http://schemas.microsoft.com/office/drawing/2014/chart" uri="{C3380CC4-5D6E-409C-BE32-E72D297353CC}">
              <c16:uniqueId val="{00000001-A3EC-43CA-99EA-4523C0B61CBB}"/>
            </c:ext>
          </c:extLst>
        </c:ser>
        <c:dLbls>
          <c:showLegendKey val="0"/>
          <c:showVal val="0"/>
          <c:showCatName val="0"/>
          <c:showSerName val="0"/>
          <c:showPercent val="0"/>
          <c:showBubbleSize val="0"/>
        </c:dLbls>
        <c:gapWidth val="219"/>
        <c:overlap val="-27"/>
        <c:axId val="439090840"/>
        <c:axId val="439091168"/>
      </c:barChart>
      <c:catAx>
        <c:axId val="4390908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ES"/>
          </a:p>
        </c:txPr>
        <c:crossAx val="439091168"/>
        <c:crosses val="autoZero"/>
        <c:auto val="1"/>
        <c:lblAlgn val="ctr"/>
        <c:lblOffset val="100"/>
        <c:noMultiLvlLbl val="0"/>
      </c:catAx>
      <c:valAx>
        <c:axId val="439091168"/>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ES" dirty="0" err="1"/>
                  <a:t>Travel</a:t>
                </a:r>
                <a:r>
                  <a:rPr lang="es-ES" dirty="0"/>
                  <a:t> time (h)</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E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ES"/>
          </a:p>
        </c:txPr>
        <c:crossAx val="4390908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ES"/>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402612953869335"/>
          <c:y val="8.8476407135872404E-2"/>
          <c:w val="0.73845015537907566"/>
          <c:h val="0.725053073177652"/>
        </c:manualLayout>
      </c:layout>
      <c:barChart>
        <c:barDir val="col"/>
        <c:grouping val="clustered"/>
        <c:varyColors val="0"/>
        <c:ser>
          <c:idx val="0"/>
          <c:order val="0"/>
          <c:tx>
            <c:strRef>
              <c:f>'Hora Punta Tarde (40)'!$C$21:$D$21</c:f>
              <c:strCache>
                <c:ptCount val="2"/>
                <c:pt idx="0">
                  <c:v>Sense sistema VSL</c:v>
                </c:pt>
              </c:strCache>
            </c:strRef>
          </c:tx>
          <c:spPr>
            <a:solidFill>
              <a:srgbClr val="FF0000"/>
            </a:solidFill>
            <a:ln>
              <a:noFill/>
            </a:ln>
            <a:effectLst/>
          </c:spPr>
          <c:invertIfNegative val="0"/>
          <c:cat>
            <c:strRef>
              <c:f>'Hora Punta Tarde (40)'!$E$21:$J$21</c:f>
              <c:strCache>
                <c:ptCount val="6"/>
                <c:pt idx="0">
                  <c:v>Tram 1</c:v>
                </c:pt>
                <c:pt idx="1">
                  <c:v>Tram 2</c:v>
                </c:pt>
                <c:pt idx="2">
                  <c:v>Tram 3</c:v>
                </c:pt>
                <c:pt idx="3">
                  <c:v>Tram 4</c:v>
                </c:pt>
                <c:pt idx="4">
                  <c:v> Tram 5</c:v>
                </c:pt>
                <c:pt idx="5">
                  <c:v>Total</c:v>
                </c:pt>
              </c:strCache>
            </c:strRef>
          </c:cat>
          <c:val>
            <c:numRef>
              <c:f>'Hora Punta Tarde (40)'!$E$32:$J$32</c:f>
              <c:numCache>
                <c:formatCode>0.00</c:formatCode>
                <c:ptCount val="6"/>
                <c:pt idx="0">
                  <c:v>49.979582526829802</c:v>
                </c:pt>
                <c:pt idx="1">
                  <c:v>49.794089364118101</c:v>
                </c:pt>
                <c:pt idx="2">
                  <c:v>23.8667664328499</c:v>
                </c:pt>
                <c:pt idx="3">
                  <c:v>14.574976809966699</c:v>
                </c:pt>
                <c:pt idx="4">
                  <c:v>10.486495759383301</c:v>
                </c:pt>
                <c:pt idx="5">
                  <c:v>29.740382178629563</c:v>
                </c:pt>
              </c:numCache>
            </c:numRef>
          </c:val>
          <c:extLst>
            <c:ext xmlns:c16="http://schemas.microsoft.com/office/drawing/2014/chart" uri="{C3380CC4-5D6E-409C-BE32-E72D297353CC}">
              <c16:uniqueId val="{00000000-075A-465B-AFDC-530E21DC10AE}"/>
            </c:ext>
          </c:extLst>
        </c:ser>
        <c:ser>
          <c:idx val="1"/>
          <c:order val="1"/>
          <c:tx>
            <c:strRef>
              <c:f>'Hora Punta Tarde (40)'!$C$34:$D$34</c:f>
              <c:strCache>
                <c:ptCount val="2"/>
                <c:pt idx="0">
                  <c:v>Amb sistema VSL</c:v>
                </c:pt>
              </c:strCache>
            </c:strRef>
          </c:tx>
          <c:spPr>
            <a:solidFill>
              <a:schemeClr val="accent1"/>
            </a:solidFill>
            <a:ln>
              <a:noFill/>
            </a:ln>
            <a:effectLst/>
          </c:spPr>
          <c:invertIfNegative val="0"/>
          <c:val>
            <c:numRef>
              <c:f>'Hora Punta Tarde (40)'!$E$45:$J$45</c:f>
              <c:numCache>
                <c:formatCode>0.00</c:formatCode>
                <c:ptCount val="6"/>
                <c:pt idx="0">
                  <c:v>41.6845794665116</c:v>
                </c:pt>
                <c:pt idx="1">
                  <c:v>42.892922396111999</c:v>
                </c:pt>
                <c:pt idx="2">
                  <c:v>24.947628243238299</c:v>
                </c:pt>
                <c:pt idx="3">
                  <c:v>19.459627861354399</c:v>
                </c:pt>
                <c:pt idx="4">
                  <c:v>11.099628340707801</c:v>
                </c:pt>
                <c:pt idx="5">
                  <c:v>28.016877261584817</c:v>
                </c:pt>
              </c:numCache>
            </c:numRef>
          </c:val>
          <c:extLst>
            <c:ext xmlns:c16="http://schemas.microsoft.com/office/drawing/2014/chart" uri="{C3380CC4-5D6E-409C-BE32-E72D297353CC}">
              <c16:uniqueId val="{00000001-075A-465B-AFDC-530E21DC10AE}"/>
            </c:ext>
          </c:extLst>
        </c:ser>
        <c:dLbls>
          <c:showLegendKey val="0"/>
          <c:showVal val="0"/>
          <c:showCatName val="0"/>
          <c:showSerName val="0"/>
          <c:showPercent val="0"/>
          <c:showBubbleSize val="0"/>
        </c:dLbls>
        <c:gapWidth val="219"/>
        <c:overlap val="-27"/>
        <c:axId val="439090840"/>
        <c:axId val="439091168"/>
      </c:barChart>
      <c:catAx>
        <c:axId val="4390908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ES"/>
          </a:p>
        </c:txPr>
        <c:crossAx val="439091168"/>
        <c:crosses val="autoZero"/>
        <c:auto val="1"/>
        <c:lblAlgn val="ctr"/>
        <c:lblOffset val="100"/>
        <c:noMultiLvlLbl val="0"/>
      </c:catAx>
      <c:valAx>
        <c:axId val="439091168"/>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ES" dirty="0" err="1"/>
                  <a:t>Density</a:t>
                </a:r>
                <a:r>
                  <a:rPr lang="es-ES" dirty="0"/>
                  <a:t> (</a:t>
                </a:r>
                <a:r>
                  <a:rPr lang="es-ES" dirty="0" err="1"/>
                  <a:t>veh</a:t>
                </a:r>
                <a:r>
                  <a:rPr lang="es-ES" dirty="0"/>
                  <a:t>/km)</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ES"/>
            </a:p>
          </c:txPr>
        </c:title>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ES"/>
          </a:p>
        </c:txPr>
        <c:crossAx val="4390908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ES"/>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608466514110744"/>
          <c:y val="8.8476407135872404E-2"/>
          <c:w val="0.73647085033965087"/>
          <c:h val="0.70092314395877775"/>
        </c:manualLayout>
      </c:layout>
      <c:barChart>
        <c:barDir val="col"/>
        <c:grouping val="clustered"/>
        <c:varyColors val="0"/>
        <c:ser>
          <c:idx val="0"/>
          <c:order val="0"/>
          <c:tx>
            <c:strRef>
              <c:f>'Hora Punta Tarde (40)'!$C$21:$D$21</c:f>
              <c:strCache>
                <c:ptCount val="2"/>
                <c:pt idx="0">
                  <c:v>Sense sistema VSL</c:v>
                </c:pt>
              </c:strCache>
            </c:strRef>
          </c:tx>
          <c:spPr>
            <a:solidFill>
              <a:srgbClr val="FF0000"/>
            </a:solidFill>
            <a:ln>
              <a:noFill/>
            </a:ln>
            <a:effectLst/>
          </c:spPr>
          <c:invertIfNegative val="0"/>
          <c:cat>
            <c:strRef>
              <c:f>'Hora Punta Tarde (40)'!$E$21:$J$21</c:f>
              <c:strCache>
                <c:ptCount val="6"/>
                <c:pt idx="0">
                  <c:v>Tram 1</c:v>
                </c:pt>
                <c:pt idx="1">
                  <c:v>Tram 2</c:v>
                </c:pt>
                <c:pt idx="2">
                  <c:v>Tram 3</c:v>
                </c:pt>
                <c:pt idx="3">
                  <c:v>Tram 4</c:v>
                </c:pt>
                <c:pt idx="4">
                  <c:v> Tram 5</c:v>
                </c:pt>
                <c:pt idx="5">
                  <c:v>Total</c:v>
                </c:pt>
              </c:strCache>
            </c:strRef>
          </c:cat>
          <c:val>
            <c:numRef>
              <c:f>'Hora Punta Tarde (40)'!$E$31:$J$31</c:f>
              <c:numCache>
                <c:formatCode>0.00</c:formatCode>
                <c:ptCount val="6"/>
                <c:pt idx="0">
                  <c:v>37.223890193487399</c:v>
                </c:pt>
                <c:pt idx="1">
                  <c:v>57.6880463594593</c:v>
                </c:pt>
                <c:pt idx="2">
                  <c:v>82.655373855813096</c:v>
                </c:pt>
                <c:pt idx="3">
                  <c:v>97.9387134772563</c:v>
                </c:pt>
                <c:pt idx="4">
                  <c:v>94.450871485834696</c:v>
                </c:pt>
                <c:pt idx="5">
                  <c:v>73.991379074370158</c:v>
                </c:pt>
              </c:numCache>
            </c:numRef>
          </c:val>
          <c:extLst>
            <c:ext xmlns:c16="http://schemas.microsoft.com/office/drawing/2014/chart" uri="{C3380CC4-5D6E-409C-BE32-E72D297353CC}">
              <c16:uniqueId val="{00000000-D40D-4CE0-9D36-F08D4197C2B6}"/>
            </c:ext>
          </c:extLst>
        </c:ser>
        <c:ser>
          <c:idx val="1"/>
          <c:order val="1"/>
          <c:tx>
            <c:strRef>
              <c:f>'Hora Punta Tarde (40)'!$C$34:$D$34</c:f>
              <c:strCache>
                <c:ptCount val="2"/>
                <c:pt idx="0">
                  <c:v>Amb sistema VSL</c:v>
                </c:pt>
              </c:strCache>
            </c:strRef>
          </c:tx>
          <c:spPr>
            <a:solidFill>
              <a:schemeClr val="accent1"/>
            </a:solidFill>
            <a:ln>
              <a:noFill/>
            </a:ln>
            <a:effectLst/>
          </c:spPr>
          <c:invertIfNegative val="0"/>
          <c:val>
            <c:numRef>
              <c:f>'Hora Punta Tarde (40)'!$E$44:$J$44</c:f>
              <c:numCache>
                <c:formatCode>0.00</c:formatCode>
                <c:ptCount val="6"/>
                <c:pt idx="0">
                  <c:v>45.694232299103902</c:v>
                </c:pt>
                <c:pt idx="1">
                  <c:v>54.070223786663597</c:v>
                </c:pt>
                <c:pt idx="2">
                  <c:v>61.976824080205901</c:v>
                </c:pt>
                <c:pt idx="3">
                  <c:v>76.747791456969097</c:v>
                </c:pt>
                <c:pt idx="4">
                  <c:v>89.117166983863399</c:v>
                </c:pt>
                <c:pt idx="5">
                  <c:v>65.521247721361178</c:v>
                </c:pt>
              </c:numCache>
            </c:numRef>
          </c:val>
          <c:extLst>
            <c:ext xmlns:c16="http://schemas.microsoft.com/office/drawing/2014/chart" uri="{C3380CC4-5D6E-409C-BE32-E72D297353CC}">
              <c16:uniqueId val="{00000001-D40D-4CE0-9D36-F08D4197C2B6}"/>
            </c:ext>
          </c:extLst>
        </c:ser>
        <c:dLbls>
          <c:showLegendKey val="0"/>
          <c:showVal val="0"/>
          <c:showCatName val="0"/>
          <c:showSerName val="0"/>
          <c:showPercent val="0"/>
          <c:showBubbleSize val="0"/>
        </c:dLbls>
        <c:gapWidth val="219"/>
        <c:overlap val="-27"/>
        <c:axId val="439090840"/>
        <c:axId val="439091168"/>
      </c:barChart>
      <c:catAx>
        <c:axId val="4390908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ES"/>
          </a:p>
        </c:txPr>
        <c:crossAx val="439091168"/>
        <c:crosses val="autoZero"/>
        <c:auto val="1"/>
        <c:lblAlgn val="ctr"/>
        <c:lblOffset val="100"/>
        <c:noMultiLvlLbl val="0"/>
      </c:catAx>
      <c:valAx>
        <c:axId val="439091168"/>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ES" dirty="0" err="1"/>
                  <a:t>Speed</a:t>
                </a:r>
                <a:r>
                  <a:rPr lang="es-ES" dirty="0"/>
                  <a:t> (km/h)</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ES"/>
            </a:p>
          </c:txPr>
        </c:title>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ES"/>
          </a:p>
        </c:txPr>
        <c:crossAx val="4390908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ES"/>
    </a:p>
  </c:txPr>
  <c:externalData r:id="rId3">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2232362222927093"/>
          <c:y val="8.8304434753642011E-2"/>
          <c:w val="0.73073594004526699"/>
          <c:h val="0.7095321381999169"/>
        </c:manualLayout>
      </c:layout>
      <c:barChart>
        <c:barDir val="col"/>
        <c:grouping val="clustered"/>
        <c:varyColors val="0"/>
        <c:ser>
          <c:idx val="0"/>
          <c:order val="0"/>
          <c:tx>
            <c:strRef>
              <c:f>'Hora Punta Tarde (40)'!$C$21:$D$21</c:f>
              <c:strCache>
                <c:ptCount val="2"/>
                <c:pt idx="0">
                  <c:v>Sense sistema VSL</c:v>
                </c:pt>
              </c:strCache>
            </c:strRef>
          </c:tx>
          <c:spPr>
            <a:solidFill>
              <a:srgbClr val="FF0000"/>
            </a:solidFill>
            <a:ln>
              <a:noFill/>
            </a:ln>
            <a:effectLst/>
          </c:spPr>
          <c:invertIfNegative val="0"/>
          <c:cat>
            <c:strRef>
              <c:f>'Hora Punta Tarde (40)'!$E$21:$J$21</c:f>
              <c:strCache>
                <c:ptCount val="6"/>
                <c:pt idx="0">
                  <c:v>Tram 1</c:v>
                </c:pt>
                <c:pt idx="1">
                  <c:v>Tram 2</c:v>
                </c:pt>
                <c:pt idx="2">
                  <c:v>Tram 3</c:v>
                </c:pt>
                <c:pt idx="3">
                  <c:v>Tram 4</c:v>
                </c:pt>
                <c:pt idx="4">
                  <c:v> Tram 5</c:v>
                </c:pt>
                <c:pt idx="5">
                  <c:v>Total</c:v>
                </c:pt>
              </c:strCache>
            </c:strRef>
          </c:cat>
          <c:val>
            <c:numRef>
              <c:f>'Hora Punta Tarde (40)'!$E$28:$J$28</c:f>
              <c:numCache>
                <c:formatCode>0.00</c:formatCode>
                <c:ptCount val="6"/>
                <c:pt idx="0">
                  <c:v>90.651328005117904</c:v>
                </c:pt>
                <c:pt idx="1">
                  <c:v>110.78650062406101</c:v>
                </c:pt>
                <c:pt idx="2">
                  <c:v>71.214764469164095</c:v>
                </c:pt>
                <c:pt idx="3">
                  <c:v>57.371729202657797</c:v>
                </c:pt>
                <c:pt idx="4">
                  <c:v>56.925133668341203</c:v>
                </c:pt>
                <c:pt idx="5">
                  <c:v>386.94945596934201</c:v>
                </c:pt>
              </c:numCache>
            </c:numRef>
          </c:val>
          <c:extLst>
            <c:ext xmlns:c16="http://schemas.microsoft.com/office/drawing/2014/chart" uri="{C3380CC4-5D6E-409C-BE32-E72D297353CC}">
              <c16:uniqueId val="{00000000-C345-4814-90BD-20FE3E6B74B7}"/>
            </c:ext>
          </c:extLst>
        </c:ser>
        <c:ser>
          <c:idx val="1"/>
          <c:order val="1"/>
          <c:tx>
            <c:strRef>
              <c:f>'Hora Punta Tarde (40)'!$C$34:$D$34</c:f>
              <c:strCache>
                <c:ptCount val="2"/>
                <c:pt idx="0">
                  <c:v>Amb sistema VSL</c:v>
                </c:pt>
              </c:strCache>
            </c:strRef>
          </c:tx>
          <c:spPr>
            <a:solidFill>
              <a:schemeClr val="accent1"/>
            </a:solidFill>
            <a:ln>
              <a:noFill/>
            </a:ln>
            <a:effectLst/>
          </c:spPr>
          <c:invertIfNegative val="0"/>
          <c:val>
            <c:numRef>
              <c:f>'Hora Punta Tarde (40)'!$E$41:$J$41</c:f>
              <c:numCache>
                <c:formatCode>0.00</c:formatCode>
                <c:ptCount val="6"/>
                <c:pt idx="0">
                  <c:v>80.018109568765695</c:v>
                </c:pt>
                <c:pt idx="1">
                  <c:v>87.177424716467101</c:v>
                </c:pt>
                <c:pt idx="2">
                  <c:v>46.4160353565237</c:v>
                </c:pt>
                <c:pt idx="3">
                  <c:v>50.084984535574101</c:v>
                </c:pt>
                <c:pt idx="4">
                  <c:v>50.867765643264399</c:v>
                </c:pt>
                <c:pt idx="5">
                  <c:v>314.56431982059502</c:v>
                </c:pt>
              </c:numCache>
            </c:numRef>
          </c:val>
          <c:extLst>
            <c:ext xmlns:c16="http://schemas.microsoft.com/office/drawing/2014/chart" uri="{C3380CC4-5D6E-409C-BE32-E72D297353CC}">
              <c16:uniqueId val="{00000001-C345-4814-90BD-20FE3E6B74B7}"/>
            </c:ext>
          </c:extLst>
        </c:ser>
        <c:dLbls>
          <c:showLegendKey val="0"/>
          <c:showVal val="0"/>
          <c:showCatName val="0"/>
          <c:showSerName val="0"/>
          <c:showPercent val="0"/>
          <c:showBubbleSize val="0"/>
        </c:dLbls>
        <c:gapWidth val="219"/>
        <c:overlap val="-27"/>
        <c:axId val="439090840"/>
        <c:axId val="439091168"/>
      </c:barChart>
      <c:catAx>
        <c:axId val="4390908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ES"/>
          </a:p>
        </c:txPr>
        <c:crossAx val="439091168"/>
        <c:crosses val="autoZero"/>
        <c:auto val="1"/>
        <c:lblAlgn val="ctr"/>
        <c:lblOffset val="100"/>
        <c:noMultiLvlLbl val="0"/>
      </c:catAx>
      <c:valAx>
        <c:axId val="439091168"/>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ES"/>
                  <a:t>N0X (Kg)</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ES"/>
            </a:p>
          </c:txPr>
        </c:title>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ES"/>
          </a:p>
        </c:txPr>
        <c:crossAx val="4390908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E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3673988046625333"/>
          <c:y val="8.8258186468004665E-2"/>
          <c:w val="0.71599739902795101"/>
          <c:h val="0.70970854949703821"/>
        </c:manualLayout>
      </c:layout>
      <c:barChart>
        <c:barDir val="col"/>
        <c:grouping val="clustered"/>
        <c:varyColors val="0"/>
        <c:ser>
          <c:idx val="0"/>
          <c:order val="0"/>
          <c:tx>
            <c:strRef>
              <c:f>'Hora Punta Mañana (40)'!$C$21:$D$21</c:f>
              <c:strCache>
                <c:ptCount val="2"/>
                <c:pt idx="0">
                  <c:v>Sense sistema VSL</c:v>
                </c:pt>
              </c:strCache>
            </c:strRef>
          </c:tx>
          <c:spPr>
            <a:solidFill>
              <a:srgbClr val="FF0000"/>
            </a:solidFill>
            <a:ln>
              <a:noFill/>
            </a:ln>
            <a:effectLst/>
          </c:spPr>
          <c:invertIfNegative val="0"/>
          <c:cat>
            <c:strRef>
              <c:f>'Hora Punta Mañana (40)'!$E$21:$J$21</c:f>
              <c:strCache>
                <c:ptCount val="6"/>
                <c:pt idx="0">
                  <c:v>Tram 1</c:v>
                </c:pt>
                <c:pt idx="1">
                  <c:v>Tram 2</c:v>
                </c:pt>
                <c:pt idx="2">
                  <c:v>Tram 3</c:v>
                </c:pt>
                <c:pt idx="3">
                  <c:v>Tram 4</c:v>
                </c:pt>
                <c:pt idx="4">
                  <c:v> Tram 5</c:v>
                </c:pt>
                <c:pt idx="5">
                  <c:v>Total</c:v>
                </c:pt>
              </c:strCache>
            </c:strRef>
          </c:cat>
          <c:val>
            <c:numRef>
              <c:f>'Hora Punta Mañana (40)'!$E$31:$J$31</c:f>
              <c:numCache>
                <c:formatCode>0.00</c:formatCode>
                <c:ptCount val="6"/>
                <c:pt idx="0">
                  <c:v>46.493570443203701</c:v>
                </c:pt>
                <c:pt idx="1">
                  <c:v>76.369282675945897</c:v>
                </c:pt>
                <c:pt idx="2">
                  <c:v>98.2865977288008</c:v>
                </c:pt>
                <c:pt idx="3">
                  <c:v>98.719360069939199</c:v>
                </c:pt>
                <c:pt idx="4">
                  <c:v>96.773476515529893</c:v>
                </c:pt>
                <c:pt idx="5">
                  <c:v>83.328457486683902</c:v>
                </c:pt>
              </c:numCache>
            </c:numRef>
          </c:val>
          <c:extLst>
            <c:ext xmlns:c16="http://schemas.microsoft.com/office/drawing/2014/chart" uri="{C3380CC4-5D6E-409C-BE32-E72D297353CC}">
              <c16:uniqueId val="{00000000-E7A3-4593-A426-7B0415796D53}"/>
            </c:ext>
          </c:extLst>
        </c:ser>
        <c:ser>
          <c:idx val="1"/>
          <c:order val="1"/>
          <c:tx>
            <c:strRef>
              <c:f>'Hora Punta Mañana (40)'!$C$34:$D$34</c:f>
              <c:strCache>
                <c:ptCount val="2"/>
                <c:pt idx="0">
                  <c:v>Amb sistema VSL</c:v>
                </c:pt>
              </c:strCache>
            </c:strRef>
          </c:tx>
          <c:spPr>
            <a:solidFill>
              <a:schemeClr val="accent1"/>
            </a:solidFill>
            <a:ln>
              <a:noFill/>
            </a:ln>
            <a:effectLst/>
          </c:spPr>
          <c:invertIfNegative val="0"/>
          <c:val>
            <c:numRef>
              <c:f>'Hora Punta Mañana (40)'!$E$44:$J$44</c:f>
              <c:numCache>
                <c:formatCode>0.00</c:formatCode>
                <c:ptCount val="6"/>
                <c:pt idx="0">
                  <c:v>58.483747916809499</c:v>
                </c:pt>
                <c:pt idx="1">
                  <c:v>65.336366036767402</c:v>
                </c:pt>
                <c:pt idx="2">
                  <c:v>69.537757647059195</c:v>
                </c:pt>
                <c:pt idx="3">
                  <c:v>82.035143289556899</c:v>
                </c:pt>
                <c:pt idx="4">
                  <c:v>93.555791388546098</c:v>
                </c:pt>
                <c:pt idx="5">
                  <c:v>73.78976125574782</c:v>
                </c:pt>
              </c:numCache>
            </c:numRef>
          </c:val>
          <c:extLst>
            <c:ext xmlns:c16="http://schemas.microsoft.com/office/drawing/2014/chart" uri="{C3380CC4-5D6E-409C-BE32-E72D297353CC}">
              <c16:uniqueId val="{00000001-E7A3-4593-A426-7B0415796D53}"/>
            </c:ext>
          </c:extLst>
        </c:ser>
        <c:dLbls>
          <c:showLegendKey val="0"/>
          <c:showVal val="0"/>
          <c:showCatName val="0"/>
          <c:showSerName val="0"/>
          <c:showPercent val="0"/>
          <c:showBubbleSize val="0"/>
        </c:dLbls>
        <c:gapWidth val="219"/>
        <c:overlap val="-27"/>
        <c:axId val="439090840"/>
        <c:axId val="439091168"/>
      </c:barChart>
      <c:catAx>
        <c:axId val="4390908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ES"/>
          </a:p>
        </c:txPr>
        <c:crossAx val="439091168"/>
        <c:crosses val="autoZero"/>
        <c:auto val="1"/>
        <c:lblAlgn val="ctr"/>
        <c:lblOffset val="100"/>
        <c:noMultiLvlLbl val="0"/>
      </c:catAx>
      <c:valAx>
        <c:axId val="439091168"/>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ES" dirty="0" err="1"/>
                  <a:t>Speed</a:t>
                </a:r>
                <a:r>
                  <a:rPr lang="es-ES" dirty="0"/>
                  <a:t> (km/h)</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ES"/>
            </a:p>
          </c:txPr>
        </c:title>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ES"/>
          </a:p>
        </c:txPr>
        <c:crossAx val="4390908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ES"/>
    </a:p>
  </c:txPr>
  <c:externalData r:id="rId3">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3512555979076055"/>
          <c:y val="8.9070359207943262E-2"/>
          <c:w val="0.71793400248377748"/>
          <c:h val="0.70701271276945077"/>
        </c:manualLayout>
      </c:layout>
      <c:barChart>
        <c:barDir val="col"/>
        <c:grouping val="clustered"/>
        <c:varyColors val="0"/>
        <c:ser>
          <c:idx val="0"/>
          <c:order val="0"/>
          <c:tx>
            <c:strRef>
              <c:f>'Hora Punta Tarde (40)'!$C$21:$D$21</c:f>
              <c:strCache>
                <c:ptCount val="2"/>
                <c:pt idx="0">
                  <c:v>Sense sistema VSL</c:v>
                </c:pt>
              </c:strCache>
            </c:strRef>
          </c:tx>
          <c:spPr>
            <a:solidFill>
              <a:srgbClr val="FF0000"/>
            </a:solidFill>
            <a:ln>
              <a:noFill/>
            </a:ln>
            <a:effectLst/>
          </c:spPr>
          <c:invertIfNegative val="0"/>
          <c:cat>
            <c:strRef>
              <c:f>'Hora Punta Tarde (40)'!$E$21:$J$21</c:f>
              <c:strCache>
                <c:ptCount val="6"/>
                <c:pt idx="0">
                  <c:v>Tram 1</c:v>
                </c:pt>
                <c:pt idx="1">
                  <c:v>Tram 2</c:v>
                </c:pt>
                <c:pt idx="2">
                  <c:v>Tram 3</c:v>
                </c:pt>
                <c:pt idx="3">
                  <c:v>Tram 4</c:v>
                </c:pt>
                <c:pt idx="4">
                  <c:v> Tram 5</c:v>
                </c:pt>
                <c:pt idx="5">
                  <c:v>Total</c:v>
                </c:pt>
              </c:strCache>
            </c:strRef>
          </c:cat>
          <c:val>
            <c:numRef>
              <c:f>'Hora Punta Tarde (40)'!$E$27:$J$27</c:f>
              <c:numCache>
                <c:formatCode>0.00</c:formatCode>
                <c:ptCount val="6"/>
                <c:pt idx="0">
                  <c:v>29.963696860298398</c:v>
                </c:pt>
                <c:pt idx="1">
                  <c:v>38.183754639954799</c:v>
                </c:pt>
                <c:pt idx="2">
                  <c:v>19.410405073678302</c:v>
                </c:pt>
                <c:pt idx="3">
                  <c:v>10.3527548392981</c:v>
                </c:pt>
                <c:pt idx="4">
                  <c:v>10.992374710068701</c:v>
                </c:pt>
                <c:pt idx="5">
                  <c:v>108.90298612329831</c:v>
                </c:pt>
              </c:numCache>
            </c:numRef>
          </c:val>
          <c:extLst>
            <c:ext xmlns:c16="http://schemas.microsoft.com/office/drawing/2014/chart" uri="{C3380CC4-5D6E-409C-BE32-E72D297353CC}">
              <c16:uniqueId val="{00000000-A6F9-47B4-8D87-A1D07240D2B6}"/>
            </c:ext>
          </c:extLst>
        </c:ser>
        <c:ser>
          <c:idx val="1"/>
          <c:order val="1"/>
          <c:tx>
            <c:strRef>
              <c:f>'Hora Punta Tarde (40)'!$C$34:$D$34</c:f>
              <c:strCache>
                <c:ptCount val="2"/>
                <c:pt idx="0">
                  <c:v>Amb sistema VSL</c:v>
                </c:pt>
              </c:strCache>
            </c:strRef>
          </c:tx>
          <c:spPr>
            <a:solidFill>
              <a:schemeClr val="accent1"/>
            </a:solidFill>
            <a:ln>
              <a:noFill/>
            </a:ln>
            <a:effectLst/>
          </c:spPr>
          <c:invertIfNegative val="0"/>
          <c:val>
            <c:numRef>
              <c:f>'Hora Punta Tarde (40)'!$E$40:$J$40</c:f>
              <c:numCache>
                <c:formatCode>0.00</c:formatCode>
                <c:ptCount val="6"/>
                <c:pt idx="0">
                  <c:v>24.9747527503825</c:v>
                </c:pt>
                <c:pt idx="1">
                  <c:v>27.978534511632599</c:v>
                </c:pt>
                <c:pt idx="2">
                  <c:v>10.960881894999</c:v>
                </c:pt>
                <c:pt idx="3">
                  <c:v>10.2986552338796</c:v>
                </c:pt>
                <c:pt idx="4">
                  <c:v>10.1553116784222</c:v>
                </c:pt>
                <c:pt idx="5">
                  <c:v>84.368136069315895</c:v>
                </c:pt>
              </c:numCache>
            </c:numRef>
          </c:val>
          <c:extLst>
            <c:ext xmlns:c16="http://schemas.microsoft.com/office/drawing/2014/chart" uri="{C3380CC4-5D6E-409C-BE32-E72D297353CC}">
              <c16:uniqueId val="{00000001-A6F9-47B4-8D87-A1D07240D2B6}"/>
            </c:ext>
          </c:extLst>
        </c:ser>
        <c:dLbls>
          <c:showLegendKey val="0"/>
          <c:showVal val="0"/>
          <c:showCatName val="0"/>
          <c:showSerName val="0"/>
          <c:showPercent val="0"/>
          <c:showBubbleSize val="0"/>
        </c:dLbls>
        <c:gapWidth val="219"/>
        <c:overlap val="-27"/>
        <c:axId val="439090840"/>
        <c:axId val="439091168"/>
      </c:barChart>
      <c:catAx>
        <c:axId val="4390908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ES"/>
          </a:p>
        </c:txPr>
        <c:crossAx val="439091168"/>
        <c:crosses val="autoZero"/>
        <c:auto val="1"/>
        <c:lblAlgn val="ctr"/>
        <c:lblOffset val="100"/>
        <c:noMultiLvlLbl val="0"/>
      </c:catAx>
      <c:valAx>
        <c:axId val="439091168"/>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ES"/>
                  <a:t>C02 (tn)</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ES"/>
            </a:p>
          </c:txPr>
        </c:title>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ES"/>
          </a:p>
        </c:txPr>
        <c:crossAx val="4390908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ES"/>
    </a:p>
  </c:txPr>
  <c:externalData r:id="rId3">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566661469729634"/>
          <c:y val="8.8476407135872404E-2"/>
          <c:w val="0.73739294757724172"/>
          <c:h val="0.72493274019729537"/>
        </c:manualLayout>
      </c:layout>
      <c:barChart>
        <c:barDir val="col"/>
        <c:grouping val="clustered"/>
        <c:varyColors val="0"/>
        <c:ser>
          <c:idx val="0"/>
          <c:order val="0"/>
          <c:tx>
            <c:strRef>
              <c:f>'Hora Punta Tarde (40)'!$C$21:$D$21</c:f>
              <c:strCache>
                <c:ptCount val="2"/>
                <c:pt idx="0">
                  <c:v>Sense sistema VSL</c:v>
                </c:pt>
              </c:strCache>
            </c:strRef>
          </c:tx>
          <c:spPr>
            <a:solidFill>
              <a:srgbClr val="FF0000"/>
            </a:solidFill>
            <a:ln>
              <a:noFill/>
            </a:ln>
            <a:effectLst/>
          </c:spPr>
          <c:invertIfNegative val="0"/>
          <c:cat>
            <c:strRef>
              <c:f>'Hora Punta Tarde (40)'!$E$21:$J$21</c:f>
              <c:strCache>
                <c:ptCount val="6"/>
                <c:pt idx="0">
                  <c:v>Tram 1</c:v>
                </c:pt>
                <c:pt idx="1">
                  <c:v>Tram 2</c:v>
                </c:pt>
                <c:pt idx="2">
                  <c:v>Tram 3</c:v>
                </c:pt>
                <c:pt idx="3">
                  <c:v>Tram 4</c:v>
                </c:pt>
                <c:pt idx="4">
                  <c:v> Tram 5</c:v>
                </c:pt>
                <c:pt idx="5">
                  <c:v>Total</c:v>
                </c:pt>
              </c:strCache>
            </c:strRef>
          </c:cat>
          <c:val>
            <c:numRef>
              <c:f>'Hora Punta Tarde (40)'!$E$29:$J$29</c:f>
              <c:numCache>
                <c:formatCode>0.00</c:formatCode>
                <c:ptCount val="6"/>
                <c:pt idx="0">
                  <c:v>18.698525426457</c:v>
                </c:pt>
                <c:pt idx="1">
                  <c:v>23.330737072015999</c:v>
                </c:pt>
                <c:pt idx="2">
                  <c:v>9.4744641809603003</c:v>
                </c:pt>
                <c:pt idx="3">
                  <c:v>1.4216264629194799</c:v>
                </c:pt>
                <c:pt idx="4">
                  <c:v>2.6100351695088202</c:v>
                </c:pt>
                <c:pt idx="5">
                  <c:v>55.535388311861595</c:v>
                </c:pt>
              </c:numCache>
            </c:numRef>
          </c:val>
          <c:extLst>
            <c:ext xmlns:c16="http://schemas.microsoft.com/office/drawing/2014/chart" uri="{C3380CC4-5D6E-409C-BE32-E72D297353CC}">
              <c16:uniqueId val="{00000000-531D-4CA3-AB87-536F2F944933}"/>
            </c:ext>
          </c:extLst>
        </c:ser>
        <c:ser>
          <c:idx val="1"/>
          <c:order val="1"/>
          <c:tx>
            <c:strRef>
              <c:f>'Hora Punta Tarde (40)'!$C$34:$D$34</c:f>
              <c:strCache>
                <c:ptCount val="2"/>
                <c:pt idx="0">
                  <c:v>Amb sistema VSL</c:v>
                </c:pt>
              </c:strCache>
            </c:strRef>
          </c:tx>
          <c:spPr>
            <a:solidFill>
              <a:schemeClr val="accent1"/>
            </a:solidFill>
            <a:ln>
              <a:noFill/>
            </a:ln>
            <a:effectLst/>
          </c:spPr>
          <c:invertIfNegative val="0"/>
          <c:val>
            <c:numRef>
              <c:f>'Hora Punta Tarde (40)'!$E$42:$J$42</c:f>
              <c:numCache>
                <c:formatCode>0.00</c:formatCode>
                <c:ptCount val="6"/>
                <c:pt idx="0">
                  <c:v>14.8860053420597</c:v>
                </c:pt>
                <c:pt idx="1">
                  <c:v>15.9391917568122</c:v>
                </c:pt>
                <c:pt idx="2">
                  <c:v>3.6794458807227799</c:v>
                </c:pt>
                <c:pt idx="3">
                  <c:v>1.77555407536731</c:v>
                </c:pt>
                <c:pt idx="4">
                  <c:v>2.40624698011802</c:v>
                </c:pt>
                <c:pt idx="5">
                  <c:v>38.686444035080008</c:v>
                </c:pt>
              </c:numCache>
            </c:numRef>
          </c:val>
          <c:extLst>
            <c:ext xmlns:c16="http://schemas.microsoft.com/office/drawing/2014/chart" uri="{C3380CC4-5D6E-409C-BE32-E72D297353CC}">
              <c16:uniqueId val="{00000001-531D-4CA3-AB87-536F2F944933}"/>
            </c:ext>
          </c:extLst>
        </c:ser>
        <c:dLbls>
          <c:showLegendKey val="0"/>
          <c:showVal val="0"/>
          <c:showCatName val="0"/>
          <c:showSerName val="0"/>
          <c:showPercent val="0"/>
          <c:showBubbleSize val="0"/>
        </c:dLbls>
        <c:gapWidth val="219"/>
        <c:overlap val="-27"/>
        <c:axId val="439090840"/>
        <c:axId val="439091168"/>
      </c:barChart>
      <c:catAx>
        <c:axId val="4390908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ES"/>
          </a:p>
        </c:txPr>
        <c:crossAx val="439091168"/>
        <c:crosses val="autoZero"/>
        <c:auto val="1"/>
        <c:lblAlgn val="ctr"/>
        <c:lblOffset val="100"/>
        <c:noMultiLvlLbl val="0"/>
      </c:catAx>
      <c:valAx>
        <c:axId val="439091168"/>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ES"/>
                  <a:t>PM (Kg)</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ES"/>
            </a:p>
          </c:txPr>
        </c:title>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ES"/>
          </a:p>
        </c:txPr>
        <c:crossAx val="4390908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ES"/>
    </a:p>
  </c:txPr>
  <c:externalData r:id="rId3">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3092184939076119"/>
          <c:y val="8.7264504522512623E-2"/>
          <c:w val="0.72163366608999713"/>
          <c:h val="0.71295287591824497"/>
        </c:manualLayout>
      </c:layout>
      <c:barChart>
        <c:barDir val="col"/>
        <c:grouping val="clustered"/>
        <c:varyColors val="0"/>
        <c:ser>
          <c:idx val="0"/>
          <c:order val="0"/>
          <c:tx>
            <c:strRef>
              <c:f>'Hora Punta Tarde (40)'!$C$21:$D$21</c:f>
              <c:strCache>
                <c:ptCount val="2"/>
                <c:pt idx="0">
                  <c:v>Sense sistema VSL</c:v>
                </c:pt>
              </c:strCache>
            </c:strRef>
          </c:tx>
          <c:spPr>
            <a:solidFill>
              <a:srgbClr val="FF0000"/>
            </a:solidFill>
            <a:ln>
              <a:noFill/>
            </a:ln>
            <a:effectLst/>
          </c:spPr>
          <c:invertIfNegative val="0"/>
          <c:cat>
            <c:strRef>
              <c:f>'Hora Punta Tarde (40)'!$E$21:$J$21</c:f>
              <c:strCache>
                <c:ptCount val="6"/>
                <c:pt idx="0">
                  <c:v>Tram 1</c:v>
                </c:pt>
                <c:pt idx="1">
                  <c:v>Tram 2</c:v>
                </c:pt>
                <c:pt idx="2">
                  <c:v>Tram 3</c:v>
                </c:pt>
                <c:pt idx="3">
                  <c:v>Tram 4</c:v>
                </c:pt>
                <c:pt idx="4">
                  <c:v> Tram 5</c:v>
                </c:pt>
                <c:pt idx="5">
                  <c:v>Total</c:v>
                </c:pt>
              </c:strCache>
            </c:strRef>
          </c:cat>
          <c:val>
            <c:numRef>
              <c:f>'Hora Punta Tarde (40)'!$E$22:$J$22</c:f>
              <c:numCache>
                <c:formatCode>0.00</c:formatCode>
                <c:ptCount val="6"/>
                <c:pt idx="0">
                  <c:v>19.651225071225099</c:v>
                </c:pt>
                <c:pt idx="1">
                  <c:v>30.4725</c:v>
                </c:pt>
                <c:pt idx="2">
                  <c:v>11.798871082621099</c:v>
                </c:pt>
                <c:pt idx="3">
                  <c:v>0</c:v>
                </c:pt>
                <c:pt idx="4">
                  <c:v>1.3626965811965801</c:v>
                </c:pt>
                <c:pt idx="5">
                  <c:v>63.285292735042773</c:v>
                </c:pt>
              </c:numCache>
            </c:numRef>
          </c:val>
          <c:extLst>
            <c:ext xmlns:c16="http://schemas.microsoft.com/office/drawing/2014/chart" uri="{C3380CC4-5D6E-409C-BE32-E72D297353CC}">
              <c16:uniqueId val="{00000000-4A90-4B85-A6B5-303FEA124290}"/>
            </c:ext>
          </c:extLst>
        </c:ser>
        <c:ser>
          <c:idx val="1"/>
          <c:order val="1"/>
          <c:tx>
            <c:strRef>
              <c:f>'Hora Punta Tarde (40)'!$C$34:$D$34</c:f>
              <c:strCache>
                <c:ptCount val="2"/>
                <c:pt idx="0">
                  <c:v>Amb sistema VSL</c:v>
                </c:pt>
              </c:strCache>
            </c:strRef>
          </c:tx>
          <c:spPr>
            <a:solidFill>
              <a:schemeClr val="accent1"/>
            </a:solidFill>
            <a:ln>
              <a:noFill/>
            </a:ln>
            <a:effectLst/>
          </c:spPr>
          <c:invertIfNegative val="0"/>
          <c:val>
            <c:numRef>
              <c:f>'Hora Punta Tarde (40)'!$E$35:$J$35</c:f>
              <c:numCache>
                <c:formatCode>0.00</c:formatCode>
                <c:ptCount val="6"/>
                <c:pt idx="0">
                  <c:v>13.8609401709402</c:v>
                </c:pt>
                <c:pt idx="1">
                  <c:v>19.301688034188</c:v>
                </c:pt>
                <c:pt idx="2">
                  <c:v>1.50317307692308</c:v>
                </c:pt>
                <c:pt idx="3">
                  <c:v>0</c:v>
                </c:pt>
                <c:pt idx="4">
                  <c:v>1.3073717948718</c:v>
                </c:pt>
                <c:pt idx="5">
                  <c:v>35.973173076923082</c:v>
                </c:pt>
              </c:numCache>
            </c:numRef>
          </c:val>
          <c:extLst>
            <c:ext xmlns:c16="http://schemas.microsoft.com/office/drawing/2014/chart" uri="{C3380CC4-5D6E-409C-BE32-E72D297353CC}">
              <c16:uniqueId val="{00000001-4A90-4B85-A6B5-303FEA124290}"/>
            </c:ext>
          </c:extLst>
        </c:ser>
        <c:dLbls>
          <c:showLegendKey val="0"/>
          <c:showVal val="0"/>
          <c:showCatName val="0"/>
          <c:showSerName val="0"/>
          <c:showPercent val="0"/>
          <c:showBubbleSize val="0"/>
        </c:dLbls>
        <c:gapWidth val="219"/>
        <c:overlap val="-27"/>
        <c:axId val="439090840"/>
        <c:axId val="439091168"/>
      </c:barChart>
      <c:catAx>
        <c:axId val="4390908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ES"/>
          </a:p>
        </c:txPr>
        <c:crossAx val="439091168"/>
        <c:crosses val="autoZero"/>
        <c:auto val="1"/>
        <c:lblAlgn val="ctr"/>
        <c:lblOffset val="100"/>
        <c:noMultiLvlLbl val="0"/>
      </c:catAx>
      <c:valAx>
        <c:axId val="439091168"/>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ES" dirty="0" err="1"/>
                  <a:t>Average</a:t>
                </a:r>
                <a:r>
                  <a:rPr lang="es-ES" baseline="0" dirty="0"/>
                  <a:t> </a:t>
                </a:r>
                <a:r>
                  <a:rPr lang="es-ES" baseline="0" dirty="0" err="1"/>
                  <a:t>queue</a:t>
                </a:r>
                <a:r>
                  <a:rPr lang="es-ES" baseline="0" dirty="0"/>
                  <a:t> </a:t>
                </a:r>
                <a:r>
                  <a:rPr lang="es-ES" dirty="0"/>
                  <a:t>(</a:t>
                </a:r>
                <a:r>
                  <a:rPr lang="es-ES" dirty="0" err="1"/>
                  <a:t>veh</a:t>
                </a:r>
                <a:r>
                  <a:rPr lang="es-ES" dirty="0"/>
                  <a:t>)</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ES"/>
            </a:p>
          </c:txPr>
        </c:title>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ES"/>
          </a:p>
        </c:txPr>
        <c:crossAx val="4390908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ES"/>
    </a:p>
  </c:txPr>
  <c:externalData r:id="rId3">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'Hora Punta Tarde (40)'!$C$21:$D$21</c:f>
              <c:strCache>
                <c:ptCount val="2"/>
                <c:pt idx="0">
                  <c:v>Sense sistema VSL</c:v>
                </c:pt>
              </c:strCache>
            </c:strRef>
          </c:tx>
          <c:spPr>
            <a:solidFill>
              <a:srgbClr val="FF0000"/>
            </a:solidFill>
            <a:ln>
              <a:noFill/>
            </a:ln>
            <a:effectLst/>
          </c:spPr>
          <c:invertIfNegative val="0"/>
          <c:cat>
            <c:strRef>
              <c:f>'Hora Punta Tarde (40)'!$E$21:$J$21</c:f>
              <c:strCache>
                <c:ptCount val="6"/>
                <c:pt idx="0">
                  <c:v>Tram 1</c:v>
                </c:pt>
                <c:pt idx="1">
                  <c:v>Tram 2</c:v>
                </c:pt>
                <c:pt idx="2">
                  <c:v>Tram 3</c:v>
                </c:pt>
                <c:pt idx="3">
                  <c:v>Tram 4</c:v>
                </c:pt>
                <c:pt idx="4">
                  <c:v> Tram 5</c:v>
                </c:pt>
                <c:pt idx="5">
                  <c:v>Total</c:v>
                </c:pt>
              </c:strCache>
            </c:strRef>
          </c:cat>
          <c:val>
            <c:numRef>
              <c:f>'Hora Punta Tarde (40)'!$E$24:$J$24</c:f>
              <c:numCache>
                <c:formatCode>0.00</c:formatCode>
                <c:ptCount val="6"/>
                <c:pt idx="0">
                  <c:v>6.2529125548245599</c:v>
                </c:pt>
                <c:pt idx="1">
                  <c:v>9.5117020434627904</c:v>
                </c:pt>
                <c:pt idx="2">
                  <c:v>4.07857837978408</c:v>
                </c:pt>
                <c:pt idx="3">
                  <c:v>0</c:v>
                </c:pt>
                <c:pt idx="4">
                  <c:v>0.29243464744084302</c:v>
                </c:pt>
                <c:pt idx="5">
                  <c:v>20.135627625512271</c:v>
                </c:pt>
              </c:numCache>
            </c:numRef>
          </c:val>
          <c:extLst>
            <c:ext xmlns:c16="http://schemas.microsoft.com/office/drawing/2014/chart" uri="{C3380CC4-5D6E-409C-BE32-E72D297353CC}">
              <c16:uniqueId val="{00000000-63B0-43A8-A05A-6C7BFB79852F}"/>
            </c:ext>
          </c:extLst>
        </c:ser>
        <c:ser>
          <c:idx val="1"/>
          <c:order val="1"/>
          <c:tx>
            <c:strRef>
              <c:f>'Hora Punta Tarde (40)'!$C$34:$D$34</c:f>
              <c:strCache>
                <c:ptCount val="2"/>
                <c:pt idx="0">
                  <c:v>Amb sistema VSL</c:v>
                </c:pt>
              </c:strCache>
            </c:strRef>
          </c:tx>
          <c:spPr>
            <a:solidFill>
              <a:schemeClr val="accent1"/>
            </a:solidFill>
            <a:ln>
              <a:noFill/>
            </a:ln>
            <a:effectLst/>
          </c:spPr>
          <c:invertIfNegative val="0"/>
          <c:val>
            <c:numRef>
              <c:f>'Hora Punta Tarde (40)'!$E$37:$J$37</c:f>
              <c:numCache>
                <c:formatCode>0.00</c:formatCode>
                <c:ptCount val="6"/>
                <c:pt idx="0">
                  <c:v>4.5112714468187898</c:v>
                </c:pt>
                <c:pt idx="1">
                  <c:v>6.7387648812188798</c:v>
                </c:pt>
                <c:pt idx="2">
                  <c:v>0.722158992929815</c:v>
                </c:pt>
                <c:pt idx="3">
                  <c:v>0</c:v>
                </c:pt>
                <c:pt idx="4">
                  <c:v>0.305732041801201</c:v>
                </c:pt>
                <c:pt idx="5">
                  <c:v>12.277927362768686</c:v>
                </c:pt>
              </c:numCache>
            </c:numRef>
          </c:val>
          <c:extLst>
            <c:ext xmlns:c16="http://schemas.microsoft.com/office/drawing/2014/chart" uri="{C3380CC4-5D6E-409C-BE32-E72D297353CC}">
              <c16:uniqueId val="{00000001-63B0-43A8-A05A-6C7BFB79852F}"/>
            </c:ext>
          </c:extLst>
        </c:ser>
        <c:dLbls>
          <c:showLegendKey val="0"/>
          <c:showVal val="0"/>
          <c:showCatName val="0"/>
          <c:showSerName val="0"/>
          <c:showPercent val="0"/>
          <c:showBubbleSize val="0"/>
        </c:dLbls>
        <c:gapWidth val="219"/>
        <c:overlap val="-27"/>
        <c:axId val="439090840"/>
        <c:axId val="439091168"/>
      </c:barChart>
      <c:catAx>
        <c:axId val="4390908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ES"/>
          </a:p>
        </c:txPr>
        <c:crossAx val="439091168"/>
        <c:crosses val="autoZero"/>
        <c:auto val="1"/>
        <c:lblAlgn val="ctr"/>
        <c:lblOffset val="100"/>
        <c:noMultiLvlLbl val="0"/>
      </c:catAx>
      <c:valAx>
        <c:axId val="439091168"/>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ES" dirty="0" err="1"/>
                  <a:t>Stops</a:t>
                </a:r>
                <a:r>
                  <a:rPr lang="es-ES" dirty="0"/>
                  <a:t> </a:t>
                </a:r>
                <a:r>
                  <a:rPr lang="es-ES" sz="1000" b="0" i="0" u="none" strike="noStrike" baseline="0" dirty="0">
                    <a:effectLst/>
                  </a:rPr>
                  <a:t>(#/</a:t>
                </a:r>
                <a:r>
                  <a:rPr lang="es-ES" sz="1000" b="0" i="0" u="none" strike="noStrike" baseline="0" dirty="0" err="1">
                    <a:effectLst/>
                  </a:rPr>
                  <a:t>veh</a:t>
                </a:r>
                <a:r>
                  <a:rPr lang="es-ES" sz="1000" b="0" i="0" u="none" strike="noStrike" baseline="0" dirty="0">
                    <a:effectLst/>
                  </a:rPr>
                  <a:t>/km)</a:t>
                </a:r>
                <a:endParaRPr lang="es-ES" dirty="0"/>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ES"/>
            </a:p>
          </c:txPr>
        </c:title>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ES"/>
          </a:p>
        </c:txPr>
        <c:crossAx val="4390908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ES"/>
    </a:p>
  </c:txPr>
  <c:externalData r:id="rId3">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9646674772577361"/>
          <c:y val="7.6588615801567797E-2"/>
          <c:w val="0.77081465803670923"/>
          <c:h val="0.73624050940911367"/>
        </c:manualLayout>
      </c:layout>
      <c:barChart>
        <c:barDir val="col"/>
        <c:grouping val="clustered"/>
        <c:varyColors val="0"/>
        <c:ser>
          <c:idx val="0"/>
          <c:order val="0"/>
          <c:tx>
            <c:strRef>
              <c:f>'Hora Punta Tarde (40)'!$C$21:$D$21</c:f>
              <c:strCache>
                <c:ptCount val="2"/>
                <c:pt idx="0">
                  <c:v>Sense sistema VSL</c:v>
                </c:pt>
              </c:strCache>
            </c:strRef>
          </c:tx>
          <c:spPr>
            <a:solidFill>
              <a:srgbClr val="FF0000"/>
            </a:solidFill>
            <a:ln>
              <a:noFill/>
            </a:ln>
            <a:effectLst/>
          </c:spPr>
          <c:invertIfNegative val="0"/>
          <c:cat>
            <c:strRef>
              <c:f>'Hora Punta Tarde (40)'!$E$21:$J$21</c:f>
              <c:strCache>
                <c:ptCount val="6"/>
                <c:pt idx="0">
                  <c:v>Tram 1</c:v>
                </c:pt>
                <c:pt idx="1">
                  <c:v>Tram 2</c:v>
                </c:pt>
                <c:pt idx="2">
                  <c:v>Tram 3</c:v>
                </c:pt>
                <c:pt idx="3">
                  <c:v>Tram 4</c:v>
                </c:pt>
                <c:pt idx="4">
                  <c:v> Tram 5</c:v>
                </c:pt>
                <c:pt idx="5">
                  <c:v>Total</c:v>
                </c:pt>
              </c:strCache>
            </c:strRef>
          </c:cat>
          <c:val>
            <c:numRef>
              <c:f>'Hora Punta Tarde (40)'!$E$26:$J$26</c:f>
              <c:numCache>
                <c:formatCode>0.00</c:formatCode>
                <c:ptCount val="6"/>
                <c:pt idx="0">
                  <c:v>1092.4363494562599</c:v>
                </c:pt>
                <c:pt idx="1">
                  <c:v>1423.0075166824699</c:v>
                </c:pt>
                <c:pt idx="2">
                  <c:v>843.773506147381</c:v>
                </c:pt>
                <c:pt idx="3">
                  <c:v>456.19066587562702</c:v>
                </c:pt>
                <c:pt idx="4">
                  <c:v>433.55532099269698</c:v>
                </c:pt>
                <c:pt idx="5">
                  <c:v>4248.9633591544343</c:v>
                </c:pt>
              </c:numCache>
            </c:numRef>
          </c:val>
          <c:extLst>
            <c:ext xmlns:c16="http://schemas.microsoft.com/office/drawing/2014/chart" uri="{C3380CC4-5D6E-409C-BE32-E72D297353CC}">
              <c16:uniqueId val="{00000000-8DE0-4D1B-B077-71CC7EA952A3}"/>
            </c:ext>
          </c:extLst>
        </c:ser>
        <c:ser>
          <c:idx val="1"/>
          <c:order val="1"/>
          <c:tx>
            <c:strRef>
              <c:f>'Hora Punta Tarde (40)'!$C$34:$D$34</c:f>
              <c:strCache>
                <c:ptCount val="2"/>
                <c:pt idx="0">
                  <c:v>Amb sistema VSL</c:v>
                </c:pt>
              </c:strCache>
            </c:strRef>
          </c:tx>
          <c:spPr>
            <a:solidFill>
              <a:schemeClr val="accent1"/>
            </a:solidFill>
            <a:ln>
              <a:noFill/>
            </a:ln>
            <a:effectLst/>
          </c:spPr>
          <c:invertIfNegative val="0"/>
          <c:val>
            <c:numRef>
              <c:f>'Hora Punta Tarde (40)'!$E$39:$J$39</c:f>
              <c:numCache>
                <c:formatCode>0.00</c:formatCode>
                <c:ptCount val="6"/>
                <c:pt idx="0">
                  <c:v>913.79713410196598</c:v>
                </c:pt>
                <c:pt idx="1">
                  <c:v>1228.8194689362299</c:v>
                </c:pt>
                <c:pt idx="2">
                  <c:v>772.89866975160999</c:v>
                </c:pt>
                <c:pt idx="3">
                  <c:v>608.50709670087394</c:v>
                </c:pt>
                <c:pt idx="4">
                  <c:v>462.50576262789298</c:v>
                </c:pt>
                <c:pt idx="5">
                  <c:v>3986.528132118573</c:v>
                </c:pt>
              </c:numCache>
            </c:numRef>
          </c:val>
          <c:extLst>
            <c:ext xmlns:c16="http://schemas.microsoft.com/office/drawing/2014/chart" uri="{C3380CC4-5D6E-409C-BE32-E72D297353CC}">
              <c16:uniqueId val="{00000001-8DE0-4D1B-B077-71CC7EA952A3}"/>
            </c:ext>
          </c:extLst>
        </c:ser>
        <c:dLbls>
          <c:showLegendKey val="0"/>
          <c:showVal val="0"/>
          <c:showCatName val="0"/>
          <c:showSerName val="0"/>
          <c:showPercent val="0"/>
          <c:showBubbleSize val="0"/>
        </c:dLbls>
        <c:gapWidth val="219"/>
        <c:overlap val="-27"/>
        <c:axId val="439090840"/>
        <c:axId val="439091168"/>
      </c:barChart>
      <c:catAx>
        <c:axId val="4390908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ES"/>
          </a:p>
        </c:txPr>
        <c:crossAx val="439091168"/>
        <c:crosses val="autoZero"/>
        <c:auto val="1"/>
        <c:lblAlgn val="ctr"/>
        <c:lblOffset val="100"/>
        <c:noMultiLvlLbl val="0"/>
      </c:catAx>
      <c:valAx>
        <c:axId val="439091168"/>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ES" dirty="0" err="1"/>
                  <a:t>Travel</a:t>
                </a:r>
                <a:r>
                  <a:rPr lang="es-ES" baseline="0" dirty="0"/>
                  <a:t> tim</a:t>
                </a:r>
                <a:r>
                  <a:rPr lang="es-ES" dirty="0"/>
                  <a:t>e (h)</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E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ES"/>
          </a:p>
        </c:txPr>
        <c:crossAx val="4390908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ES"/>
    </a:p>
  </c:txPr>
  <c:externalData r:id="rId3">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607182335264166"/>
          <c:y val="8.6799892385530694E-2"/>
          <c:w val="0.73648651172678492"/>
          <c:h val="0.73026296577275829"/>
        </c:manualLayout>
      </c:layout>
      <c:barChart>
        <c:barDir val="col"/>
        <c:grouping val="clustered"/>
        <c:varyColors val="0"/>
        <c:ser>
          <c:idx val="0"/>
          <c:order val="0"/>
          <c:tx>
            <c:strRef>
              <c:f>'Hora Nit (40)'!$C$21:$D$21</c:f>
              <c:strCache>
                <c:ptCount val="2"/>
                <c:pt idx="0">
                  <c:v>Sense sistema VSL</c:v>
                </c:pt>
              </c:strCache>
            </c:strRef>
          </c:tx>
          <c:spPr>
            <a:solidFill>
              <a:srgbClr val="FF0000"/>
            </a:solidFill>
            <a:ln>
              <a:noFill/>
            </a:ln>
            <a:effectLst/>
          </c:spPr>
          <c:invertIfNegative val="0"/>
          <c:cat>
            <c:strRef>
              <c:f>'Hora Nit (40)'!$E$21:$J$21</c:f>
              <c:strCache>
                <c:ptCount val="6"/>
                <c:pt idx="0">
                  <c:v>Tram 1</c:v>
                </c:pt>
                <c:pt idx="1">
                  <c:v>Tram 2</c:v>
                </c:pt>
                <c:pt idx="2">
                  <c:v>Tram 3</c:v>
                </c:pt>
                <c:pt idx="3">
                  <c:v>Tram 4</c:v>
                </c:pt>
                <c:pt idx="4">
                  <c:v> Tram 5</c:v>
                </c:pt>
                <c:pt idx="5">
                  <c:v>Total</c:v>
                </c:pt>
              </c:strCache>
            </c:strRef>
          </c:cat>
          <c:val>
            <c:numRef>
              <c:f>'Hora Nit (40)'!$E$31:$J$31</c:f>
              <c:numCache>
                <c:formatCode>0.00</c:formatCode>
                <c:ptCount val="6"/>
                <c:pt idx="0">
                  <c:v>71.041964575091995</c:v>
                </c:pt>
                <c:pt idx="1">
                  <c:v>97.605648661015493</c:v>
                </c:pt>
                <c:pt idx="2">
                  <c:v>100.64312483011101</c:v>
                </c:pt>
                <c:pt idx="3">
                  <c:v>100.421219535566</c:v>
                </c:pt>
                <c:pt idx="4">
                  <c:v>96.135685397610303</c:v>
                </c:pt>
                <c:pt idx="5">
                  <c:v>93.169528599878944</c:v>
                </c:pt>
              </c:numCache>
            </c:numRef>
          </c:val>
          <c:extLst>
            <c:ext xmlns:c16="http://schemas.microsoft.com/office/drawing/2014/chart" uri="{C3380CC4-5D6E-409C-BE32-E72D297353CC}">
              <c16:uniqueId val="{00000000-F5B5-4D5F-A5A4-548E5B6343C0}"/>
            </c:ext>
          </c:extLst>
        </c:ser>
        <c:ser>
          <c:idx val="1"/>
          <c:order val="1"/>
          <c:tx>
            <c:strRef>
              <c:f>'Hora Nit (40)'!$C$34:$D$34</c:f>
              <c:strCache>
                <c:ptCount val="2"/>
                <c:pt idx="0">
                  <c:v>Amb sistema VSL</c:v>
                </c:pt>
              </c:strCache>
            </c:strRef>
          </c:tx>
          <c:spPr>
            <a:solidFill>
              <a:schemeClr val="accent1"/>
            </a:solidFill>
            <a:ln>
              <a:noFill/>
            </a:ln>
            <a:effectLst/>
          </c:spPr>
          <c:invertIfNegative val="0"/>
          <c:val>
            <c:numRef>
              <c:f>'Hora Nit (40)'!$E$44:$J$44</c:f>
              <c:numCache>
                <c:formatCode>0.00</c:formatCode>
                <c:ptCount val="6"/>
                <c:pt idx="0">
                  <c:v>76.756163060475004</c:v>
                </c:pt>
                <c:pt idx="1">
                  <c:v>97.091230857160596</c:v>
                </c:pt>
                <c:pt idx="2">
                  <c:v>96.3838114616902</c:v>
                </c:pt>
                <c:pt idx="3">
                  <c:v>97.769366043224807</c:v>
                </c:pt>
                <c:pt idx="4">
                  <c:v>95.228530918067307</c:v>
                </c:pt>
                <c:pt idx="5">
                  <c:v>92.645820468123574</c:v>
                </c:pt>
              </c:numCache>
            </c:numRef>
          </c:val>
          <c:extLst>
            <c:ext xmlns:c16="http://schemas.microsoft.com/office/drawing/2014/chart" uri="{C3380CC4-5D6E-409C-BE32-E72D297353CC}">
              <c16:uniqueId val="{00000001-F5B5-4D5F-A5A4-548E5B6343C0}"/>
            </c:ext>
          </c:extLst>
        </c:ser>
        <c:dLbls>
          <c:showLegendKey val="0"/>
          <c:showVal val="0"/>
          <c:showCatName val="0"/>
          <c:showSerName val="0"/>
          <c:showPercent val="0"/>
          <c:showBubbleSize val="0"/>
        </c:dLbls>
        <c:gapWidth val="219"/>
        <c:overlap val="-27"/>
        <c:axId val="439090840"/>
        <c:axId val="439091168"/>
      </c:barChart>
      <c:catAx>
        <c:axId val="4390908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ES"/>
          </a:p>
        </c:txPr>
        <c:crossAx val="439091168"/>
        <c:crosses val="autoZero"/>
        <c:auto val="1"/>
        <c:lblAlgn val="ctr"/>
        <c:lblOffset val="100"/>
        <c:noMultiLvlLbl val="0"/>
      </c:catAx>
      <c:valAx>
        <c:axId val="439091168"/>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ES" dirty="0" err="1"/>
                  <a:t>Speed</a:t>
                </a:r>
                <a:r>
                  <a:rPr lang="es-ES" dirty="0"/>
                  <a:t> (km/h)</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ES"/>
            </a:p>
          </c:txPr>
        </c:title>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ES"/>
          </a:p>
        </c:txPr>
        <c:crossAx val="4390908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ES"/>
    </a:p>
  </c:txPr>
  <c:externalData r:id="rId3">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0589451958979874"/>
          <c:y val="8.6799892385530694E-2"/>
          <c:w val="0.74646397371089146"/>
          <c:h val="0.71448116715720722"/>
        </c:manualLayout>
      </c:layout>
      <c:barChart>
        <c:barDir val="col"/>
        <c:grouping val="clustered"/>
        <c:varyColors val="0"/>
        <c:ser>
          <c:idx val="0"/>
          <c:order val="0"/>
          <c:tx>
            <c:strRef>
              <c:f>'Hora Nit (40)'!$C$21:$D$21</c:f>
              <c:strCache>
                <c:ptCount val="2"/>
                <c:pt idx="0">
                  <c:v>Sense sistema VSL</c:v>
                </c:pt>
              </c:strCache>
            </c:strRef>
          </c:tx>
          <c:spPr>
            <a:solidFill>
              <a:srgbClr val="FF0000"/>
            </a:solidFill>
            <a:ln>
              <a:noFill/>
            </a:ln>
            <a:effectLst/>
          </c:spPr>
          <c:invertIfNegative val="0"/>
          <c:cat>
            <c:strRef>
              <c:f>'Hora Nit (40)'!$E$21:$J$21</c:f>
              <c:strCache>
                <c:ptCount val="6"/>
                <c:pt idx="0">
                  <c:v>Tram 1</c:v>
                </c:pt>
                <c:pt idx="1">
                  <c:v>Tram 2</c:v>
                </c:pt>
                <c:pt idx="2">
                  <c:v>Tram 3</c:v>
                </c:pt>
                <c:pt idx="3">
                  <c:v>Tram 4</c:v>
                </c:pt>
                <c:pt idx="4">
                  <c:v> Tram 5</c:v>
                </c:pt>
                <c:pt idx="5">
                  <c:v>Total</c:v>
                </c:pt>
              </c:strCache>
            </c:strRef>
          </c:cat>
          <c:val>
            <c:numRef>
              <c:f>'Hora Nit (40)'!$E$32:$J$32</c:f>
              <c:numCache>
                <c:formatCode>0.00</c:formatCode>
                <c:ptCount val="6"/>
                <c:pt idx="0">
                  <c:v>13.492093576211801</c:v>
                </c:pt>
                <c:pt idx="1">
                  <c:v>8.7707482944611694</c:v>
                </c:pt>
                <c:pt idx="2">
                  <c:v>7.2020870272529596</c:v>
                </c:pt>
                <c:pt idx="3">
                  <c:v>7.61304183866116</c:v>
                </c:pt>
                <c:pt idx="4">
                  <c:v>5.0914590570187901</c:v>
                </c:pt>
                <c:pt idx="5">
                  <c:v>8.4338859587211754</c:v>
                </c:pt>
              </c:numCache>
            </c:numRef>
          </c:val>
          <c:extLst>
            <c:ext xmlns:c16="http://schemas.microsoft.com/office/drawing/2014/chart" uri="{C3380CC4-5D6E-409C-BE32-E72D297353CC}">
              <c16:uniqueId val="{00000000-3638-4076-A0C1-D917E2DB88EA}"/>
            </c:ext>
          </c:extLst>
        </c:ser>
        <c:ser>
          <c:idx val="1"/>
          <c:order val="1"/>
          <c:tx>
            <c:strRef>
              <c:f>'Hora Nit (40)'!$C$34:$D$34</c:f>
              <c:strCache>
                <c:ptCount val="2"/>
                <c:pt idx="0">
                  <c:v>Amb sistema VSL</c:v>
                </c:pt>
              </c:strCache>
            </c:strRef>
          </c:tx>
          <c:spPr>
            <a:solidFill>
              <a:schemeClr val="accent1"/>
            </a:solidFill>
            <a:ln>
              <a:noFill/>
            </a:ln>
            <a:effectLst/>
          </c:spPr>
          <c:invertIfNegative val="0"/>
          <c:val>
            <c:numRef>
              <c:f>'Hora Nit (40)'!$E$45:$J$45</c:f>
              <c:numCache>
                <c:formatCode>0.00</c:formatCode>
                <c:ptCount val="6"/>
                <c:pt idx="0">
                  <c:v>11.2381959615984</c:v>
                </c:pt>
                <c:pt idx="1">
                  <c:v>8.5613747627885903</c:v>
                </c:pt>
                <c:pt idx="2">
                  <c:v>7.6445964827381996</c:v>
                </c:pt>
                <c:pt idx="3">
                  <c:v>7.9239550750147796</c:v>
                </c:pt>
                <c:pt idx="4">
                  <c:v>5.0297183225641504</c:v>
                </c:pt>
                <c:pt idx="5">
                  <c:v>8.0795681209408237</c:v>
                </c:pt>
              </c:numCache>
            </c:numRef>
          </c:val>
          <c:extLst>
            <c:ext xmlns:c16="http://schemas.microsoft.com/office/drawing/2014/chart" uri="{C3380CC4-5D6E-409C-BE32-E72D297353CC}">
              <c16:uniqueId val="{00000001-3638-4076-A0C1-D917E2DB88EA}"/>
            </c:ext>
          </c:extLst>
        </c:ser>
        <c:dLbls>
          <c:showLegendKey val="0"/>
          <c:showVal val="0"/>
          <c:showCatName val="0"/>
          <c:showSerName val="0"/>
          <c:showPercent val="0"/>
          <c:showBubbleSize val="0"/>
        </c:dLbls>
        <c:gapWidth val="219"/>
        <c:overlap val="-27"/>
        <c:axId val="439090840"/>
        <c:axId val="439091168"/>
      </c:barChart>
      <c:catAx>
        <c:axId val="4390908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ES"/>
          </a:p>
        </c:txPr>
        <c:crossAx val="439091168"/>
        <c:crosses val="autoZero"/>
        <c:auto val="1"/>
        <c:lblAlgn val="ctr"/>
        <c:lblOffset val="100"/>
        <c:noMultiLvlLbl val="0"/>
      </c:catAx>
      <c:valAx>
        <c:axId val="439091168"/>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ES" dirty="0" err="1"/>
                  <a:t>Density</a:t>
                </a:r>
                <a:r>
                  <a:rPr lang="es-ES" dirty="0"/>
                  <a:t> (</a:t>
                </a:r>
                <a:r>
                  <a:rPr lang="es-ES" dirty="0" err="1"/>
                  <a:t>veh</a:t>
                </a:r>
                <a:r>
                  <a:rPr lang="es-ES" dirty="0"/>
                  <a:t>/km)</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ES"/>
            </a:p>
          </c:txPr>
        </c:title>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ES"/>
          </a:p>
        </c:txPr>
        <c:crossAx val="4390908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ES"/>
    </a:p>
  </c:txPr>
  <c:externalData r:id="rId3">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2997513570326811"/>
          <c:y val="8.8476407135872404E-2"/>
          <c:w val="0.72238335759742212"/>
          <c:h val="0.7089664536984025"/>
        </c:manualLayout>
      </c:layout>
      <c:barChart>
        <c:barDir val="col"/>
        <c:grouping val="clustered"/>
        <c:varyColors val="0"/>
        <c:ser>
          <c:idx val="0"/>
          <c:order val="0"/>
          <c:tx>
            <c:strRef>
              <c:f>'Hora Nit (40)'!$C$21:$D$21</c:f>
              <c:strCache>
                <c:ptCount val="2"/>
                <c:pt idx="0">
                  <c:v>Sense sistema VSL</c:v>
                </c:pt>
              </c:strCache>
            </c:strRef>
          </c:tx>
          <c:spPr>
            <a:solidFill>
              <a:srgbClr val="FF0000"/>
            </a:solidFill>
            <a:ln>
              <a:noFill/>
            </a:ln>
            <a:effectLst/>
          </c:spPr>
          <c:invertIfNegative val="0"/>
          <c:cat>
            <c:strRef>
              <c:f>'Hora Nit (40)'!$E$21:$J$21</c:f>
              <c:strCache>
                <c:ptCount val="6"/>
                <c:pt idx="0">
                  <c:v>Tram 1</c:v>
                </c:pt>
                <c:pt idx="1">
                  <c:v>Tram 2</c:v>
                </c:pt>
                <c:pt idx="2">
                  <c:v>Tram 3</c:v>
                </c:pt>
                <c:pt idx="3">
                  <c:v>Tram 4</c:v>
                </c:pt>
                <c:pt idx="4">
                  <c:v> Tram 5</c:v>
                </c:pt>
                <c:pt idx="5">
                  <c:v>Total</c:v>
                </c:pt>
              </c:strCache>
            </c:strRef>
          </c:cat>
          <c:val>
            <c:numRef>
              <c:f>'Hora Nit (40)'!$E$28:$J$28</c:f>
              <c:numCache>
                <c:formatCode>0.00</c:formatCode>
                <c:ptCount val="6"/>
                <c:pt idx="0">
                  <c:v>15.727228769143601</c:v>
                </c:pt>
                <c:pt idx="1">
                  <c:v>17.310272019016701</c:v>
                </c:pt>
                <c:pt idx="2">
                  <c:v>15.730777384056401</c:v>
                </c:pt>
                <c:pt idx="3">
                  <c:v>17.968116526796301</c:v>
                </c:pt>
                <c:pt idx="4">
                  <c:v>18.009557067576701</c:v>
                </c:pt>
                <c:pt idx="5">
                  <c:v>84.745951766589712</c:v>
                </c:pt>
              </c:numCache>
            </c:numRef>
          </c:val>
          <c:extLst>
            <c:ext xmlns:c16="http://schemas.microsoft.com/office/drawing/2014/chart" uri="{C3380CC4-5D6E-409C-BE32-E72D297353CC}">
              <c16:uniqueId val="{00000000-5FBB-4FA5-BA69-6176193C6166}"/>
            </c:ext>
          </c:extLst>
        </c:ser>
        <c:ser>
          <c:idx val="1"/>
          <c:order val="1"/>
          <c:tx>
            <c:strRef>
              <c:f>'Hora Nit (40)'!$C$34:$D$34</c:f>
              <c:strCache>
                <c:ptCount val="2"/>
                <c:pt idx="0">
                  <c:v>Amb sistema VSL</c:v>
                </c:pt>
              </c:strCache>
            </c:strRef>
          </c:tx>
          <c:spPr>
            <a:solidFill>
              <a:schemeClr val="accent1"/>
            </a:solidFill>
            <a:ln>
              <a:noFill/>
            </a:ln>
            <a:effectLst/>
          </c:spPr>
          <c:invertIfNegative val="0"/>
          <c:val>
            <c:numRef>
              <c:f>'Hora Nit (40)'!$E$41:$J$41</c:f>
              <c:numCache>
                <c:formatCode>0.00</c:formatCode>
                <c:ptCount val="6"/>
                <c:pt idx="0">
                  <c:v>13.364876465741601</c:v>
                </c:pt>
                <c:pt idx="1">
                  <c:v>17.065728283567999</c:v>
                </c:pt>
                <c:pt idx="2">
                  <c:v>15.3168430013683</c:v>
                </c:pt>
                <c:pt idx="3">
                  <c:v>17.5453217264422</c:v>
                </c:pt>
                <c:pt idx="4">
                  <c:v>17.607242855107302</c:v>
                </c:pt>
                <c:pt idx="5">
                  <c:v>80.900012332227405</c:v>
                </c:pt>
              </c:numCache>
            </c:numRef>
          </c:val>
          <c:extLst>
            <c:ext xmlns:c16="http://schemas.microsoft.com/office/drawing/2014/chart" uri="{C3380CC4-5D6E-409C-BE32-E72D297353CC}">
              <c16:uniqueId val="{00000001-5FBB-4FA5-BA69-6176193C6166}"/>
            </c:ext>
          </c:extLst>
        </c:ser>
        <c:dLbls>
          <c:showLegendKey val="0"/>
          <c:showVal val="0"/>
          <c:showCatName val="0"/>
          <c:showSerName val="0"/>
          <c:showPercent val="0"/>
          <c:showBubbleSize val="0"/>
        </c:dLbls>
        <c:gapWidth val="219"/>
        <c:overlap val="-27"/>
        <c:axId val="439090840"/>
        <c:axId val="439091168"/>
      </c:barChart>
      <c:catAx>
        <c:axId val="4390908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ES"/>
          </a:p>
        </c:txPr>
        <c:crossAx val="439091168"/>
        <c:crosses val="autoZero"/>
        <c:auto val="1"/>
        <c:lblAlgn val="ctr"/>
        <c:lblOffset val="100"/>
        <c:noMultiLvlLbl val="0"/>
      </c:catAx>
      <c:valAx>
        <c:axId val="439091168"/>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ES"/>
                  <a:t>N0X (Kg)</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ES"/>
            </a:p>
          </c:txPr>
        </c:title>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ES"/>
          </a:p>
        </c:txPr>
        <c:crossAx val="4390908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ES"/>
    </a:p>
  </c:txPr>
  <c:externalData r:id="rId3">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'Hora Nit (40)'!$C$21:$D$21</c:f>
              <c:strCache>
                <c:ptCount val="2"/>
                <c:pt idx="0">
                  <c:v>Sense sistema VSL</c:v>
                </c:pt>
              </c:strCache>
            </c:strRef>
          </c:tx>
          <c:spPr>
            <a:solidFill>
              <a:srgbClr val="FF0000"/>
            </a:solidFill>
            <a:ln>
              <a:noFill/>
            </a:ln>
            <a:effectLst/>
          </c:spPr>
          <c:invertIfNegative val="0"/>
          <c:cat>
            <c:strRef>
              <c:f>'Hora Nit (40)'!$E$21:$J$21</c:f>
              <c:strCache>
                <c:ptCount val="6"/>
                <c:pt idx="0">
                  <c:v>Tram 1</c:v>
                </c:pt>
                <c:pt idx="1">
                  <c:v>Tram 2</c:v>
                </c:pt>
                <c:pt idx="2">
                  <c:v>Tram 3</c:v>
                </c:pt>
                <c:pt idx="3">
                  <c:v>Tram 4</c:v>
                </c:pt>
                <c:pt idx="4">
                  <c:v> Tram 5</c:v>
                </c:pt>
                <c:pt idx="5">
                  <c:v>Total</c:v>
                </c:pt>
              </c:strCache>
            </c:strRef>
          </c:cat>
          <c:val>
            <c:numRef>
              <c:f>'Hora Nit (40)'!$E$29:$J$29</c:f>
              <c:numCache>
                <c:formatCode>0.00</c:formatCode>
                <c:ptCount val="6"/>
                <c:pt idx="0">
                  <c:v>1.24084568213885</c:v>
                </c:pt>
                <c:pt idx="1">
                  <c:v>0.42522928972753699</c:v>
                </c:pt>
                <c:pt idx="2">
                  <c:v>0.171775284502554</c:v>
                </c:pt>
                <c:pt idx="3">
                  <c:v>0.18756512702718101</c:v>
                </c:pt>
                <c:pt idx="4">
                  <c:v>0.61796208844158895</c:v>
                </c:pt>
                <c:pt idx="5">
                  <c:v>2.6433774718377112</c:v>
                </c:pt>
              </c:numCache>
            </c:numRef>
          </c:val>
          <c:extLst>
            <c:ext xmlns:c16="http://schemas.microsoft.com/office/drawing/2014/chart" uri="{C3380CC4-5D6E-409C-BE32-E72D297353CC}">
              <c16:uniqueId val="{00000000-66D8-4D7F-AA35-4A3A9BC67F0F}"/>
            </c:ext>
          </c:extLst>
        </c:ser>
        <c:ser>
          <c:idx val="1"/>
          <c:order val="1"/>
          <c:tx>
            <c:strRef>
              <c:f>'Hora Nit (40)'!$C$34:$D$34</c:f>
              <c:strCache>
                <c:ptCount val="2"/>
                <c:pt idx="0">
                  <c:v>Amb sistema VSL</c:v>
                </c:pt>
              </c:strCache>
            </c:strRef>
          </c:tx>
          <c:spPr>
            <a:solidFill>
              <a:schemeClr val="accent1"/>
            </a:solidFill>
            <a:ln>
              <a:noFill/>
            </a:ln>
            <a:effectLst/>
          </c:spPr>
          <c:invertIfNegative val="0"/>
          <c:val>
            <c:numRef>
              <c:f>'Hora Nit (40)'!$E$42:$J$42</c:f>
              <c:numCache>
                <c:formatCode>0.00</c:formatCode>
                <c:ptCount val="6"/>
                <c:pt idx="0">
                  <c:v>0.50093415551319798</c:v>
                </c:pt>
                <c:pt idx="1">
                  <c:v>0.27251551364653998</c:v>
                </c:pt>
                <c:pt idx="2">
                  <c:v>0.171290511437656</c:v>
                </c:pt>
                <c:pt idx="3">
                  <c:v>0.17291420053923801</c:v>
                </c:pt>
                <c:pt idx="4">
                  <c:v>0.59954761687993696</c:v>
                </c:pt>
                <c:pt idx="5">
                  <c:v>1.7172019980165689</c:v>
                </c:pt>
              </c:numCache>
            </c:numRef>
          </c:val>
          <c:extLst>
            <c:ext xmlns:c16="http://schemas.microsoft.com/office/drawing/2014/chart" uri="{C3380CC4-5D6E-409C-BE32-E72D297353CC}">
              <c16:uniqueId val="{00000001-66D8-4D7F-AA35-4A3A9BC67F0F}"/>
            </c:ext>
          </c:extLst>
        </c:ser>
        <c:dLbls>
          <c:showLegendKey val="0"/>
          <c:showVal val="0"/>
          <c:showCatName val="0"/>
          <c:showSerName val="0"/>
          <c:showPercent val="0"/>
          <c:showBubbleSize val="0"/>
        </c:dLbls>
        <c:gapWidth val="219"/>
        <c:overlap val="-27"/>
        <c:axId val="439090840"/>
        <c:axId val="439091168"/>
      </c:barChart>
      <c:catAx>
        <c:axId val="4390908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ES"/>
          </a:p>
        </c:txPr>
        <c:crossAx val="439091168"/>
        <c:crosses val="autoZero"/>
        <c:auto val="1"/>
        <c:lblAlgn val="ctr"/>
        <c:lblOffset val="100"/>
        <c:noMultiLvlLbl val="0"/>
      </c:catAx>
      <c:valAx>
        <c:axId val="439091168"/>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ES"/>
                  <a:t>PM (Kg)</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ES"/>
            </a:p>
          </c:txPr>
        </c:title>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ES"/>
          </a:p>
        </c:txPr>
        <c:crossAx val="4390908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ES"/>
    </a:p>
  </c:txPr>
  <c:externalData r:id="rId3">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022556565337241"/>
          <c:y val="8.6799838454130293E-2"/>
          <c:w val="0.74213292764731775"/>
          <c:h val="0.73815402777346295"/>
        </c:manualLayout>
      </c:layout>
      <c:barChart>
        <c:barDir val="col"/>
        <c:grouping val="clustered"/>
        <c:varyColors val="0"/>
        <c:ser>
          <c:idx val="0"/>
          <c:order val="0"/>
          <c:tx>
            <c:strRef>
              <c:f>'Hora Nit (40)'!$C$21:$D$21</c:f>
              <c:strCache>
                <c:ptCount val="2"/>
                <c:pt idx="0">
                  <c:v>Sense sistema VSL</c:v>
                </c:pt>
              </c:strCache>
            </c:strRef>
          </c:tx>
          <c:spPr>
            <a:solidFill>
              <a:srgbClr val="FF0000"/>
            </a:solidFill>
            <a:ln>
              <a:noFill/>
            </a:ln>
            <a:effectLst/>
          </c:spPr>
          <c:invertIfNegative val="0"/>
          <c:cat>
            <c:strRef>
              <c:f>'Hora Nit (40)'!$E$21:$J$21</c:f>
              <c:strCache>
                <c:ptCount val="6"/>
                <c:pt idx="0">
                  <c:v>Tram 1</c:v>
                </c:pt>
                <c:pt idx="1">
                  <c:v>Tram 2</c:v>
                </c:pt>
                <c:pt idx="2">
                  <c:v>Tram 3</c:v>
                </c:pt>
                <c:pt idx="3">
                  <c:v>Tram 4</c:v>
                </c:pt>
                <c:pt idx="4">
                  <c:v> Tram 5</c:v>
                </c:pt>
                <c:pt idx="5">
                  <c:v>Total</c:v>
                </c:pt>
              </c:strCache>
            </c:strRef>
          </c:cat>
          <c:val>
            <c:numRef>
              <c:f>'Hora Nit (40)'!$E$27:$J$27</c:f>
              <c:numCache>
                <c:formatCode>0.00</c:formatCode>
                <c:ptCount val="6"/>
                <c:pt idx="0">
                  <c:v>3.55320968847471</c:v>
                </c:pt>
                <c:pt idx="1">
                  <c:v>2.9194704904662401</c:v>
                </c:pt>
                <c:pt idx="2">
                  <c:v>2.47415479043817</c:v>
                </c:pt>
                <c:pt idx="3">
                  <c:v>2.8258684272975798</c:v>
                </c:pt>
                <c:pt idx="4">
                  <c:v>3.20687024250407</c:v>
                </c:pt>
                <c:pt idx="5">
                  <c:v>14.979573639180771</c:v>
                </c:pt>
              </c:numCache>
            </c:numRef>
          </c:val>
          <c:extLst>
            <c:ext xmlns:c16="http://schemas.microsoft.com/office/drawing/2014/chart" uri="{C3380CC4-5D6E-409C-BE32-E72D297353CC}">
              <c16:uniqueId val="{00000000-AB2D-4AD3-A6EB-9BC328DC0043}"/>
            </c:ext>
          </c:extLst>
        </c:ser>
        <c:ser>
          <c:idx val="1"/>
          <c:order val="1"/>
          <c:tx>
            <c:strRef>
              <c:f>'Hora Nit (40)'!$C$34:$D$34</c:f>
              <c:strCache>
                <c:ptCount val="2"/>
                <c:pt idx="0">
                  <c:v>Amb sistema VSL</c:v>
                </c:pt>
              </c:strCache>
            </c:strRef>
          </c:tx>
          <c:spPr>
            <a:solidFill>
              <a:schemeClr val="accent1"/>
            </a:solidFill>
            <a:ln>
              <a:noFill/>
            </a:ln>
            <a:effectLst/>
          </c:spPr>
          <c:invertIfNegative val="0"/>
          <c:val>
            <c:numRef>
              <c:f>'Hora Nit (40)'!$E$40:$J$40</c:f>
              <c:numCache>
                <c:formatCode>0.00</c:formatCode>
                <c:ptCount val="6"/>
                <c:pt idx="0">
                  <c:v>2.5954902786755598</c:v>
                </c:pt>
                <c:pt idx="1">
                  <c:v>2.79712742613424</c:v>
                </c:pt>
                <c:pt idx="2">
                  <c:v>2.4860633044263398</c:v>
                </c:pt>
                <c:pt idx="3">
                  <c:v>2.8184154528997198</c:v>
                </c:pt>
                <c:pt idx="4">
                  <c:v>3.1689131320424702</c:v>
                </c:pt>
                <c:pt idx="5">
                  <c:v>13.86600959417833</c:v>
                </c:pt>
              </c:numCache>
            </c:numRef>
          </c:val>
          <c:extLst>
            <c:ext xmlns:c16="http://schemas.microsoft.com/office/drawing/2014/chart" uri="{C3380CC4-5D6E-409C-BE32-E72D297353CC}">
              <c16:uniqueId val="{00000001-AB2D-4AD3-A6EB-9BC328DC0043}"/>
            </c:ext>
          </c:extLst>
        </c:ser>
        <c:dLbls>
          <c:showLegendKey val="0"/>
          <c:showVal val="0"/>
          <c:showCatName val="0"/>
          <c:showSerName val="0"/>
          <c:showPercent val="0"/>
          <c:showBubbleSize val="0"/>
        </c:dLbls>
        <c:gapWidth val="219"/>
        <c:overlap val="-27"/>
        <c:axId val="439090840"/>
        <c:axId val="439091168"/>
      </c:barChart>
      <c:catAx>
        <c:axId val="4390908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ES"/>
          </a:p>
        </c:txPr>
        <c:crossAx val="439091168"/>
        <c:crosses val="autoZero"/>
        <c:auto val="1"/>
        <c:lblAlgn val="ctr"/>
        <c:lblOffset val="100"/>
        <c:noMultiLvlLbl val="0"/>
      </c:catAx>
      <c:valAx>
        <c:axId val="439091168"/>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ES"/>
                  <a:t>C02 (tn)</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ES"/>
            </a:p>
          </c:txPr>
        </c:title>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ES"/>
          </a:p>
        </c:txPr>
        <c:crossAx val="4390908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E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3244334815044368"/>
          <c:y val="8.7748610594655441E-2"/>
          <c:w val="0.72029391535402898"/>
          <c:h val="0.72013489920623652"/>
        </c:manualLayout>
      </c:layout>
      <c:barChart>
        <c:barDir val="col"/>
        <c:grouping val="clustered"/>
        <c:varyColors val="0"/>
        <c:ser>
          <c:idx val="0"/>
          <c:order val="0"/>
          <c:tx>
            <c:strRef>
              <c:f>'Hora Punta Mañana (40)'!$C$21:$D$21</c:f>
              <c:strCache>
                <c:ptCount val="2"/>
                <c:pt idx="0">
                  <c:v>Sense sistema VSL</c:v>
                </c:pt>
              </c:strCache>
            </c:strRef>
          </c:tx>
          <c:spPr>
            <a:solidFill>
              <a:srgbClr val="FF0000"/>
            </a:solidFill>
            <a:ln>
              <a:noFill/>
            </a:ln>
            <a:effectLst/>
          </c:spPr>
          <c:invertIfNegative val="0"/>
          <c:cat>
            <c:strRef>
              <c:f>'Hora Punta Mañana (40)'!$E$21:$J$21</c:f>
              <c:strCache>
                <c:ptCount val="6"/>
                <c:pt idx="0">
                  <c:v>Tram 1</c:v>
                </c:pt>
                <c:pt idx="1">
                  <c:v>Tram 2</c:v>
                </c:pt>
                <c:pt idx="2">
                  <c:v>Tram 3</c:v>
                </c:pt>
                <c:pt idx="3">
                  <c:v>Tram 4</c:v>
                </c:pt>
                <c:pt idx="4">
                  <c:v> Tram 5</c:v>
                </c:pt>
                <c:pt idx="5">
                  <c:v>Total</c:v>
                </c:pt>
              </c:strCache>
            </c:strRef>
          </c:cat>
          <c:val>
            <c:numRef>
              <c:f>'Hora Punta Mañana (40)'!$E$28:$J$28</c:f>
              <c:numCache>
                <c:formatCode>0.00</c:formatCode>
                <c:ptCount val="6"/>
                <c:pt idx="0">
                  <c:v>46.979513246814797</c:v>
                </c:pt>
                <c:pt idx="1">
                  <c:v>46.450495640317499</c:v>
                </c:pt>
                <c:pt idx="2">
                  <c:v>31.393692748415901</c:v>
                </c:pt>
                <c:pt idx="3">
                  <c:v>35.020141794307499</c:v>
                </c:pt>
                <c:pt idx="4">
                  <c:v>33.558520476109997</c:v>
                </c:pt>
                <c:pt idx="5">
                  <c:v>193.4023639059657</c:v>
                </c:pt>
              </c:numCache>
            </c:numRef>
          </c:val>
          <c:extLst>
            <c:ext xmlns:c16="http://schemas.microsoft.com/office/drawing/2014/chart" uri="{C3380CC4-5D6E-409C-BE32-E72D297353CC}">
              <c16:uniqueId val="{00000000-03EB-4F11-AE9A-7F36D90F7F50}"/>
            </c:ext>
          </c:extLst>
        </c:ser>
        <c:ser>
          <c:idx val="1"/>
          <c:order val="1"/>
          <c:tx>
            <c:strRef>
              <c:f>'Hora Punta Mañana (40)'!$C$34:$D$34</c:f>
              <c:strCache>
                <c:ptCount val="2"/>
                <c:pt idx="0">
                  <c:v>Amb sistema VSL</c:v>
                </c:pt>
              </c:strCache>
            </c:strRef>
          </c:tx>
          <c:spPr>
            <a:solidFill>
              <a:schemeClr val="accent1"/>
            </a:solidFill>
            <a:ln>
              <a:noFill/>
            </a:ln>
            <a:effectLst/>
          </c:spPr>
          <c:invertIfNegative val="0"/>
          <c:val>
            <c:numRef>
              <c:f>'Hora Punta Mañana (40)'!$E$41:$J$41</c:f>
              <c:numCache>
                <c:formatCode>0.00</c:formatCode>
                <c:ptCount val="6"/>
                <c:pt idx="0">
                  <c:v>36.476968469669899</c:v>
                </c:pt>
                <c:pt idx="1">
                  <c:v>33.903877061391697</c:v>
                </c:pt>
                <c:pt idx="2">
                  <c:v>27.2307778915231</c:v>
                </c:pt>
                <c:pt idx="3">
                  <c:v>31.528383219355401</c:v>
                </c:pt>
                <c:pt idx="4">
                  <c:v>31.840193692740399</c:v>
                </c:pt>
                <c:pt idx="5">
                  <c:v>160.98020033468049</c:v>
                </c:pt>
              </c:numCache>
            </c:numRef>
          </c:val>
          <c:extLst>
            <c:ext xmlns:c16="http://schemas.microsoft.com/office/drawing/2014/chart" uri="{C3380CC4-5D6E-409C-BE32-E72D297353CC}">
              <c16:uniqueId val="{00000001-03EB-4F11-AE9A-7F36D90F7F50}"/>
            </c:ext>
          </c:extLst>
        </c:ser>
        <c:dLbls>
          <c:showLegendKey val="0"/>
          <c:showVal val="0"/>
          <c:showCatName val="0"/>
          <c:showSerName val="0"/>
          <c:showPercent val="0"/>
          <c:showBubbleSize val="0"/>
        </c:dLbls>
        <c:gapWidth val="219"/>
        <c:overlap val="-27"/>
        <c:axId val="439090840"/>
        <c:axId val="439091168"/>
      </c:barChart>
      <c:catAx>
        <c:axId val="4390908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ES"/>
          </a:p>
        </c:txPr>
        <c:crossAx val="439091168"/>
        <c:crosses val="autoZero"/>
        <c:auto val="1"/>
        <c:lblAlgn val="ctr"/>
        <c:lblOffset val="100"/>
        <c:noMultiLvlLbl val="0"/>
      </c:catAx>
      <c:valAx>
        <c:axId val="439091168"/>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ES"/>
                  <a:t>N0X (Kg)</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ES"/>
            </a:p>
          </c:txPr>
        </c:title>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ES"/>
          </a:p>
        </c:txPr>
        <c:crossAx val="4390908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ES"/>
    </a:p>
  </c:txPr>
  <c:externalData r:id="rId3">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'Hora Nit (40)'!$C$21:$D$21</c:f>
              <c:strCache>
                <c:ptCount val="2"/>
                <c:pt idx="0">
                  <c:v>Sense sistema VSL</c:v>
                </c:pt>
              </c:strCache>
            </c:strRef>
          </c:tx>
          <c:spPr>
            <a:solidFill>
              <a:srgbClr val="FF0000"/>
            </a:solidFill>
            <a:ln>
              <a:noFill/>
            </a:ln>
            <a:effectLst/>
          </c:spPr>
          <c:invertIfNegative val="0"/>
          <c:cat>
            <c:strRef>
              <c:f>'Hora Nit (40)'!$E$21:$J$21</c:f>
              <c:strCache>
                <c:ptCount val="6"/>
                <c:pt idx="0">
                  <c:v>Tram 1</c:v>
                </c:pt>
                <c:pt idx="1">
                  <c:v>Tram 2</c:v>
                </c:pt>
                <c:pt idx="2">
                  <c:v>Tram 3</c:v>
                </c:pt>
                <c:pt idx="3">
                  <c:v>Tram 4</c:v>
                </c:pt>
                <c:pt idx="4">
                  <c:v> Tram 5</c:v>
                </c:pt>
                <c:pt idx="5">
                  <c:v>Total</c:v>
                </c:pt>
              </c:strCache>
            </c:strRef>
          </c:cat>
          <c:val>
            <c:numRef>
              <c:f>'Hora Nit (40)'!$E$22:$J$22</c:f>
              <c:numCache>
                <c:formatCode>0.00</c:formatCode>
                <c:ptCount val="6"/>
                <c:pt idx="0">
                  <c:v>1.4304497354497401</c:v>
                </c:pt>
                <c:pt idx="1">
                  <c:v>0.26770502645502697</c:v>
                </c:pt>
                <c:pt idx="2">
                  <c:v>0</c:v>
                </c:pt>
                <c:pt idx="3">
                  <c:v>0</c:v>
                </c:pt>
                <c:pt idx="4">
                  <c:v>0.35009920634920599</c:v>
                </c:pt>
                <c:pt idx="5">
                  <c:v>2.0482539682539729</c:v>
                </c:pt>
              </c:numCache>
            </c:numRef>
          </c:val>
          <c:extLst>
            <c:ext xmlns:c16="http://schemas.microsoft.com/office/drawing/2014/chart" uri="{C3380CC4-5D6E-409C-BE32-E72D297353CC}">
              <c16:uniqueId val="{00000000-4F38-47C0-84EE-132CA4B7358D}"/>
            </c:ext>
          </c:extLst>
        </c:ser>
        <c:ser>
          <c:idx val="1"/>
          <c:order val="1"/>
          <c:tx>
            <c:strRef>
              <c:f>'Hora Nit (40)'!$C$34:$D$34</c:f>
              <c:strCache>
                <c:ptCount val="2"/>
                <c:pt idx="0">
                  <c:v>Amb sistema VSL</c:v>
                </c:pt>
              </c:strCache>
            </c:strRef>
          </c:tx>
          <c:spPr>
            <a:solidFill>
              <a:schemeClr val="accent1"/>
            </a:solidFill>
            <a:ln>
              <a:noFill/>
            </a:ln>
            <a:effectLst/>
          </c:spPr>
          <c:invertIfNegative val="0"/>
          <c:val>
            <c:numRef>
              <c:f>'Hora Nit (40)'!$E$35:$J$35</c:f>
              <c:numCache>
                <c:formatCode>0.00</c:formatCode>
                <c:ptCount val="6"/>
                <c:pt idx="0">
                  <c:v>5.4761904761904803E-2</c:v>
                </c:pt>
                <c:pt idx="1">
                  <c:v>0</c:v>
                </c:pt>
                <c:pt idx="2">
                  <c:v>0</c:v>
                </c:pt>
                <c:pt idx="3">
                  <c:v>0</c:v>
                </c:pt>
                <c:pt idx="4">
                  <c:v>0.37198412698412697</c:v>
                </c:pt>
                <c:pt idx="5">
                  <c:v>0.42674603174603176</c:v>
                </c:pt>
              </c:numCache>
            </c:numRef>
          </c:val>
          <c:extLst>
            <c:ext xmlns:c16="http://schemas.microsoft.com/office/drawing/2014/chart" uri="{C3380CC4-5D6E-409C-BE32-E72D297353CC}">
              <c16:uniqueId val="{00000001-4F38-47C0-84EE-132CA4B7358D}"/>
            </c:ext>
          </c:extLst>
        </c:ser>
        <c:dLbls>
          <c:showLegendKey val="0"/>
          <c:showVal val="0"/>
          <c:showCatName val="0"/>
          <c:showSerName val="0"/>
          <c:showPercent val="0"/>
          <c:showBubbleSize val="0"/>
        </c:dLbls>
        <c:gapWidth val="219"/>
        <c:overlap val="-27"/>
        <c:axId val="439090840"/>
        <c:axId val="439091168"/>
      </c:barChart>
      <c:catAx>
        <c:axId val="4390908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ES"/>
          </a:p>
        </c:txPr>
        <c:crossAx val="439091168"/>
        <c:crosses val="autoZero"/>
        <c:auto val="1"/>
        <c:lblAlgn val="ctr"/>
        <c:lblOffset val="100"/>
        <c:noMultiLvlLbl val="0"/>
      </c:catAx>
      <c:valAx>
        <c:axId val="439091168"/>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ES" dirty="0" err="1"/>
                  <a:t>Average</a:t>
                </a:r>
                <a:r>
                  <a:rPr lang="es-ES" baseline="0" dirty="0"/>
                  <a:t> </a:t>
                </a:r>
                <a:r>
                  <a:rPr lang="es-ES" baseline="0" dirty="0" err="1"/>
                  <a:t>queue</a:t>
                </a:r>
                <a:r>
                  <a:rPr lang="es-ES" dirty="0"/>
                  <a:t> (</a:t>
                </a:r>
                <a:r>
                  <a:rPr lang="es-ES" dirty="0" err="1"/>
                  <a:t>veh</a:t>
                </a:r>
                <a:r>
                  <a:rPr lang="es-ES" dirty="0"/>
                  <a:t>)</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ES"/>
            </a:p>
          </c:txPr>
        </c:title>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ES"/>
          </a:p>
        </c:txPr>
        <c:crossAx val="4390908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ES"/>
    </a:p>
  </c:txPr>
  <c:externalData r:id="rId3">
    <c:autoUpdate val="0"/>
  </c:externalData>
</c:chartSpace>
</file>

<file path=ppt/charts/chart3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'Hora Nit (40)'!$C$21:$D$21</c:f>
              <c:strCache>
                <c:ptCount val="2"/>
                <c:pt idx="0">
                  <c:v>Sense sistema VSL</c:v>
                </c:pt>
              </c:strCache>
            </c:strRef>
          </c:tx>
          <c:spPr>
            <a:solidFill>
              <a:srgbClr val="FF0000"/>
            </a:solidFill>
            <a:ln>
              <a:noFill/>
            </a:ln>
            <a:effectLst/>
          </c:spPr>
          <c:invertIfNegative val="0"/>
          <c:cat>
            <c:strRef>
              <c:f>'Hora Nit (40)'!$E$21:$J$21</c:f>
              <c:strCache>
                <c:ptCount val="6"/>
                <c:pt idx="0">
                  <c:v>Tram 1</c:v>
                </c:pt>
                <c:pt idx="1">
                  <c:v>Tram 2</c:v>
                </c:pt>
                <c:pt idx="2">
                  <c:v>Tram 3</c:v>
                </c:pt>
                <c:pt idx="3">
                  <c:v>Tram 4</c:v>
                </c:pt>
                <c:pt idx="4">
                  <c:v> Tram 5</c:v>
                </c:pt>
                <c:pt idx="5">
                  <c:v>Total</c:v>
                </c:pt>
              </c:strCache>
            </c:strRef>
          </c:cat>
          <c:val>
            <c:numRef>
              <c:f>'Hora Nit (40)'!$E$24:$J$24</c:f>
              <c:numCache>
                <c:formatCode>0.00</c:formatCode>
                <c:ptCount val="6"/>
                <c:pt idx="0">
                  <c:v>0.86590505767524395</c:v>
                </c:pt>
                <c:pt idx="1">
                  <c:v>0.16083951301243199</c:v>
                </c:pt>
                <c:pt idx="2">
                  <c:v>0</c:v>
                </c:pt>
                <c:pt idx="3">
                  <c:v>0</c:v>
                </c:pt>
                <c:pt idx="4">
                  <c:v>0.15258570598489299</c:v>
                </c:pt>
                <c:pt idx="5">
                  <c:v>1.1793302766725688</c:v>
                </c:pt>
              </c:numCache>
            </c:numRef>
          </c:val>
          <c:extLst>
            <c:ext xmlns:c16="http://schemas.microsoft.com/office/drawing/2014/chart" uri="{C3380CC4-5D6E-409C-BE32-E72D297353CC}">
              <c16:uniqueId val="{00000000-1FAA-4819-9979-59CE3254C775}"/>
            </c:ext>
          </c:extLst>
        </c:ser>
        <c:ser>
          <c:idx val="1"/>
          <c:order val="1"/>
          <c:tx>
            <c:strRef>
              <c:f>'Hora Nit (40)'!$C$34:$D$34</c:f>
              <c:strCache>
                <c:ptCount val="2"/>
                <c:pt idx="0">
                  <c:v>Amb sistema VSL</c:v>
                </c:pt>
              </c:strCache>
            </c:strRef>
          </c:tx>
          <c:spPr>
            <a:solidFill>
              <a:schemeClr val="accent1"/>
            </a:solidFill>
            <a:ln>
              <a:noFill/>
            </a:ln>
            <a:effectLst/>
          </c:spPr>
          <c:invertIfNegative val="0"/>
          <c:val>
            <c:numRef>
              <c:f>'Hora Nit (40)'!$E$37:$J$37</c:f>
              <c:numCache>
                <c:formatCode>0.00</c:formatCode>
                <c:ptCount val="6"/>
                <c:pt idx="0">
                  <c:v>4.72476041898819E-2</c:v>
                </c:pt>
                <c:pt idx="1">
                  <c:v>0</c:v>
                </c:pt>
                <c:pt idx="2">
                  <c:v>0</c:v>
                </c:pt>
                <c:pt idx="3">
                  <c:v>0</c:v>
                </c:pt>
                <c:pt idx="4">
                  <c:v>0.16748024174802401</c:v>
                </c:pt>
                <c:pt idx="5">
                  <c:v>0.21472784593790589</c:v>
                </c:pt>
              </c:numCache>
            </c:numRef>
          </c:val>
          <c:extLst>
            <c:ext xmlns:c16="http://schemas.microsoft.com/office/drawing/2014/chart" uri="{C3380CC4-5D6E-409C-BE32-E72D297353CC}">
              <c16:uniqueId val="{00000001-1FAA-4819-9979-59CE3254C775}"/>
            </c:ext>
          </c:extLst>
        </c:ser>
        <c:dLbls>
          <c:showLegendKey val="0"/>
          <c:showVal val="0"/>
          <c:showCatName val="0"/>
          <c:showSerName val="0"/>
          <c:showPercent val="0"/>
          <c:showBubbleSize val="0"/>
        </c:dLbls>
        <c:gapWidth val="219"/>
        <c:overlap val="-27"/>
        <c:axId val="439090840"/>
        <c:axId val="439091168"/>
      </c:barChart>
      <c:catAx>
        <c:axId val="4390908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ES"/>
          </a:p>
        </c:txPr>
        <c:crossAx val="439091168"/>
        <c:crosses val="autoZero"/>
        <c:auto val="1"/>
        <c:lblAlgn val="ctr"/>
        <c:lblOffset val="100"/>
        <c:noMultiLvlLbl val="0"/>
      </c:catAx>
      <c:valAx>
        <c:axId val="439091168"/>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ES" dirty="0" err="1"/>
                  <a:t>Stops</a:t>
                </a:r>
                <a:r>
                  <a:rPr lang="es-ES" dirty="0"/>
                  <a:t> (#/</a:t>
                </a:r>
                <a:r>
                  <a:rPr lang="es-ES" dirty="0" err="1"/>
                  <a:t>veh</a:t>
                </a:r>
                <a:r>
                  <a:rPr lang="es-ES" dirty="0"/>
                  <a:t>/km)</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ES"/>
            </a:p>
          </c:txPr>
        </c:title>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ES"/>
          </a:p>
        </c:txPr>
        <c:crossAx val="4390908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ES"/>
    </a:p>
  </c:txPr>
  <c:externalData r:id="rId3">
    <c:autoUpdate val="0"/>
  </c:externalData>
</c:chartSpace>
</file>

<file path=ppt/charts/chart3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8369224499198186"/>
          <c:y val="8.5433836941294874E-2"/>
          <c:w val="0.75066989164429565"/>
          <c:h val="0.74188433432808376"/>
        </c:manualLayout>
      </c:layout>
      <c:barChart>
        <c:barDir val="col"/>
        <c:grouping val="clustered"/>
        <c:varyColors val="0"/>
        <c:ser>
          <c:idx val="0"/>
          <c:order val="0"/>
          <c:tx>
            <c:strRef>
              <c:f>'Hora Nit (40)'!$C$21:$D$21</c:f>
              <c:strCache>
                <c:ptCount val="2"/>
                <c:pt idx="0">
                  <c:v>Sense sistema VSL</c:v>
                </c:pt>
              </c:strCache>
            </c:strRef>
          </c:tx>
          <c:spPr>
            <a:solidFill>
              <a:srgbClr val="FF0000"/>
            </a:solidFill>
            <a:ln>
              <a:noFill/>
            </a:ln>
            <a:effectLst/>
          </c:spPr>
          <c:invertIfNegative val="0"/>
          <c:cat>
            <c:strRef>
              <c:f>'Hora Nit (40)'!$E$21:$J$21</c:f>
              <c:strCache>
                <c:ptCount val="6"/>
                <c:pt idx="0">
                  <c:v>Tram 1</c:v>
                </c:pt>
                <c:pt idx="1">
                  <c:v>Tram 2</c:v>
                </c:pt>
                <c:pt idx="2">
                  <c:v>Tram 3</c:v>
                </c:pt>
                <c:pt idx="3">
                  <c:v>Tram 4</c:v>
                </c:pt>
                <c:pt idx="4">
                  <c:v> Tram 5</c:v>
                </c:pt>
                <c:pt idx="5">
                  <c:v>Total</c:v>
                </c:pt>
              </c:strCache>
            </c:strRef>
          </c:cat>
          <c:val>
            <c:numRef>
              <c:f>'Hora Nit (40)'!$E$26:$J$26</c:f>
              <c:numCache>
                <c:formatCode>0.00</c:formatCode>
                <c:ptCount val="6"/>
                <c:pt idx="0">
                  <c:v>159.255032028442</c:v>
                </c:pt>
                <c:pt idx="1">
                  <c:v>132.658828326231</c:v>
                </c:pt>
                <c:pt idx="2">
                  <c:v>115.60085035313899</c:v>
                </c:pt>
                <c:pt idx="3">
                  <c:v>132.17674224653601</c:v>
                </c:pt>
                <c:pt idx="4">
                  <c:v>117.78237943945599</c:v>
                </c:pt>
                <c:pt idx="5">
                  <c:v>657.47383239380406</c:v>
                </c:pt>
              </c:numCache>
            </c:numRef>
          </c:val>
          <c:extLst>
            <c:ext xmlns:c16="http://schemas.microsoft.com/office/drawing/2014/chart" uri="{C3380CC4-5D6E-409C-BE32-E72D297353CC}">
              <c16:uniqueId val="{00000000-D555-4576-A22C-03C35D73A584}"/>
            </c:ext>
          </c:extLst>
        </c:ser>
        <c:ser>
          <c:idx val="1"/>
          <c:order val="1"/>
          <c:tx>
            <c:strRef>
              <c:f>'Hora Nit (40)'!$C$34:$D$34</c:f>
              <c:strCache>
                <c:ptCount val="2"/>
                <c:pt idx="0">
                  <c:v>Amb sistema VSL</c:v>
                </c:pt>
              </c:strCache>
            </c:strRef>
          </c:tx>
          <c:spPr>
            <a:solidFill>
              <a:schemeClr val="accent1"/>
            </a:solidFill>
            <a:ln>
              <a:noFill/>
            </a:ln>
            <a:effectLst/>
          </c:spPr>
          <c:invertIfNegative val="0"/>
          <c:val>
            <c:numRef>
              <c:f>'Hora Nit (40)'!$E$39:$J$39</c:f>
              <c:numCache>
                <c:formatCode>0.00</c:formatCode>
                <c:ptCount val="6"/>
                <c:pt idx="0">
                  <c:v>132.639461776193</c:v>
                </c:pt>
                <c:pt idx="1">
                  <c:v>132.36509096649701</c:v>
                </c:pt>
                <c:pt idx="2">
                  <c:v>123.507382001151</c:v>
                </c:pt>
                <c:pt idx="3">
                  <c:v>137.40035602840501</c:v>
                </c:pt>
                <c:pt idx="4">
                  <c:v>119.611619055666</c:v>
                </c:pt>
                <c:pt idx="5">
                  <c:v>645.52390982791201</c:v>
                </c:pt>
              </c:numCache>
            </c:numRef>
          </c:val>
          <c:extLst>
            <c:ext xmlns:c16="http://schemas.microsoft.com/office/drawing/2014/chart" uri="{C3380CC4-5D6E-409C-BE32-E72D297353CC}">
              <c16:uniqueId val="{00000001-D555-4576-A22C-03C35D73A584}"/>
            </c:ext>
          </c:extLst>
        </c:ser>
        <c:dLbls>
          <c:showLegendKey val="0"/>
          <c:showVal val="0"/>
          <c:showCatName val="0"/>
          <c:showSerName val="0"/>
          <c:showPercent val="0"/>
          <c:showBubbleSize val="0"/>
        </c:dLbls>
        <c:gapWidth val="219"/>
        <c:overlap val="-27"/>
        <c:axId val="439090840"/>
        <c:axId val="439091168"/>
      </c:barChart>
      <c:catAx>
        <c:axId val="4390908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ES"/>
          </a:p>
        </c:txPr>
        <c:crossAx val="439091168"/>
        <c:crosses val="autoZero"/>
        <c:auto val="1"/>
        <c:lblAlgn val="ctr"/>
        <c:lblOffset val="100"/>
        <c:noMultiLvlLbl val="0"/>
      </c:catAx>
      <c:valAx>
        <c:axId val="439091168"/>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ES" dirty="0" err="1"/>
                  <a:t>Travel</a:t>
                </a:r>
                <a:r>
                  <a:rPr lang="es-ES" baseline="0" dirty="0"/>
                  <a:t> tim</a:t>
                </a:r>
                <a:r>
                  <a:rPr lang="es-ES" dirty="0"/>
                  <a:t>e (h)</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E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ES"/>
          </a:p>
        </c:txPr>
        <c:crossAx val="4390908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E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2995804635699996"/>
          <c:y val="8.7685492162285328E-2"/>
          <c:w val="0.72279548909560387"/>
          <c:h val="0.71156808273192096"/>
        </c:manualLayout>
      </c:layout>
      <c:barChart>
        <c:barDir val="col"/>
        <c:grouping val="clustered"/>
        <c:varyColors val="0"/>
        <c:ser>
          <c:idx val="0"/>
          <c:order val="0"/>
          <c:tx>
            <c:strRef>
              <c:f>'Hora Punta Mañana (40)'!$C$21:$D$21</c:f>
              <c:strCache>
                <c:ptCount val="2"/>
                <c:pt idx="0">
                  <c:v>Sense sistema VSL</c:v>
                </c:pt>
              </c:strCache>
            </c:strRef>
          </c:tx>
          <c:spPr>
            <a:solidFill>
              <a:srgbClr val="FF0000"/>
            </a:solidFill>
            <a:ln>
              <a:noFill/>
            </a:ln>
            <a:effectLst/>
          </c:spPr>
          <c:invertIfNegative val="0"/>
          <c:cat>
            <c:strRef>
              <c:f>'Hora Punta Mañana (40)'!$E$21:$J$21</c:f>
              <c:strCache>
                <c:ptCount val="6"/>
                <c:pt idx="0">
                  <c:v>Tram 1</c:v>
                </c:pt>
                <c:pt idx="1">
                  <c:v>Tram 2</c:v>
                </c:pt>
                <c:pt idx="2">
                  <c:v>Tram 3</c:v>
                </c:pt>
                <c:pt idx="3">
                  <c:v>Tram 4</c:v>
                </c:pt>
                <c:pt idx="4">
                  <c:v> Tram 5</c:v>
                </c:pt>
                <c:pt idx="5">
                  <c:v>Total</c:v>
                </c:pt>
              </c:strCache>
            </c:strRef>
          </c:cat>
          <c:val>
            <c:numRef>
              <c:f>'Hora Punta Mañana (40)'!$E$29:$J$29</c:f>
              <c:numCache>
                <c:formatCode>0.00</c:formatCode>
                <c:ptCount val="6"/>
                <c:pt idx="0">
                  <c:v>8.7269193826155593</c:v>
                </c:pt>
                <c:pt idx="1">
                  <c:v>6.3980637635641502</c:v>
                </c:pt>
                <c:pt idx="2">
                  <c:v>0.67925312846688701</c:v>
                </c:pt>
                <c:pt idx="3">
                  <c:v>0.75036761301777</c:v>
                </c:pt>
                <c:pt idx="4">
                  <c:v>1.64926723867952</c:v>
                </c:pt>
                <c:pt idx="5">
                  <c:v>18.203871126343884</c:v>
                </c:pt>
              </c:numCache>
            </c:numRef>
          </c:val>
          <c:extLst>
            <c:ext xmlns:c16="http://schemas.microsoft.com/office/drawing/2014/chart" uri="{C3380CC4-5D6E-409C-BE32-E72D297353CC}">
              <c16:uniqueId val="{00000000-D862-4DF7-BDE2-9DA7A6CD4925}"/>
            </c:ext>
          </c:extLst>
        </c:ser>
        <c:ser>
          <c:idx val="1"/>
          <c:order val="1"/>
          <c:tx>
            <c:strRef>
              <c:f>'Hora Punta Mañana (40)'!$C$34:$D$34</c:f>
              <c:strCache>
                <c:ptCount val="2"/>
                <c:pt idx="0">
                  <c:v>Amb sistema VSL</c:v>
                </c:pt>
              </c:strCache>
            </c:strRef>
          </c:tx>
          <c:spPr>
            <a:solidFill>
              <a:schemeClr val="accent1"/>
            </a:solidFill>
            <a:ln>
              <a:noFill/>
            </a:ln>
            <a:effectLst/>
          </c:spPr>
          <c:invertIfNegative val="0"/>
          <c:val>
            <c:numRef>
              <c:f>'Hora Punta Mañana (40)'!$E$42:$J$42</c:f>
              <c:numCache>
                <c:formatCode>0.00</c:formatCode>
                <c:ptCount val="6"/>
                <c:pt idx="0">
                  <c:v>4.8412944577083801</c:v>
                </c:pt>
                <c:pt idx="1">
                  <c:v>2.5166964750526999</c:v>
                </c:pt>
                <c:pt idx="2">
                  <c:v>1.1798804857548</c:v>
                </c:pt>
                <c:pt idx="3">
                  <c:v>0.77615005725661701</c:v>
                </c:pt>
                <c:pt idx="4">
                  <c:v>1.4644625670584701</c:v>
                </c:pt>
                <c:pt idx="5">
                  <c:v>10.778484042830968</c:v>
                </c:pt>
              </c:numCache>
            </c:numRef>
          </c:val>
          <c:extLst>
            <c:ext xmlns:c16="http://schemas.microsoft.com/office/drawing/2014/chart" uri="{C3380CC4-5D6E-409C-BE32-E72D297353CC}">
              <c16:uniqueId val="{00000001-D862-4DF7-BDE2-9DA7A6CD4925}"/>
            </c:ext>
          </c:extLst>
        </c:ser>
        <c:dLbls>
          <c:showLegendKey val="0"/>
          <c:showVal val="0"/>
          <c:showCatName val="0"/>
          <c:showSerName val="0"/>
          <c:showPercent val="0"/>
          <c:showBubbleSize val="0"/>
        </c:dLbls>
        <c:gapWidth val="219"/>
        <c:overlap val="-27"/>
        <c:axId val="439090840"/>
        <c:axId val="439091168"/>
      </c:barChart>
      <c:catAx>
        <c:axId val="4390908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ES"/>
          </a:p>
        </c:txPr>
        <c:crossAx val="439091168"/>
        <c:crosses val="autoZero"/>
        <c:auto val="1"/>
        <c:lblAlgn val="ctr"/>
        <c:lblOffset val="100"/>
        <c:noMultiLvlLbl val="0"/>
      </c:catAx>
      <c:valAx>
        <c:axId val="439091168"/>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ES"/>
                  <a:t>PM (Kg)</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ES"/>
            </a:p>
          </c:txPr>
        </c:title>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ES"/>
          </a:p>
        </c:txPr>
        <c:crossAx val="4390908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E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2136778007565522"/>
          <c:y val="8.8067180696581773E-2"/>
          <c:w val="0.73138575537694861"/>
          <c:h val="0.70230645235515088"/>
        </c:manualLayout>
      </c:layout>
      <c:barChart>
        <c:barDir val="col"/>
        <c:grouping val="clustered"/>
        <c:varyColors val="0"/>
        <c:ser>
          <c:idx val="0"/>
          <c:order val="0"/>
          <c:tx>
            <c:strRef>
              <c:f>'Hora Punta Mañana (40)'!$C$21:$D$21</c:f>
              <c:strCache>
                <c:ptCount val="2"/>
                <c:pt idx="0">
                  <c:v>Sense sistema VSL</c:v>
                </c:pt>
              </c:strCache>
            </c:strRef>
          </c:tx>
          <c:spPr>
            <a:solidFill>
              <a:srgbClr val="FF0000"/>
            </a:solidFill>
            <a:ln>
              <a:noFill/>
            </a:ln>
            <a:effectLst/>
          </c:spPr>
          <c:invertIfNegative val="0"/>
          <c:cat>
            <c:strRef>
              <c:f>'Hora Punta Mañana (40)'!$E$21:$J$21</c:f>
              <c:strCache>
                <c:ptCount val="6"/>
                <c:pt idx="0">
                  <c:v>Tram 1</c:v>
                </c:pt>
                <c:pt idx="1">
                  <c:v>Tram 2</c:v>
                </c:pt>
                <c:pt idx="2">
                  <c:v>Tram 3</c:v>
                </c:pt>
                <c:pt idx="3">
                  <c:v>Tram 4</c:v>
                </c:pt>
                <c:pt idx="4">
                  <c:v> Tram 5</c:v>
                </c:pt>
                <c:pt idx="5">
                  <c:v>Total</c:v>
                </c:pt>
              </c:strCache>
            </c:strRef>
          </c:cat>
          <c:val>
            <c:numRef>
              <c:f>'Hora Punta Mañana (40)'!$E$27:$J$27</c:f>
              <c:numCache>
                <c:formatCode>0.00</c:formatCode>
                <c:ptCount val="6"/>
                <c:pt idx="0">
                  <c:v>14.687565067661399</c:v>
                </c:pt>
                <c:pt idx="1">
                  <c:v>12.6557443106378</c:v>
                </c:pt>
                <c:pt idx="2">
                  <c:v>5.52026368854703</c:v>
                </c:pt>
                <c:pt idx="3">
                  <c:v>6.0791862381318698</c:v>
                </c:pt>
                <c:pt idx="4">
                  <c:v>6.3067187543269601</c:v>
                </c:pt>
                <c:pt idx="5">
                  <c:v>45.249478059305055</c:v>
                </c:pt>
              </c:numCache>
            </c:numRef>
          </c:val>
          <c:extLst>
            <c:ext xmlns:c16="http://schemas.microsoft.com/office/drawing/2014/chart" uri="{C3380CC4-5D6E-409C-BE32-E72D297353CC}">
              <c16:uniqueId val="{00000000-89B3-4AD4-BE98-A268ECFA7176}"/>
            </c:ext>
          </c:extLst>
        </c:ser>
        <c:ser>
          <c:idx val="1"/>
          <c:order val="1"/>
          <c:tx>
            <c:strRef>
              <c:f>'Hora Punta Mañana (40)'!$C$34:$D$34</c:f>
              <c:strCache>
                <c:ptCount val="2"/>
                <c:pt idx="0">
                  <c:v>Amb sistema VSL</c:v>
                </c:pt>
              </c:strCache>
            </c:strRef>
          </c:tx>
          <c:spPr>
            <a:solidFill>
              <a:schemeClr val="accent1"/>
            </a:solidFill>
            <a:ln>
              <a:noFill/>
            </a:ln>
            <a:effectLst/>
          </c:spPr>
          <c:invertIfNegative val="0"/>
          <c:val>
            <c:numRef>
              <c:f>'Hora Punta Mañana (40)'!$E$40:$J$40</c:f>
              <c:numCache>
                <c:formatCode>0.00</c:formatCode>
                <c:ptCount val="6"/>
                <c:pt idx="0">
                  <c:v>9.8355589055855202</c:v>
                </c:pt>
                <c:pt idx="1">
                  <c:v>7.6273680212559301</c:v>
                </c:pt>
                <c:pt idx="2">
                  <c:v>5.6482547203113098</c:v>
                </c:pt>
                <c:pt idx="3">
                  <c:v>6.0049358735941203</c:v>
                </c:pt>
                <c:pt idx="4">
                  <c:v>6.0145963544204504</c:v>
                </c:pt>
                <c:pt idx="5">
                  <c:v>35.130713875167331</c:v>
                </c:pt>
              </c:numCache>
            </c:numRef>
          </c:val>
          <c:extLst>
            <c:ext xmlns:c16="http://schemas.microsoft.com/office/drawing/2014/chart" uri="{C3380CC4-5D6E-409C-BE32-E72D297353CC}">
              <c16:uniqueId val="{00000001-89B3-4AD4-BE98-A268ECFA7176}"/>
            </c:ext>
          </c:extLst>
        </c:ser>
        <c:dLbls>
          <c:showLegendKey val="0"/>
          <c:showVal val="0"/>
          <c:showCatName val="0"/>
          <c:showSerName val="0"/>
          <c:showPercent val="0"/>
          <c:showBubbleSize val="0"/>
        </c:dLbls>
        <c:gapWidth val="219"/>
        <c:overlap val="-27"/>
        <c:axId val="439090840"/>
        <c:axId val="439091168"/>
      </c:barChart>
      <c:catAx>
        <c:axId val="4390908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ES"/>
          </a:p>
        </c:txPr>
        <c:crossAx val="439091168"/>
        <c:crosses val="autoZero"/>
        <c:auto val="1"/>
        <c:lblAlgn val="ctr"/>
        <c:lblOffset val="100"/>
        <c:noMultiLvlLbl val="0"/>
      </c:catAx>
      <c:valAx>
        <c:axId val="439091168"/>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ES"/>
                  <a:t>C02 (tn)</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ES"/>
            </a:p>
          </c:txPr>
        </c:title>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ES"/>
          </a:p>
        </c:txPr>
        <c:crossAx val="4390908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E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3425317949767235"/>
          <c:y val="8.8066070355775572E-2"/>
          <c:w val="0.71850035595493156"/>
          <c:h val="0.71031621203687301"/>
        </c:manualLayout>
      </c:layout>
      <c:barChart>
        <c:barDir val="col"/>
        <c:grouping val="clustered"/>
        <c:varyColors val="0"/>
        <c:ser>
          <c:idx val="0"/>
          <c:order val="0"/>
          <c:tx>
            <c:strRef>
              <c:f>'Hora Punta Mañana (40)'!$C$21:$D$21</c:f>
              <c:strCache>
                <c:ptCount val="2"/>
                <c:pt idx="0">
                  <c:v>Sense sistema VSL</c:v>
                </c:pt>
              </c:strCache>
            </c:strRef>
          </c:tx>
          <c:spPr>
            <a:solidFill>
              <a:srgbClr val="FF0000"/>
            </a:solidFill>
            <a:ln>
              <a:noFill/>
            </a:ln>
            <a:effectLst/>
          </c:spPr>
          <c:invertIfNegative val="0"/>
          <c:cat>
            <c:strRef>
              <c:f>'Hora Punta Mañana (40)'!$E$21:$J$21</c:f>
              <c:strCache>
                <c:ptCount val="6"/>
                <c:pt idx="0">
                  <c:v>Tram 1</c:v>
                </c:pt>
                <c:pt idx="1">
                  <c:v>Tram 2</c:v>
                </c:pt>
                <c:pt idx="2">
                  <c:v>Tram 3</c:v>
                </c:pt>
                <c:pt idx="3">
                  <c:v>Tram 4</c:v>
                </c:pt>
                <c:pt idx="4">
                  <c:v> Tram 5</c:v>
                </c:pt>
                <c:pt idx="5">
                  <c:v>Total</c:v>
                </c:pt>
              </c:strCache>
            </c:strRef>
          </c:cat>
          <c:val>
            <c:numRef>
              <c:f>'Hora Punta Mañana (40)'!$E$22:$J$22</c:f>
              <c:numCache>
                <c:formatCode>0.00</c:formatCode>
                <c:ptCount val="6"/>
                <c:pt idx="0">
                  <c:v>8.3934629629629605</c:v>
                </c:pt>
                <c:pt idx="1">
                  <c:v>7.3504907407407396</c:v>
                </c:pt>
                <c:pt idx="2">
                  <c:v>3.92222222222222E-2</c:v>
                </c:pt>
                <c:pt idx="3">
                  <c:v>0</c:v>
                </c:pt>
                <c:pt idx="4">
                  <c:v>4.6638888888888903E-2</c:v>
                </c:pt>
                <c:pt idx="5">
                  <c:v>15.82981481481481</c:v>
                </c:pt>
              </c:numCache>
            </c:numRef>
          </c:val>
          <c:extLst>
            <c:ext xmlns:c16="http://schemas.microsoft.com/office/drawing/2014/chart" uri="{C3380CC4-5D6E-409C-BE32-E72D297353CC}">
              <c16:uniqueId val="{00000000-C5BD-4E60-8CDD-DD35EA529CD9}"/>
            </c:ext>
          </c:extLst>
        </c:ser>
        <c:ser>
          <c:idx val="1"/>
          <c:order val="1"/>
          <c:tx>
            <c:strRef>
              <c:f>'Hora Punta Mañana (40)'!$C$34:$D$34</c:f>
              <c:strCache>
                <c:ptCount val="2"/>
                <c:pt idx="0">
                  <c:v>Amb sistema VSL</c:v>
                </c:pt>
              </c:strCache>
            </c:strRef>
          </c:tx>
          <c:spPr>
            <a:solidFill>
              <a:schemeClr val="accent1"/>
            </a:solidFill>
            <a:ln>
              <a:noFill/>
            </a:ln>
            <a:effectLst/>
          </c:spPr>
          <c:invertIfNegative val="0"/>
          <c:val>
            <c:numRef>
              <c:f>'Hora Punta Mañana (40)'!$E$35:$J$35</c:f>
              <c:numCache>
                <c:formatCode>0.00</c:formatCode>
                <c:ptCount val="6"/>
                <c:pt idx="0">
                  <c:v>2.8179259259259299</c:v>
                </c:pt>
                <c:pt idx="1">
                  <c:v>0.46543518518518501</c:v>
                </c:pt>
                <c:pt idx="2">
                  <c:v>4.27916666666667E-2</c:v>
                </c:pt>
                <c:pt idx="3">
                  <c:v>0</c:v>
                </c:pt>
                <c:pt idx="4">
                  <c:v>3.3722222222222202E-2</c:v>
                </c:pt>
                <c:pt idx="5">
                  <c:v>3.3598750000000037</c:v>
                </c:pt>
              </c:numCache>
            </c:numRef>
          </c:val>
          <c:extLst>
            <c:ext xmlns:c16="http://schemas.microsoft.com/office/drawing/2014/chart" uri="{C3380CC4-5D6E-409C-BE32-E72D297353CC}">
              <c16:uniqueId val="{00000001-C5BD-4E60-8CDD-DD35EA529CD9}"/>
            </c:ext>
          </c:extLst>
        </c:ser>
        <c:dLbls>
          <c:showLegendKey val="0"/>
          <c:showVal val="0"/>
          <c:showCatName val="0"/>
          <c:showSerName val="0"/>
          <c:showPercent val="0"/>
          <c:showBubbleSize val="0"/>
        </c:dLbls>
        <c:gapWidth val="219"/>
        <c:overlap val="-27"/>
        <c:axId val="439090840"/>
        <c:axId val="439091168"/>
      </c:barChart>
      <c:catAx>
        <c:axId val="4390908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ES"/>
          </a:p>
        </c:txPr>
        <c:crossAx val="439091168"/>
        <c:crosses val="autoZero"/>
        <c:auto val="1"/>
        <c:lblAlgn val="ctr"/>
        <c:lblOffset val="100"/>
        <c:noMultiLvlLbl val="0"/>
      </c:catAx>
      <c:valAx>
        <c:axId val="439091168"/>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ES" dirty="0" err="1"/>
                  <a:t>Average</a:t>
                </a:r>
                <a:r>
                  <a:rPr lang="es-ES" baseline="0" dirty="0"/>
                  <a:t> </a:t>
                </a:r>
                <a:r>
                  <a:rPr lang="es-ES" baseline="0" dirty="0" err="1"/>
                  <a:t>queue</a:t>
                </a:r>
                <a:r>
                  <a:rPr lang="es-ES" baseline="0" dirty="0"/>
                  <a:t> </a:t>
                </a:r>
                <a:r>
                  <a:rPr lang="es-ES" dirty="0"/>
                  <a:t>(</a:t>
                </a:r>
                <a:r>
                  <a:rPr lang="es-ES" dirty="0" err="1"/>
                  <a:t>veh</a:t>
                </a:r>
                <a:r>
                  <a:rPr lang="es-ES" dirty="0"/>
                  <a:t>)</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ES"/>
            </a:p>
          </c:txPr>
        </c:title>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ES"/>
          </a:p>
        </c:txPr>
        <c:crossAx val="4390908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E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'Hora Punta Mañana (40)'!$C$21:$D$21</c:f>
              <c:strCache>
                <c:ptCount val="2"/>
                <c:pt idx="0">
                  <c:v>Sense sistema VSL</c:v>
                </c:pt>
              </c:strCache>
            </c:strRef>
          </c:tx>
          <c:spPr>
            <a:solidFill>
              <a:srgbClr val="FF0000"/>
            </a:solidFill>
            <a:ln>
              <a:noFill/>
            </a:ln>
            <a:effectLst/>
          </c:spPr>
          <c:invertIfNegative val="0"/>
          <c:cat>
            <c:strRef>
              <c:f>'Hora Punta Mañana (40)'!$E$21:$J$21</c:f>
              <c:strCache>
                <c:ptCount val="6"/>
                <c:pt idx="0">
                  <c:v>Tram 1</c:v>
                </c:pt>
                <c:pt idx="1">
                  <c:v>Tram 2</c:v>
                </c:pt>
                <c:pt idx="2">
                  <c:v>Tram 3</c:v>
                </c:pt>
                <c:pt idx="3">
                  <c:v>Tram 4</c:v>
                </c:pt>
                <c:pt idx="4">
                  <c:v> Tram 5</c:v>
                </c:pt>
                <c:pt idx="5">
                  <c:v>Total</c:v>
                </c:pt>
              </c:strCache>
            </c:strRef>
          </c:cat>
          <c:val>
            <c:numRef>
              <c:f>'Hora Punta Mañana (40)'!$E$24:$J$24</c:f>
              <c:numCache>
                <c:formatCode>0.00</c:formatCode>
                <c:ptCount val="6"/>
                <c:pt idx="0">
                  <c:v>3.62206880812461</c:v>
                </c:pt>
                <c:pt idx="1">
                  <c:v>2.90992121336962</c:v>
                </c:pt>
                <c:pt idx="2">
                  <c:v>3.07284618854308E-2</c:v>
                </c:pt>
                <c:pt idx="3">
                  <c:v>0</c:v>
                </c:pt>
                <c:pt idx="4">
                  <c:v>3.5078885532057701E-2</c:v>
                </c:pt>
                <c:pt idx="5">
                  <c:v>6.5977973689117189</c:v>
                </c:pt>
              </c:numCache>
            </c:numRef>
          </c:val>
          <c:extLst>
            <c:ext xmlns:c16="http://schemas.microsoft.com/office/drawing/2014/chart" uri="{C3380CC4-5D6E-409C-BE32-E72D297353CC}">
              <c16:uniqueId val="{00000000-88AB-42F0-AB87-DABECD6D6E9D}"/>
            </c:ext>
          </c:extLst>
        </c:ser>
        <c:ser>
          <c:idx val="1"/>
          <c:order val="1"/>
          <c:tx>
            <c:strRef>
              <c:f>'Hora Punta Mañana (40)'!$C$34:$D$34</c:f>
              <c:strCache>
                <c:ptCount val="2"/>
                <c:pt idx="0">
                  <c:v>Amb sistema VSL</c:v>
                </c:pt>
              </c:strCache>
            </c:strRef>
          </c:tx>
          <c:spPr>
            <a:solidFill>
              <a:schemeClr val="accent1"/>
            </a:solidFill>
            <a:ln>
              <a:noFill/>
            </a:ln>
            <a:effectLst/>
          </c:spPr>
          <c:invertIfNegative val="0"/>
          <c:val>
            <c:numRef>
              <c:f>'Hora Punta Mañana (40)'!$E$37:$J$37</c:f>
              <c:numCache>
                <c:formatCode>0.00</c:formatCode>
                <c:ptCount val="6"/>
                <c:pt idx="0">
                  <c:v>1.42055054307224</c:v>
                </c:pt>
                <c:pt idx="1">
                  <c:v>0.25212886567378701</c:v>
                </c:pt>
                <c:pt idx="2">
                  <c:v>3.8373816854829497E-2</c:v>
                </c:pt>
                <c:pt idx="3">
                  <c:v>0</c:v>
                </c:pt>
                <c:pt idx="4">
                  <c:v>2.4227093872962301E-2</c:v>
                </c:pt>
                <c:pt idx="5">
                  <c:v>1.7352803194738189</c:v>
                </c:pt>
              </c:numCache>
            </c:numRef>
          </c:val>
          <c:extLst>
            <c:ext xmlns:c16="http://schemas.microsoft.com/office/drawing/2014/chart" uri="{C3380CC4-5D6E-409C-BE32-E72D297353CC}">
              <c16:uniqueId val="{00000001-88AB-42F0-AB87-DABECD6D6E9D}"/>
            </c:ext>
          </c:extLst>
        </c:ser>
        <c:dLbls>
          <c:showLegendKey val="0"/>
          <c:showVal val="0"/>
          <c:showCatName val="0"/>
          <c:showSerName val="0"/>
          <c:showPercent val="0"/>
          <c:showBubbleSize val="0"/>
        </c:dLbls>
        <c:gapWidth val="219"/>
        <c:overlap val="-27"/>
        <c:axId val="439090840"/>
        <c:axId val="439091168"/>
      </c:barChart>
      <c:catAx>
        <c:axId val="4390908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ES"/>
          </a:p>
        </c:txPr>
        <c:crossAx val="439091168"/>
        <c:crosses val="autoZero"/>
        <c:auto val="1"/>
        <c:lblAlgn val="ctr"/>
        <c:lblOffset val="100"/>
        <c:noMultiLvlLbl val="0"/>
      </c:catAx>
      <c:valAx>
        <c:axId val="439091168"/>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ES" dirty="0" err="1"/>
                  <a:t>Stops</a:t>
                </a:r>
                <a:r>
                  <a:rPr lang="es-ES" dirty="0"/>
                  <a:t> </a:t>
                </a:r>
                <a:r>
                  <a:rPr lang="es-ES" sz="1000" b="0" i="0" u="none" strike="noStrike" baseline="0" dirty="0">
                    <a:effectLst/>
                  </a:rPr>
                  <a:t>(#/</a:t>
                </a:r>
                <a:r>
                  <a:rPr lang="es-ES" sz="1000" b="0" i="0" u="none" strike="noStrike" baseline="0" dirty="0" err="1">
                    <a:effectLst/>
                  </a:rPr>
                  <a:t>veh</a:t>
                </a:r>
                <a:r>
                  <a:rPr lang="es-ES" sz="1000" b="0" i="0" u="none" strike="noStrike" baseline="0" dirty="0">
                    <a:effectLst/>
                  </a:rPr>
                  <a:t>/km)</a:t>
                </a:r>
                <a:endParaRPr lang="es-ES" dirty="0"/>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ES"/>
            </a:p>
          </c:txPr>
        </c:title>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ES"/>
          </a:p>
        </c:txPr>
        <c:crossAx val="4390908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E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2088166828456332"/>
          <c:y val="7.9655660480983187E-2"/>
          <c:w val="0.74653802426429572"/>
          <c:h val="0.71990057714215772"/>
        </c:manualLayout>
      </c:layout>
      <c:barChart>
        <c:barDir val="col"/>
        <c:grouping val="clustered"/>
        <c:varyColors val="0"/>
        <c:ser>
          <c:idx val="0"/>
          <c:order val="0"/>
          <c:tx>
            <c:strRef>
              <c:f>'Hora Punta Mañana (40)'!$C$21:$D$21</c:f>
              <c:strCache>
                <c:ptCount val="2"/>
                <c:pt idx="0">
                  <c:v>Sense sistema VSL</c:v>
                </c:pt>
              </c:strCache>
            </c:strRef>
          </c:tx>
          <c:spPr>
            <a:solidFill>
              <a:srgbClr val="FF0000"/>
            </a:solidFill>
            <a:ln>
              <a:noFill/>
            </a:ln>
            <a:effectLst/>
          </c:spPr>
          <c:invertIfNegative val="0"/>
          <c:cat>
            <c:strRef>
              <c:f>'Hora Punta Mañana (40)'!$E$21:$J$21</c:f>
              <c:strCache>
                <c:ptCount val="6"/>
                <c:pt idx="0">
                  <c:v>Tram 1</c:v>
                </c:pt>
                <c:pt idx="1">
                  <c:v>Tram 2</c:v>
                </c:pt>
                <c:pt idx="2">
                  <c:v>Tram 3</c:v>
                </c:pt>
                <c:pt idx="3">
                  <c:v>Tram 4</c:v>
                </c:pt>
                <c:pt idx="4">
                  <c:v> Tram 5</c:v>
                </c:pt>
                <c:pt idx="5">
                  <c:v>Total</c:v>
                </c:pt>
              </c:strCache>
            </c:strRef>
          </c:cat>
          <c:val>
            <c:numRef>
              <c:f>'Hora Punta Mañana (40)'!$E$26:$J$26</c:f>
              <c:numCache>
                <c:formatCode>0.00</c:formatCode>
                <c:ptCount val="6"/>
                <c:pt idx="0">
                  <c:v>522.17888765466705</c:v>
                </c:pt>
                <c:pt idx="1">
                  <c:v>473.87216339246902</c:v>
                </c:pt>
                <c:pt idx="2">
                  <c:v>264.768298223751</c:v>
                </c:pt>
                <c:pt idx="3">
                  <c:v>289.97326476856603</c:v>
                </c:pt>
                <c:pt idx="4">
                  <c:v>233.25672544137001</c:v>
                </c:pt>
                <c:pt idx="5">
                  <c:v>1784.0493394808229</c:v>
                </c:pt>
              </c:numCache>
            </c:numRef>
          </c:val>
          <c:extLst>
            <c:ext xmlns:c16="http://schemas.microsoft.com/office/drawing/2014/chart" uri="{C3380CC4-5D6E-409C-BE32-E72D297353CC}">
              <c16:uniqueId val="{00000000-37FB-442E-A32C-80B25A56E68F}"/>
            </c:ext>
          </c:extLst>
        </c:ser>
        <c:ser>
          <c:idx val="1"/>
          <c:order val="1"/>
          <c:tx>
            <c:strRef>
              <c:f>'Hora Punta Mañana (40)'!$C$34:$D$34</c:f>
              <c:strCache>
                <c:ptCount val="2"/>
                <c:pt idx="0">
                  <c:v>Amb sistema VSL</c:v>
                </c:pt>
              </c:strCache>
            </c:strRef>
          </c:tx>
          <c:spPr>
            <a:solidFill>
              <a:schemeClr val="accent1"/>
            </a:solidFill>
            <a:ln>
              <a:noFill/>
            </a:ln>
            <a:effectLst/>
          </c:spPr>
          <c:invertIfNegative val="0"/>
          <c:val>
            <c:numRef>
              <c:f>'Hora Punta Mañana (40)'!$E$39:$J$39</c:f>
              <c:numCache>
                <c:formatCode>0.00</c:formatCode>
                <c:ptCount val="6"/>
                <c:pt idx="0">
                  <c:v>368.98422045958802</c:v>
                </c:pt>
                <c:pt idx="1">
                  <c:v>427.15868681347899</c:v>
                </c:pt>
                <c:pt idx="2">
                  <c:v>378.553844252403</c:v>
                </c:pt>
                <c:pt idx="3">
                  <c:v>349.80728340468301</c:v>
                </c:pt>
                <c:pt idx="4">
                  <c:v>243.66759781673201</c:v>
                </c:pt>
                <c:pt idx="5">
                  <c:v>1768.1716327468851</c:v>
                </c:pt>
              </c:numCache>
            </c:numRef>
          </c:val>
          <c:extLst>
            <c:ext xmlns:c16="http://schemas.microsoft.com/office/drawing/2014/chart" uri="{C3380CC4-5D6E-409C-BE32-E72D297353CC}">
              <c16:uniqueId val="{00000001-37FB-442E-A32C-80B25A56E68F}"/>
            </c:ext>
          </c:extLst>
        </c:ser>
        <c:dLbls>
          <c:showLegendKey val="0"/>
          <c:showVal val="0"/>
          <c:showCatName val="0"/>
          <c:showSerName val="0"/>
          <c:showPercent val="0"/>
          <c:showBubbleSize val="0"/>
        </c:dLbls>
        <c:gapWidth val="219"/>
        <c:overlap val="-27"/>
        <c:axId val="439090840"/>
        <c:axId val="439091168"/>
      </c:barChart>
      <c:catAx>
        <c:axId val="4390908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ES"/>
          </a:p>
        </c:txPr>
        <c:crossAx val="439091168"/>
        <c:crosses val="autoZero"/>
        <c:auto val="1"/>
        <c:lblAlgn val="ctr"/>
        <c:lblOffset val="100"/>
        <c:noMultiLvlLbl val="0"/>
      </c:catAx>
      <c:valAx>
        <c:axId val="439091168"/>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ES" dirty="0" err="1"/>
                  <a:t>Travel</a:t>
                </a:r>
                <a:r>
                  <a:rPr lang="es-ES" dirty="0"/>
                  <a:t> time (h)</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E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ES"/>
          </a:p>
        </c:txPr>
        <c:crossAx val="4390908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E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3090812583689371"/>
          <c:y val="8.8476407135872404E-2"/>
          <c:w val="0.72165020924253287"/>
          <c:h val="0.725053073177652"/>
        </c:manualLayout>
      </c:layout>
      <c:barChart>
        <c:barDir val="col"/>
        <c:grouping val="clustered"/>
        <c:varyColors val="0"/>
        <c:ser>
          <c:idx val="0"/>
          <c:order val="0"/>
          <c:tx>
            <c:strRef>
              <c:f>'Hora Valle (40)'!$C$21:$D$21</c:f>
              <c:strCache>
                <c:ptCount val="2"/>
                <c:pt idx="0">
                  <c:v>Sense sistema VSL</c:v>
                </c:pt>
              </c:strCache>
            </c:strRef>
          </c:tx>
          <c:spPr>
            <a:solidFill>
              <a:srgbClr val="FF0000"/>
            </a:solidFill>
            <a:ln>
              <a:noFill/>
            </a:ln>
            <a:effectLst/>
          </c:spPr>
          <c:invertIfNegative val="0"/>
          <c:cat>
            <c:strRef>
              <c:f>'Hora Valle (40)'!$E$21:$J$21</c:f>
              <c:strCache>
                <c:ptCount val="6"/>
                <c:pt idx="0">
                  <c:v>Tram 1</c:v>
                </c:pt>
                <c:pt idx="1">
                  <c:v>Tram 2</c:v>
                </c:pt>
                <c:pt idx="2">
                  <c:v>Tram 3</c:v>
                </c:pt>
                <c:pt idx="3">
                  <c:v>Tram 4</c:v>
                </c:pt>
                <c:pt idx="4">
                  <c:v> Tram 5</c:v>
                </c:pt>
                <c:pt idx="5">
                  <c:v>Total</c:v>
                </c:pt>
              </c:strCache>
            </c:strRef>
          </c:cat>
          <c:val>
            <c:numRef>
              <c:f>'Hora Valle (40)'!$E$32:$J$32</c:f>
              <c:numCache>
                <c:formatCode>0.00</c:formatCode>
                <c:ptCount val="6"/>
                <c:pt idx="0">
                  <c:v>18.681991119293102</c:v>
                </c:pt>
                <c:pt idx="1">
                  <c:v>14.860882501211201</c:v>
                </c:pt>
                <c:pt idx="2">
                  <c:v>12.562194611058001</c:v>
                </c:pt>
                <c:pt idx="3">
                  <c:v>13.8616093394602</c:v>
                </c:pt>
                <c:pt idx="4">
                  <c:v>8.9942681183137108</c:v>
                </c:pt>
                <c:pt idx="5">
                  <c:v>13.792189137867243</c:v>
                </c:pt>
              </c:numCache>
            </c:numRef>
          </c:val>
          <c:extLst>
            <c:ext xmlns:c16="http://schemas.microsoft.com/office/drawing/2014/chart" uri="{C3380CC4-5D6E-409C-BE32-E72D297353CC}">
              <c16:uniqueId val="{00000000-FE20-492C-A0D0-0DF12ED3A490}"/>
            </c:ext>
          </c:extLst>
        </c:ser>
        <c:ser>
          <c:idx val="1"/>
          <c:order val="1"/>
          <c:tx>
            <c:strRef>
              <c:f>'Hora Valle (40)'!$C$34:$D$34</c:f>
              <c:strCache>
                <c:ptCount val="2"/>
                <c:pt idx="0">
                  <c:v>Amb sistema VSL</c:v>
                </c:pt>
              </c:strCache>
            </c:strRef>
          </c:tx>
          <c:spPr>
            <a:solidFill>
              <a:schemeClr val="accent1"/>
            </a:solidFill>
            <a:ln>
              <a:noFill/>
            </a:ln>
            <a:effectLst/>
          </c:spPr>
          <c:invertIfNegative val="0"/>
          <c:val>
            <c:numRef>
              <c:f>'Hora Valle (40)'!$E$45:$J$45</c:f>
              <c:numCache>
                <c:formatCode>0.00</c:formatCode>
                <c:ptCount val="6"/>
                <c:pt idx="0">
                  <c:v>18.824516687287499</c:v>
                </c:pt>
                <c:pt idx="1">
                  <c:v>15.0887015077379</c:v>
                </c:pt>
                <c:pt idx="2">
                  <c:v>12.6933330249016</c:v>
                </c:pt>
                <c:pt idx="3">
                  <c:v>13.902983195881101</c:v>
                </c:pt>
                <c:pt idx="4">
                  <c:v>8.946940983927</c:v>
                </c:pt>
                <c:pt idx="5">
                  <c:v>13.891295079947019</c:v>
                </c:pt>
              </c:numCache>
            </c:numRef>
          </c:val>
          <c:extLst>
            <c:ext xmlns:c16="http://schemas.microsoft.com/office/drawing/2014/chart" uri="{C3380CC4-5D6E-409C-BE32-E72D297353CC}">
              <c16:uniqueId val="{00000001-FE20-492C-A0D0-0DF12ED3A490}"/>
            </c:ext>
          </c:extLst>
        </c:ser>
        <c:dLbls>
          <c:showLegendKey val="0"/>
          <c:showVal val="0"/>
          <c:showCatName val="0"/>
          <c:showSerName val="0"/>
          <c:showPercent val="0"/>
          <c:showBubbleSize val="0"/>
        </c:dLbls>
        <c:gapWidth val="219"/>
        <c:overlap val="-27"/>
        <c:axId val="439090840"/>
        <c:axId val="439091168"/>
      </c:barChart>
      <c:catAx>
        <c:axId val="4390908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ES"/>
          </a:p>
        </c:txPr>
        <c:crossAx val="439091168"/>
        <c:crosses val="autoZero"/>
        <c:auto val="1"/>
        <c:lblAlgn val="ctr"/>
        <c:lblOffset val="100"/>
        <c:noMultiLvlLbl val="0"/>
      </c:catAx>
      <c:valAx>
        <c:axId val="439091168"/>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ES" dirty="0" err="1"/>
                  <a:t>Density</a:t>
                </a:r>
                <a:r>
                  <a:rPr lang="es-ES" dirty="0"/>
                  <a:t> (</a:t>
                </a:r>
                <a:r>
                  <a:rPr lang="es-ES" dirty="0" err="1"/>
                  <a:t>veh</a:t>
                </a:r>
                <a:r>
                  <a:rPr lang="es-ES" dirty="0"/>
                  <a:t>/km)</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ES"/>
            </a:p>
          </c:txPr>
        </c:title>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ES"/>
          </a:p>
        </c:txPr>
        <c:crossAx val="4390908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E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31.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3"/>
            <a:ext cx="2950678" cy="496506"/>
          </a:xfrm>
          <a:prstGeom prst="rect">
            <a:avLst/>
          </a:prstGeom>
        </p:spPr>
        <p:txBody>
          <a:bodyPr vert="horz" lIns="88353" tIns="44176" rIns="88353" bIns="44176" rtlCol="0"/>
          <a:lstStyle>
            <a:lvl1pPr algn="l">
              <a:defRPr sz="1200"/>
            </a:lvl1pPr>
          </a:lstStyle>
          <a:p>
            <a:endParaRPr lang="es-ES" dirty="0"/>
          </a:p>
        </p:txBody>
      </p:sp>
      <p:sp>
        <p:nvSpPr>
          <p:cNvPr id="3" name="2 Marcador de fecha"/>
          <p:cNvSpPr>
            <a:spLocks noGrp="1"/>
          </p:cNvSpPr>
          <p:nvPr>
            <p:ph type="dt" sz="quarter" idx="1"/>
          </p:nvPr>
        </p:nvSpPr>
        <p:spPr>
          <a:xfrm>
            <a:off x="3856590" y="3"/>
            <a:ext cx="2950678" cy="496506"/>
          </a:xfrm>
          <a:prstGeom prst="rect">
            <a:avLst/>
          </a:prstGeom>
        </p:spPr>
        <p:txBody>
          <a:bodyPr vert="horz" lIns="88353" tIns="44176" rIns="88353" bIns="44176" rtlCol="0"/>
          <a:lstStyle>
            <a:lvl1pPr algn="r">
              <a:defRPr sz="1200"/>
            </a:lvl1pPr>
          </a:lstStyle>
          <a:p>
            <a:fld id="{CC5818EE-D2A7-450A-B2A7-3C7C3D64BB62}" type="datetimeFigureOut">
              <a:rPr lang="es-ES" smtClean="0"/>
              <a:pPr/>
              <a:t>21/07/2023</a:t>
            </a:fld>
            <a:endParaRPr lang="es-ES" dirty="0"/>
          </a:p>
        </p:txBody>
      </p:sp>
      <p:sp>
        <p:nvSpPr>
          <p:cNvPr id="4" name="3 Marcador de pie de página"/>
          <p:cNvSpPr>
            <a:spLocks noGrp="1"/>
          </p:cNvSpPr>
          <p:nvPr>
            <p:ph type="ftr" sz="quarter" idx="2"/>
          </p:nvPr>
        </p:nvSpPr>
        <p:spPr>
          <a:xfrm>
            <a:off x="0" y="9442877"/>
            <a:ext cx="2950678" cy="496506"/>
          </a:xfrm>
          <a:prstGeom prst="rect">
            <a:avLst/>
          </a:prstGeom>
        </p:spPr>
        <p:txBody>
          <a:bodyPr vert="horz" lIns="88353" tIns="44176" rIns="88353" bIns="44176" rtlCol="0" anchor="b"/>
          <a:lstStyle>
            <a:lvl1pPr algn="l">
              <a:defRPr sz="1200"/>
            </a:lvl1pPr>
          </a:lstStyle>
          <a:p>
            <a:endParaRPr lang="es-ES" dirty="0"/>
          </a:p>
        </p:txBody>
      </p:sp>
      <p:sp>
        <p:nvSpPr>
          <p:cNvPr id="5" name="4 Marcador de número de diapositiva"/>
          <p:cNvSpPr>
            <a:spLocks noGrp="1"/>
          </p:cNvSpPr>
          <p:nvPr>
            <p:ph type="sldNum" sz="quarter" idx="3"/>
          </p:nvPr>
        </p:nvSpPr>
        <p:spPr>
          <a:xfrm>
            <a:off x="3856590" y="9442877"/>
            <a:ext cx="2950678" cy="496506"/>
          </a:xfrm>
          <a:prstGeom prst="rect">
            <a:avLst/>
          </a:prstGeom>
        </p:spPr>
        <p:txBody>
          <a:bodyPr vert="horz" lIns="88353" tIns="44176" rIns="88353" bIns="44176" rtlCol="0" anchor="b"/>
          <a:lstStyle>
            <a:lvl1pPr algn="r">
              <a:defRPr sz="1200"/>
            </a:lvl1pPr>
          </a:lstStyle>
          <a:p>
            <a:fld id="{75C55384-A26B-4789-B8DA-92AB010C375A}" type="slidenum">
              <a:rPr lang="es-ES" smtClean="0"/>
              <a:pPr/>
              <a:t>‹Nº›</a:t>
            </a:fld>
            <a:endParaRPr lang="es-ES" dirty="0"/>
          </a:p>
        </p:txBody>
      </p:sp>
    </p:spTree>
    <p:extLst>
      <p:ext uri="{BB962C8B-B14F-4D97-AF65-F5344CB8AC3E}">
        <p14:creationId xmlns:p14="http://schemas.microsoft.com/office/powerpoint/2010/main" val="169363520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3" y="2"/>
            <a:ext cx="2950475" cy="497047"/>
          </a:xfrm>
          <a:prstGeom prst="rect">
            <a:avLst/>
          </a:prstGeom>
        </p:spPr>
        <p:txBody>
          <a:bodyPr vert="horz" lIns="95703" tIns="47852" rIns="95703" bIns="47852" rtlCol="0"/>
          <a:lstStyle>
            <a:lvl1pPr algn="l">
              <a:defRPr sz="1400"/>
            </a:lvl1pPr>
          </a:lstStyle>
          <a:p>
            <a:endParaRPr lang="es-ES" dirty="0"/>
          </a:p>
        </p:txBody>
      </p:sp>
      <p:sp>
        <p:nvSpPr>
          <p:cNvPr id="3" name="2 Marcador de fecha"/>
          <p:cNvSpPr>
            <a:spLocks noGrp="1"/>
          </p:cNvSpPr>
          <p:nvPr>
            <p:ph type="dt" idx="1"/>
          </p:nvPr>
        </p:nvSpPr>
        <p:spPr>
          <a:xfrm>
            <a:off x="3856742" y="2"/>
            <a:ext cx="2950475" cy="497047"/>
          </a:xfrm>
          <a:prstGeom prst="rect">
            <a:avLst/>
          </a:prstGeom>
        </p:spPr>
        <p:txBody>
          <a:bodyPr vert="horz" lIns="95703" tIns="47852" rIns="95703" bIns="47852" rtlCol="0"/>
          <a:lstStyle>
            <a:lvl1pPr algn="r">
              <a:defRPr sz="1400"/>
            </a:lvl1pPr>
          </a:lstStyle>
          <a:p>
            <a:fld id="{7214ED88-603B-489E-A5E1-A4601A4EDDC2}" type="datetimeFigureOut">
              <a:rPr lang="es-ES" smtClean="0"/>
              <a:pPr/>
              <a:t>21/07/2023</a:t>
            </a:fld>
            <a:endParaRPr lang="es-ES" dirty="0"/>
          </a:p>
        </p:txBody>
      </p:sp>
      <p:sp>
        <p:nvSpPr>
          <p:cNvPr id="4" name="3 Marcador de imagen de diapositiva"/>
          <p:cNvSpPr>
            <a:spLocks noGrp="1" noRot="1" noChangeAspect="1"/>
          </p:cNvSpPr>
          <p:nvPr>
            <p:ph type="sldImg" idx="2"/>
          </p:nvPr>
        </p:nvSpPr>
        <p:spPr>
          <a:xfrm>
            <a:off x="920750" y="747713"/>
            <a:ext cx="4967288" cy="3725862"/>
          </a:xfrm>
          <a:prstGeom prst="rect">
            <a:avLst/>
          </a:prstGeom>
          <a:noFill/>
          <a:ln w="12700">
            <a:solidFill>
              <a:prstClr val="black"/>
            </a:solidFill>
          </a:ln>
        </p:spPr>
        <p:txBody>
          <a:bodyPr vert="horz" lIns="95703" tIns="47852" rIns="95703" bIns="47852" rtlCol="0" anchor="ctr"/>
          <a:lstStyle/>
          <a:p>
            <a:endParaRPr lang="es-ES" dirty="0"/>
          </a:p>
        </p:txBody>
      </p:sp>
      <p:sp>
        <p:nvSpPr>
          <p:cNvPr id="5" name="4 Marcador de notas"/>
          <p:cNvSpPr>
            <a:spLocks noGrp="1"/>
          </p:cNvSpPr>
          <p:nvPr>
            <p:ph type="body" sz="quarter" idx="3"/>
          </p:nvPr>
        </p:nvSpPr>
        <p:spPr>
          <a:xfrm>
            <a:off x="680880" y="4721942"/>
            <a:ext cx="5447030" cy="4473416"/>
          </a:xfrm>
          <a:prstGeom prst="rect">
            <a:avLst/>
          </a:prstGeom>
        </p:spPr>
        <p:txBody>
          <a:bodyPr vert="horz" lIns="95703" tIns="47852" rIns="95703" bIns="47852"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6" name="5 Marcador de pie de página"/>
          <p:cNvSpPr>
            <a:spLocks noGrp="1"/>
          </p:cNvSpPr>
          <p:nvPr>
            <p:ph type="ftr" sz="quarter" idx="4"/>
          </p:nvPr>
        </p:nvSpPr>
        <p:spPr>
          <a:xfrm>
            <a:off x="3" y="9442155"/>
            <a:ext cx="2950475" cy="497047"/>
          </a:xfrm>
          <a:prstGeom prst="rect">
            <a:avLst/>
          </a:prstGeom>
        </p:spPr>
        <p:txBody>
          <a:bodyPr vert="horz" lIns="95703" tIns="47852" rIns="95703" bIns="47852" rtlCol="0" anchor="b"/>
          <a:lstStyle>
            <a:lvl1pPr algn="l">
              <a:defRPr sz="1400"/>
            </a:lvl1pPr>
          </a:lstStyle>
          <a:p>
            <a:endParaRPr lang="es-ES" dirty="0"/>
          </a:p>
        </p:txBody>
      </p:sp>
      <p:sp>
        <p:nvSpPr>
          <p:cNvPr id="7" name="6 Marcador de número de diapositiva"/>
          <p:cNvSpPr>
            <a:spLocks noGrp="1"/>
          </p:cNvSpPr>
          <p:nvPr>
            <p:ph type="sldNum" sz="quarter" idx="5"/>
          </p:nvPr>
        </p:nvSpPr>
        <p:spPr>
          <a:xfrm>
            <a:off x="3856742" y="9442155"/>
            <a:ext cx="2950475" cy="497047"/>
          </a:xfrm>
          <a:prstGeom prst="rect">
            <a:avLst/>
          </a:prstGeom>
        </p:spPr>
        <p:txBody>
          <a:bodyPr vert="horz" lIns="95703" tIns="47852" rIns="95703" bIns="47852" rtlCol="0" anchor="b"/>
          <a:lstStyle>
            <a:lvl1pPr algn="r">
              <a:defRPr sz="1400"/>
            </a:lvl1pPr>
          </a:lstStyle>
          <a:p>
            <a:fld id="{3AEFDED8-8EB0-4863-833B-4354FFA0A19C}" type="slidenum">
              <a:rPr lang="es-ES" smtClean="0"/>
              <a:pPr/>
              <a:t>‹Nº›</a:t>
            </a:fld>
            <a:endParaRPr lang="es-ES" dirty="0"/>
          </a:p>
        </p:txBody>
      </p:sp>
    </p:spTree>
    <p:extLst>
      <p:ext uri="{BB962C8B-B14F-4D97-AF65-F5344CB8AC3E}">
        <p14:creationId xmlns:p14="http://schemas.microsoft.com/office/powerpoint/2010/main" val="977750227"/>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normAutofit/>
          </a:bodyPr>
          <a:lstStyle/>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p:txBody>
      </p:sp>
      <p:sp>
        <p:nvSpPr>
          <p:cNvPr id="4" name="Marcador de número de diapositiva 3"/>
          <p:cNvSpPr>
            <a:spLocks noGrp="1"/>
          </p:cNvSpPr>
          <p:nvPr>
            <p:ph type="sldNum" sz="quarter" idx="10"/>
          </p:nvPr>
        </p:nvSpPr>
        <p:spPr/>
        <p:txBody>
          <a:bodyPr/>
          <a:lstStyle/>
          <a:p>
            <a:fld id="{3AEFDED8-8EB0-4863-833B-4354FFA0A19C}" type="slidenum">
              <a:rPr lang="es-ES" smtClean="0"/>
              <a:pPr/>
              <a:t>4</a:t>
            </a:fld>
            <a:endParaRPr lang="es-ES" dirty="0"/>
          </a:p>
        </p:txBody>
      </p:sp>
    </p:spTree>
    <p:extLst>
      <p:ext uri="{BB962C8B-B14F-4D97-AF65-F5344CB8AC3E}">
        <p14:creationId xmlns:p14="http://schemas.microsoft.com/office/powerpoint/2010/main" val="42387130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Marcador de número de diapositiva 3"/>
          <p:cNvSpPr>
            <a:spLocks noGrp="1"/>
          </p:cNvSpPr>
          <p:nvPr>
            <p:ph type="sldNum" sz="quarter" idx="10"/>
          </p:nvPr>
        </p:nvSpPr>
        <p:spPr/>
        <p:txBody>
          <a:bodyPr/>
          <a:lstStyle/>
          <a:p>
            <a:fld id="{3AEFDED8-8EB0-4863-833B-4354FFA0A19C}" type="slidenum">
              <a:rPr lang="es-ES" smtClean="0"/>
              <a:pPr/>
              <a:t>14</a:t>
            </a:fld>
            <a:endParaRPr lang="es-ES" dirty="0"/>
          </a:p>
        </p:txBody>
      </p:sp>
    </p:spTree>
    <p:extLst>
      <p:ext uri="{BB962C8B-B14F-4D97-AF65-F5344CB8AC3E}">
        <p14:creationId xmlns:p14="http://schemas.microsoft.com/office/powerpoint/2010/main" val="28495554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n-US" dirty="0"/>
          </a:p>
        </p:txBody>
      </p:sp>
      <p:sp>
        <p:nvSpPr>
          <p:cNvPr id="4" name="Marcador de número de diapositiva 3"/>
          <p:cNvSpPr>
            <a:spLocks noGrp="1"/>
          </p:cNvSpPr>
          <p:nvPr>
            <p:ph type="sldNum" sz="quarter" idx="10"/>
          </p:nvPr>
        </p:nvSpPr>
        <p:spPr/>
        <p:txBody>
          <a:bodyPr/>
          <a:lstStyle/>
          <a:p>
            <a:fld id="{3AEFDED8-8EB0-4863-833B-4354FFA0A19C}" type="slidenum">
              <a:rPr lang="es-ES" smtClean="0"/>
              <a:pPr/>
              <a:t>15</a:t>
            </a:fld>
            <a:endParaRPr lang="es-ES" dirty="0"/>
          </a:p>
        </p:txBody>
      </p:sp>
    </p:spTree>
    <p:extLst>
      <p:ext uri="{BB962C8B-B14F-4D97-AF65-F5344CB8AC3E}">
        <p14:creationId xmlns:p14="http://schemas.microsoft.com/office/powerpoint/2010/main" val="8737048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normAutofit/>
          </a:bodyPr>
          <a:lstStyle/>
          <a:p>
            <a:endParaRPr lang="en-US" dirty="0"/>
          </a:p>
        </p:txBody>
      </p:sp>
      <p:sp>
        <p:nvSpPr>
          <p:cNvPr id="4" name="Marcador de número de diapositiva 3"/>
          <p:cNvSpPr>
            <a:spLocks noGrp="1"/>
          </p:cNvSpPr>
          <p:nvPr>
            <p:ph type="sldNum" sz="quarter" idx="10"/>
          </p:nvPr>
        </p:nvSpPr>
        <p:spPr/>
        <p:txBody>
          <a:bodyPr/>
          <a:lstStyle/>
          <a:p>
            <a:fld id="{3AEFDED8-8EB0-4863-833B-4354FFA0A19C}" type="slidenum">
              <a:rPr lang="es-ES" smtClean="0"/>
              <a:pPr/>
              <a:t>16</a:t>
            </a:fld>
            <a:endParaRPr lang="es-ES" dirty="0"/>
          </a:p>
        </p:txBody>
      </p:sp>
    </p:spTree>
    <p:extLst>
      <p:ext uri="{BB962C8B-B14F-4D97-AF65-F5344CB8AC3E}">
        <p14:creationId xmlns:p14="http://schemas.microsoft.com/office/powerpoint/2010/main" val="19208477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n-US" dirty="0"/>
          </a:p>
        </p:txBody>
      </p:sp>
      <p:sp>
        <p:nvSpPr>
          <p:cNvPr id="4" name="Marcador de número de diapositiva 3"/>
          <p:cNvSpPr>
            <a:spLocks noGrp="1"/>
          </p:cNvSpPr>
          <p:nvPr>
            <p:ph type="sldNum" sz="quarter" idx="10"/>
          </p:nvPr>
        </p:nvSpPr>
        <p:spPr/>
        <p:txBody>
          <a:bodyPr/>
          <a:lstStyle/>
          <a:p>
            <a:fld id="{3AEFDED8-8EB0-4863-833B-4354FFA0A19C}" type="slidenum">
              <a:rPr lang="es-ES" smtClean="0"/>
              <a:pPr/>
              <a:t>17</a:t>
            </a:fld>
            <a:endParaRPr lang="es-ES" dirty="0"/>
          </a:p>
        </p:txBody>
      </p:sp>
    </p:spTree>
    <p:extLst>
      <p:ext uri="{BB962C8B-B14F-4D97-AF65-F5344CB8AC3E}">
        <p14:creationId xmlns:p14="http://schemas.microsoft.com/office/powerpoint/2010/main" val="6553909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n-US" dirty="0"/>
          </a:p>
        </p:txBody>
      </p:sp>
      <p:sp>
        <p:nvSpPr>
          <p:cNvPr id="4" name="Marcador de número de diapositiva 3"/>
          <p:cNvSpPr>
            <a:spLocks noGrp="1"/>
          </p:cNvSpPr>
          <p:nvPr>
            <p:ph type="sldNum" sz="quarter" idx="10"/>
          </p:nvPr>
        </p:nvSpPr>
        <p:spPr/>
        <p:txBody>
          <a:bodyPr/>
          <a:lstStyle/>
          <a:p>
            <a:fld id="{3AEFDED8-8EB0-4863-833B-4354FFA0A19C}" type="slidenum">
              <a:rPr lang="es-ES" smtClean="0"/>
              <a:pPr/>
              <a:t>18</a:t>
            </a:fld>
            <a:endParaRPr lang="es-ES" dirty="0"/>
          </a:p>
        </p:txBody>
      </p:sp>
    </p:spTree>
    <p:extLst>
      <p:ext uri="{BB962C8B-B14F-4D97-AF65-F5344CB8AC3E}">
        <p14:creationId xmlns:p14="http://schemas.microsoft.com/office/powerpoint/2010/main" val="20244062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n-US" dirty="0"/>
          </a:p>
        </p:txBody>
      </p:sp>
      <p:sp>
        <p:nvSpPr>
          <p:cNvPr id="4" name="Marcador de número de diapositiva 3"/>
          <p:cNvSpPr>
            <a:spLocks noGrp="1"/>
          </p:cNvSpPr>
          <p:nvPr>
            <p:ph type="sldNum" sz="quarter" idx="10"/>
          </p:nvPr>
        </p:nvSpPr>
        <p:spPr/>
        <p:txBody>
          <a:bodyPr/>
          <a:lstStyle/>
          <a:p>
            <a:fld id="{3AEFDED8-8EB0-4863-833B-4354FFA0A19C}" type="slidenum">
              <a:rPr lang="es-ES" smtClean="0"/>
              <a:pPr/>
              <a:t>19</a:t>
            </a:fld>
            <a:endParaRPr lang="es-ES" dirty="0"/>
          </a:p>
        </p:txBody>
      </p:sp>
    </p:spTree>
    <p:extLst>
      <p:ext uri="{BB962C8B-B14F-4D97-AF65-F5344CB8AC3E}">
        <p14:creationId xmlns:p14="http://schemas.microsoft.com/office/powerpoint/2010/main" val="36873826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normAutofit/>
          </a:bodyPr>
          <a:lstStyle/>
          <a:p>
            <a:endParaRPr lang="en-US" dirty="0"/>
          </a:p>
        </p:txBody>
      </p:sp>
      <p:sp>
        <p:nvSpPr>
          <p:cNvPr id="4" name="Marcador de número de diapositiva 3"/>
          <p:cNvSpPr>
            <a:spLocks noGrp="1"/>
          </p:cNvSpPr>
          <p:nvPr>
            <p:ph type="sldNum" sz="quarter" idx="10"/>
          </p:nvPr>
        </p:nvSpPr>
        <p:spPr/>
        <p:txBody>
          <a:bodyPr/>
          <a:lstStyle/>
          <a:p>
            <a:fld id="{3AEFDED8-8EB0-4863-833B-4354FFA0A19C}" type="slidenum">
              <a:rPr lang="es-ES" smtClean="0"/>
              <a:pPr/>
              <a:t>20</a:t>
            </a:fld>
            <a:endParaRPr lang="es-ES" dirty="0"/>
          </a:p>
        </p:txBody>
      </p:sp>
    </p:spTree>
    <p:extLst>
      <p:ext uri="{BB962C8B-B14F-4D97-AF65-F5344CB8AC3E}">
        <p14:creationId xmlns:p14="http://schemas.microsoft.com/office/powerpoint/2010/main" val="22636778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normAutofit lnSpcReduction="10000"/>
          </a:bodyPr>
          <a:lstStyle/>
          <a:p>
            <a:endParaRPr lang="en-US" dirty="0"/>
          </a:p>
        </p:txBody>
      </p:sp>
      <p:sp>
        <p:nvSpPr>
          <p:cNvPr id="4" name="Marcador de número de diapositiva 3"/>
          <p:cNvSpPr>
            <a:spLocks noGrp="1"/>
          </p:cNvSpPr>
          <p:nvPr>
            <p:ph type="sldNum" sz="quarter" idx="10"/>
          </p:nvPr>
        </p:nvSpPr>
        <p:spPr/>
        <p:txBody>
          <a:bodyPr/>
          <a:lstStyle/>
          <a:p>
            <a:fld id="{3AEFDED8-8EB0-4863-833B-4354FFA0A19C}" type="slidenum">
              <a:rPr lang="es-ES" smtClean="0"/>
              <a:pPr/>
              <a:t>22</a:t>
            </a:fld>
            <a:endParaRPr lang="es-ES" dirty="0"/>
          </a:p>
        </p:txBody>
      </p:sp>
    </p:spTree>
    <p:extLst>
      <p:ext uri="{BB962C8B-B14F-4D97-AF65-F5344CB8AC3E}">
        <p14:creationId xmlns:p14="http://schemas.microsoft.com/office/powerpoint/2010/main" val="23749563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normAutofit lnSpcReduction="10000"/>
          </a:bodyPr>
          <a:lstStyle/>
          <a:p>
            <a:endParaRPr lang="en-US" sz="1400" dirty="0"/>
          </a:p>
        </p:txBody>
      </p:sp>
      <p:sp>
        <p:nvSpPr>
          <p:cNvPr id="4" name="Marcador de número de diapositiva 3"/>
          <p:cNvSpPr>
            <a:spLocks noGrp="1"/>
          </p:cNvSpPr>
          <p:nvPr>
            <p:ph type="sldNum" sz="quarter" idx="10"/>
          </p:nvPr>
        </p:nvSpPr>
        <p:spPr/>
        <p:txBody>
          <a:bodyPr/>
          <a:lstStyle/>
          <a:p>
            <a:fld id="{3AEFDED8-8EB0-4863-833B-4354FFA0A19C}" type="slidenum">
              <a:rPr lang="es-ES" smtClean="0"/>
              <a:pPr/>
              <a:t>23</a:t>
            </a:fld>
            <a:endParaRPr lang="es-ES" dirty="0"/>
          </a:p>
        </p:txBody>
      </p:sp>
    </p:spTree>
    <p:extLst>
      <p:ext uri="{BB962C8B-B14F-4D97-AF65-F5344CB8AC3E}">
        <p14:creationId xmlns:p14="http://schemas.microsoft.com/office/powerpoint/2010/main" val="33423328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normAutofit/>
          </a:bodyPr>
          <a:lstStyle/>
          <a:p>
            <a:pPr marL="0" indent="0">
              <a:buFont typeface="Arial" panose="020B0604020202020204" pitchFamily="34" charset="0"/>
              <a:buNone/>
            </a:pPr>
            <a:endParaRPr lang="en-US" baseline="0" dirty="0"/>
          </a:p>
        </p:txBody>
      </p:sp>
      <p:sp>
        <p:nvSpPr>
          <p:cNvPr id="4" name="Marcador de número de diapositiva 3"/>
          <p:cNvSpPr>
            <a:spLocks noGrp="1"/>
          </p:cNvSpPr>
          <p:nvPr>
            <p:ph type="sldNum" sz="quarter" idx="10"/>
          </p:nvPr>
        </p:nvSpPr>
        <p:spPr/>
        <p:txBody>
          <a:bodyPr/>
          <a:lstStyle/>
          <a:p>
            <a:fld id="{3AEFDED8-8EB0-4863-833B-4354FFA0A19C}" type="slidenum">
              <a:rPr lang="es-ES" smtClean="0"/>
              <a:pPr/>
              <a:t>24</a:t>
            </a:fld>
            <a:endParaRPr lang="es-ES" dirty="0"/>
          </a:p>
        </p:txBody>
      </p:sp>
    </p:spTree>
    <p:extLst>
      <p:ext uri="{BB962C8B-B14F-4D97-AF65-F5344CB8AC3E}">
        <p14:creationId xmlns:p14="http://schemas.microsoft.com/office/powerpoint/2010/main" val="38290283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normAutofit/>
          </a:bodyPr>
          <a:lstStyle/>
          <a:p>
            <a:endParaRPr lang="en-US" dirty="0"/>
          </a:p>
        </p:txBody>
      </p:sp>
      <p:sp>
        <p:nvSpPr>
          <p:cNvPr id="4" name="Marcador de número de diapositiva 3"/>
          <p:cNvSpPr>
            <a:spLocks noGrp="1"/>
          </p:cNvSpPr>
          <p:nvPr>
            <p:ph type="sldNum" sz="quarter" idx="10"/>
          </p:nvPr>
        </p:nvSpPr>
        <p:spPr/>
        <p:txBody>
          <a:bodyPr/>
          <a:lstStyle/>
          <a:p>
            <a:fld id="{3AEFDED8-8EB0-4863-833B-4354FFA0A19C}" type="slidenum">
              <a:rPr lang="es-ES" smtClean="0"/>
              <a:pPr/>
              <a:t>5</a:t>
            </a:fld>
            <a:endParaRPr lang="es-ES" dirty="0"/>
          </a:p>
        </p:txBody>
      </p:sp>
    </p:spTree>
    <p:extLst>
      <p:ext uri="{BB962C8B-B14F-4D97-AF65-F5344CB8AC3E}">
        <p14:creationId xmlns:p14="http://schemas.microsoft.com/office/powerpoint/2010/main" val="41453386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n-US" dirty="0"/>
          </a:p>
        </p:txBody>
      </p:sp>
      <p:sp>
        <p:nvSpPr>
          <p:cNvPr id="4" name="Marcador de número de diapositiva 3"/>
          <p:cNvSpPr>
            <a:spLocks noGrp="1"/>
          </p:cNvSpPr>
          <p:nvPr>
            <p:ph type="sldNum" sz="quarter" idx="10"/>
          </p:nvPr>
        </p:nvSpPr>
        <p:spPr/>
        <p:txBody>
          <a:bodyPr/>
          <a:lstStyle/>
          <a:p>
            <a:fld id="{3AEFDED8-8EB0-4863-833B-4354FFA0A19C}" type="slidenum">
              <a:rPr lang="es-ES" smtClean="0"/>
              <a:pPr/>
              <a:t>26</a:t>
            </a:fld>
            <a:endParaRPr lang="es-ES" dirty="0"/>
          </a:p>
        </p:txBody>
      </p:sp>
    </p:spTree>
    <p:extLst>
      <p:ext uri="{BB962C8B-B14F-4D97-AF65-F5344CB8AC3E}">
        <p14:creationId xmlns:p14="http://schemas.microsoft.com/office/powerpoint/2010/main" val="24956791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n-US" noProof="0" dirty="0"/>
          </a:p>
        </p:txBody>
      </p:sp>
      <p:sp>
        <p:nvSpPr>
          <p:cNvPr id="4" name="Marcador de número de diapositiva 3"/>
          <p:cNvSpPr>
            <a:spLocks noGrp="1"/>
          </p:cNvSpPr>
          <p:nvPr>
            <p:ph type="sldNum" sz="quarter" idx="5"/>
          </p:nvPr>
        </p:nvSpPr>
        <p:spPr/>
        <p:txBody>
          <a:bodyPr/>
          <a:lstStyle/>
          <a:p>
            <a:fld id="{3AEFDED8-8EB0-4863-833B-4354FFA0A19C}" type="slidenum">
              <a:rPr lang="es-ES" smtClean="0"/>
              <a:pPr/>
              <a:t>27</a:t>
            </a:fld>
            <a:endParaRPr lang="es-ES" dirty="0"/>
          </a:p>
        </p:txBody>
      </p:sp>
    </p:spTree>
    <p:extLst>
      <p:ext uri="{BB962C8B-B14F-4D97-AF65-F5344CB8AC3E}">
        <p14:creationId xmlns:p14="http://schemas.microsoft.com/office/powerpoint/2010/main" val="34469983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n-US" noProof="0" dirty="0"/>
          </a:p>
        </p:txBody>
      </p:sp>
      <p:sp>
        <p:nvSpPr>
          <p:cNvPr id="4" name="Marcador de número de diapositiva 3"/>
          <p:cNvSpPr>
            <a:spLocks noGrp="1"/>
          </p:cNvSpPr>
          <p:nvPr>
            <p:ph type="sldNum" sz="quarter" idx="5"/>
          </p:nvPr>
        </p:nvSpPr>
        <p:spPr/>
        <p:txBody>
          <a:bodyPr/>
          <a:lstStyle/>
          <a:p>
            <a:fld id="{3AEFDED8-8EB0-4863-833B-4354FFA0A19C}" type="slidenum">
              <a:rPr lang="es-ES" smtClean="0"/>
              <a:pPr/>
              <a:t>28</a:t>
            </a:fld>
            <a:endParaRPr lang="es-ES" dirty="0"/>
          </a:p>
        </p:txBody>
      </p:sp>
    </p:spTree>
    <p:extLst>
      <p:ext uri="{BB962C8B-B14F-4D97-AF65-F5344CB8AC3E}">
        <p14:creationId xmlns:p14="http://schemas.microsoft.com/office/powerpoint/2010/main" val="90389326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n-US" noProof="0" dirty="0"/>
          </a:p>
        </p:txBody>
      </p:sp>
      <p:sp>
        <p:nvSpPr>
          <p:cNvPr id="4" name="Marcador de número de diapositiva 3"/>
          <p:cNvSpPr>
            <a:spLocks noGrp="1"/>
          </p:cNvSpPr>
          <p:nvPr>
            <p:ph type="sldNum" sz="quarter" idx="5"/>
          </p:nvPr>
        </p:nvSpPr>
        <p:spPr/>
        <p:txBody>
          <a:bodyPr/>
          <a:lstStyle/>
          <a:p>
            <a:fld id="{3AEFDED8-8EB0-4863-833B-4354FFA0A19C}" type="slidenum">
              <a:rPr lang="es-ES" smtClean="0"/>
              <a:pPr/>
              <a:t>29</a:t>
            </a:fld>
            <a:endParaRPr lang="es-ES" dirty="0"/>
          </a:p>
        </p:txBody>
      </p:sp>
    </p:spTree>
    <p:extLst>
      <p:ext uri="{BB962C8B-B14F-4D97-AF65-F5344CB8AC3E}">
        <p14:creationId xmlns:p14="http://schemas.microsoft.com/office/powerpoint/2010/main" val="18265120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n-US" noProof="0" dirty="0"/>
          </a:p>
        </p:txBody>
      </p:sp>
      <p:sp>
        <p:nvSpPr>
          <p:cNvPr id="4" name="Marcador de número de diapositiva 3"/>
          <p:cNvSpPr>
            <a:spLocks noGrp="1"/>
          </p:cNvSpPr>
          <p:nvPr>
            <p:ph type="sldNum" sz="quarter" idx="5"/>
          </p:nvPr>
        </p:nvSpPr>
        <p:spPr/>
        <p:txBody>
          <a:bodyPr/>
          <a:lstStyle/>
          <a:p>
            <a:fld id="{3AEFDED8-8EB0-4863-833B-4354FFA0A19C}" type="slidenum">
              <a:rPr lang="es-ES" smtClean="0"/>
              <a:pPr/>
              <a:t>30</a:t>
            </a:fld>
            <a:endParaRPr lang="es-ES" dirty="0"/>
          </a:p>
        </p:txBody>
      </p:sp>
    </p:spTree>
    <p:extLst>
      <p:ext uri="{BB962C8B-B14F-4D97-AF65-F5344CB8AC3E}">
        <p14:creationId xmlns:p14="http://schemas.microsoft.com/office/powerpoint/2010/main" val="136749747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n-US" dirty="0"/>
          </a:p>
        </p:txBody>
      </p:sp>
      <p:sp>
        <p:nvSpPr>
          <p:cNvPr id="4" name="Marcador de número de diapositiva 3"/>
          <p:cNvSpPr>
            <a:spLocks noGrp="1"/>
          </p:cNvSpPr>
          <p:nvPr>
            <p:ph type="sldNum" sz="quarter" idx="10"/>
          </p:nvPr>
        </p:nvSpPr>
        <p:spPr/>
        <p:txBody>
          <a:bodyPr/>
          <a:lstStyle/>
          <a:p>
            <a:fld id="{3AEFDED8-8EB0-4863-833B-4354FFA0A19C}" type="slidenum">
              <a:rPr lang="es-ES" smtClean="0"/>
              <a:pPr/>
              <a:t>31</a:t>
            </a:fld>
            <a:endParaRPr lang="es-ES" dirty="0"/>
          </a:p>
        </p:txBody>
      </p:sp>
    </p:spTree>
    <p:extLst>
      <p:ext uri="{BB962C8B-B14F-4D97-AF65-F5344CB8AC3E}">
        <p14:creationId xmlns:p14="http://schemas.microsoft.com/office/powerpoint/2010/main" val="337008155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3AEFDED8-8EB0-4863-833B-4354FFA0A19C}" type="slidenum">
              <a:rPr lang="es-ES" smtClean="0"/>
              <a:pPr/>
              <a:t>32</a:t>
            </a:fld>
            <a:endParaRPr lang="es-ES" dirty="0"/>
          </a:p>
        </p:txBody>
      </p:sp>
    </p:spTree>
    <p:extLst>
      <p:ext uri="{BB962C8B-B14F-4D97-AF65-F5344CB8AC3E}">
        <p14:creationId xmlns:p14="http://schemas.microsoft.com/office/powerpoint/2010/main" val="302578182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n-US" noProof="0" dirty="0"/>
          </a:p>
        </p:txBody>
      </p:sp>
      <p:sp>
        <p:nvSpPr>
          <p:cNvPr id="4" name="Marcador de número de diapositiva 3"/>
          <p:cNvSpPr>
            <a:spLocks noGrp="1"/>
          </p:cNvSpPr>
          <p:nvPr>
            <p:ph type="sldNum" sz="quarter" idx="5"/>
          </p:nvPr>
        </p:nvSpPr>
        <p:spPr/>
        <p:txBody>
          <a:bodyPr/>
          <a:lstStyle/>
          <a:p>
            <a:fld id="{3AEFDED8-8EB0-4863-833B-4354FFA0A19C}" type="slidenum">
              <a:rPr lang="es-ES" smtClean="0"/>
              <a:pPr/>
              <a:t>33</a:t>
            </a:fld>
            <a:endParaRPr lang="es-ES" dirty="0"/>
          </a:p>
        </p:txBody>
      </p:sp>
    </p:spTree>
    <p:extLst>
      <p:ext uri="{BB962C8B-B14F-4D97-AF65-F5344CB8AC3E}">
        <p14:creationId xmlns:p14="http://schemas.microsoft.com/office/powerpoint/2010/main" val="402266318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n-US" dirty="0"/>
          </a:p>
        </p:txBody>
      </p:sp>
      <p:sp>
        <p:nvSpPr>
          <p:cNvPr id="4" name="Marcador de número de diapositiva 3"/>
          <p:cNvSpPr>
            <a:spLocks noGrp="1"/>
          </p:cNvSpPr>
          <p:nvPr>
            <p:ph type="sldNum" sz="quarter" idx="10"/>
          </p:nvPr>
        </p:nvSpPr>
        <p:spPr/>
        <p:txBody>
          <a:bodyPr/>
          <a:lstStyle/>
          <a:p>
            <a:fld id="{3AEFDED8-8EB0-4863-833B-4354FFA0A19C}" type="slidenum">
              <a:rPr lang="es-ES" smtClean="0"/>
              <a:pPr/>
              <a:t>34</a:t>
            </a:fld>
            <a:endParaRPr lang="es-ES" dirty="0"/>
          </a:p>
        </p:txBody>
      </p:sp>
    </p:spTree>
    <p:extLst>
      <p:ext uri="{BB962C8B-B14F-4D97-AF65-F5344CB8AC3E}">
        <p14:creationId xmlns:p14="http://schemas.microsoft.com/office/powerpoint/2010/main" val="356911447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n-US" noProof="0" dirty="0"/>
          </a:p>
        </p:txBody>
      </p:sp>
      <p:sp>
        <p:nvSpPr>
          <p:cNvPr id="4" name="Marcador de número de diapositiva 3"/>
          <p:cNvSpPr>
            <a:spLocks noGrp="1"/>
          </p:cNvSpPr>
          <p:nvPr>
            <p:ph type="sldNum" sz="quarter" idx="5"/>
          </p:nvPr>
        </p:nvSpPr>
        <p:spPr/>
        <p:txBody>
          <a:bodyPr/>
          <a:lstStyle/>
          <a:p>
            <a:fld id="{3AEFDED8-8EB0-4863-833B-4354FFA0A19C}" type="slidenum">
              <a:rPr lang="es-ES" smtClean="0"/>
              <a:pPr/>
              <a:t>35</a:t>
            </a:fld>
            <a:endParaRPr lang="es-ES" dirty="0"/>
          </a:p>
        </p:txBody>
      </p:sp>
    </p:spTree>
    <p:extLst>
      <p:ext uri="{BB962C8B-B14F-4D97-AF65-F5344CB8AC3E}">
        <p14:creationId xmlns:p14="http://schemas.microsoft.com/office/powerpoint/2010/main" val="25803042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p:txBody>
      </p:sp>
      <p:sp>
        <p:nvSpPr>
          <p:cNvPr id="4" name="Marcador de número de diapositiva 3"/>
          <p:cNvSpPr>
            <a:spLocks noGrp="1"/>
          </p:cNvSpPr>
          <p:nvPr>
            <p:ph type="sldNum" sz="quarter" idx="10"/>
          </p:nvPr>
        </p:nvSpPr>
        <p:spPr/>
        <p:txBody>
          <a:bodyPr/>
          <a:lstStyle/>
          <a:p>
            <a:fld id="{3AEFDED8-8EB0-4863-833B-4354FFA0A19C}" type="slidenum">
              <a:rPr lang="es-ES" smtClean="0"/>
              <a:pPr/>
              <a:t>7</a:t>
            </a:fld>
            <a:endParaRPr lang="es-ES" dirty="0"/>
          </a:p>
        </p:txBody>
      </p:sp>
    </p:spTree>
    <p:extLst>
      <p:ext uri="{BB962C8B-B14F-4D97-AF65-F5344CB8AC3E}">
        <p14:creationId xmlns:p14="http://schemas.microsoft.com/office/powerpoint/2010/main" val="356484129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3AEFDED8-8EB0-4863-833B-4354FFA0A19C}" type="slidenum">
              <a:rPr lang="es-ES" smtClean="0"/>
              <a:pPr/>
              <a:t>36</a:t>
            </a:fld>
            <a:endParaRPr lang="es-ES" dirty="0"/>
          </a:p>
        </p:txBody>
      </p:sp>
    </p:spTree>
    <p:extLst>
      <p:ext uri="{BB962C8B-B14F-4D97-AF65-F5344CB8AC3E}">
        <p14:creationId xmlns:p14="http://schemas.microsoft.com/office/powerpoint/2010/main" val="14948227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n-US" noProof="0" dirty="0"/>
          </a:p>
        </p:txBody>
      </p:sp>
      <p:sp>
        <p:nvSpPr>
          <p:cNvPr id="4" name="Marcador de número de diapositiva 3"/>
          <p:cNvSpPr>
            <a:spLocks noGrp="1"/>
          </p:cNvSpPr>
          <p:nvPr>
            <p:ph type="sldNum" sz="quarter" idx="5"/>
          </p:nvPr>
        </p:nvSpPr>
        <p:spPr/>
        <p:txBody>
          <a:bodyPr/>
          <a:lstStyle/>
          <a:p>
            <a:fld id="{3AEFDED8-8EB0-4863-833B-4354FFA0A19C}" type="slidenum">
              <a:rPr lang="es-ES" smtClean="0"/>
              <a:pPr/>
              <a:t>38</a:t>
            </a:fld>
            <a:endParaRPr lang="es-ES" dirty="0"/>
          </a:p>
        </p:txBody>
      </p:sp>
    </p:spTree>
    <p:extLst>
      <p:ext uri="{BB962C8B-B14F-4D97-AF65-F5344CB8AC3E}">
        <p14:creationId xmlns:p14="http://schemas.microsoft.com/office/powerpoint/2010/main" val="199753523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indent="0" hangingPunct="0">
              <a:buFont typeface="Arial" panose="020B0604020202020204" pitchFamily="34" charset="0"/>
              <a:buNone/>
            </a:pPr>
            <a:endParaRPr lang="es-ES" sz="1200" kern="1200" dirty="0">
              <a:solidFill>
                <a:schemeClr val="tx1"/>
              </a:solidFill>
              <a:effectLst/>
              <a:latin typeface="TUM Neue Helvetica 55 Regular" pitchFamily="34" charset="0"/>
              <a:ea typeface="+mn-ea"/>
              <a:cs typeface="+mn-cs"/>
            </a:endParaRPr>
          </a:p>
        </p:txBody>
      </p:sp>
      <p:sp>
        <p:nvSpPr>
          <p:cNvPr id="4" name="Marcador de número de diapositiva 3"/>
          <p:cNvSpPr>
            <a:spLocks noGrp="1"/>
          </p:cNvSpPr>
          <p:nvPr>
            <p:ph type="sldNum" sz="quarter" idx="5"/>
          </p:nvPr>
        </p:nvSpPr>
        <p:spPr/>
        <p:txBody>
          <a:bodyPr/>
          <a:lstStyle/>
          <a:p>
            <a:fld id="{3AEFDED8-8EB0-4863-833B-4354FFA0A19C}" type="slidenum">
              <a:rPr lang="es-ES" smtClean="0"/>
              <a:pPr/>
              <a:t>39</a:t>
            </a:fld>
            <a:endParaRPr lang="es-ES" dirty="0"/>
          </a:p>
        </p:txBody>
      </p:sp>
    </p:spTree>
    <p:extLst>
      <p:ext uri="{BB962C8B-B14F-4D97-AF65-F5344CB8AC3E}">
        <p14:creationId xmlns:p14="http://schemas.microsoft.com/office/powerpoint/2010/main" val="323159218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normAutofit lnSpcReduction="10000"/>
          </a:bodyPr>
          <a:lstStyle/>
          <a:p>
            <a:pPr marL="0" indent="0">
              <a:buFont typeface="Arial" panose="020B0604020202020204" pitchFamily="34" charset="0"/>
              <a:buNone/>
            </a:pPr>
            <a:endParaRPr lang="en-US" baseline="0" dirty="0"/>
          </a:p>
        </p:txBody>
      </p:sp>
      <p:sp>
        <p:nvSpPr>
          <p:cNvPr id="4" name="Marcador de número de diapositiva 3"/>
          <p:cNvSpPr>
            <a:spLocks noGrp="1"/>
          </p:cNvSpPr>
          <p:nvPr>
            <p:ph type="sldNum" sz="quarter" idx="10"/>
          </p:nvPr>
        </p:nvSpPr>
        <p:spPr/>
        <p:txBody>
          <a:bodyPr/>
          <a:lstStyle/>
          <a:p>
            <a:fld id="{3AEFDED8-8EB0-4863-833B-4354FFA0A19C}" type="slidenum">
              <a:rPr lang="es-ES" smtClean="0"/>
              <a:pPr/>
              <a:t>40</a:t>
            </a:fld>
            <a:endParaRPr lang="es-ES" dirty="0"/>
          </a:p>
        </p:txBody>
      </p:sp>
    </p:spTree>
    <p:extLst>
      <p:ext uri="{BB962C8B-B14F-4D97-AF65-F5344CB8AC3E}">
        <p14:creationId xmlns:p14="http://schemas.microsoft.com/office/powerpoint/2010/main" val="131641830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n-US" baseline="0" noProof="0" dirty="0"/>
          </a:p>
        </p:txBody>
      </p:sp>
      <p:sp>
        <p:nvSpPr>
          <p:cNvPr id="4" name="Marcador de número de diapositiva 3"/>
          <p:cNvSpPr>
            <a:spLocks noGrp="1"/>
          </p:cNvSpPr>
          <p:nvPr>
            <p:ph type="sldNum" sz="quarter" idx="5"/>
          </p:nvPr>
        </p:nvSpPr>
        <p:spPr/>
        <p:txBody>
          <a:bodyPr/>
          <a:lstStyle/>
          <a:p>
            <a:fld id="{3AEFDED8-8EB0-4863-833B-4354FFA0A19C}" type="slidenum">
              <a:rPr lang="es-ES" smtClean="0"/>
              <a:pPr/>
              <a:t>42</a:t>
            </a:fld>
            <a:endParaRPr lang="es-ES" dirty="0"/>
          </a:p>
        </p:txBody>
      </p:sp>
    </p:spTree>
    <p:extLst>
      <p:ext uri="{BB962C8B-B14F-4D97-AF65-F5344CB8AC3E}">
        <p14:creationId xmlns:p14="http://schemas.microsoft.com/office/powerpoint/2010/main" val="192197872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3AEFDED8-8EB0-4863-833B-4354FFA0A19C}" type="slidenum">
              <a:rPr lang="es-ES" smtClean="0"/>
              <a:pPr/>
              <a:t>43</a:t>
            </a:fld>
            <a:endParaRPr lang="es-ES" dirty="0"/>
          </a:p>
        </p:txBody>
      </p:sp>
    </p:spTree>
    <p:extLst>
      <p:ext uri="{BB962C8B-B14F-4D97-AF65-F5344CB8AC3E}">
        <p14:creationId xmlns:p14="http://schemas.microsoft.com/office/powerpoint/2010/main" val="158274705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n-US" noProof="0" dirty="0"/>
          </a:p>
        </p:txBody>
      </p:sp>
      <p:sp>
        <p:nvSpPr>
          <p:cNvPr id="4" name="Marcador de número de diapositiva 3"/>
          <p:cNvSpPr>
            <a:spLocks noGrp="1"/>
          </p:cNvSpPr>
          <p:nvPr>
            <p:ph type="sldNum" sz="quarter" idx="5"/>
          </p:nvPr>
        </p:nvSpPr>
        <p:spPr/>
        <p:txBody>
          <a:bodyPr/>
          <a:lstStyle/>
          <a:p>
            <a:fld id="{3AEFDED8-8EB0-4863-833B-4354FFA0A19C}" type="slidenum">
              <a:rPr lang="es-ES" smtClean="0"/>
              <a:pPr/>
              <a:t>44</a:t>
            </a:fld>
            <a:endParaRPr lang="es-ES" dirty="0"/>
          </a:p>
        </p:txBody>
      </p:sp>
    </p:spTree>
    <p:extLst>
      <p:ext uri="{BB962C8B-B14F-4D97-AF65-F5344CB8AC3E}">
        <p14:creationId xmlns:p14="http://schemas.microsoft.com/office/powerpoint/2010/main" val="217314468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p15:notes"/>
          <p:cNvSpPr>
            <a:spLocks noGrp="1" noRot="1" noChangeAspect="1"/>
          </p:cNvSpPr>
          <p:nvPr>
            <p:ph type="sldImg" idx="2"/>
          </p:nvPr>
        </p:nvSpPr>
        <p:spPr>
          <a:xfrm>
            <a:off x="922338" y="749300"/>
            <a:ext cx="4964112" cy="37242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3" name="Google Shape;193;p15:notes"/>
          <p:cNvSpPr txBox="1">
            <a:spLocks noGrp="1"/>
          </p:cNvSpPr>
          <p:nvPr>
            <p:ph type="body" idx="1"/>
          </p:nvPr>
        </p:nvSpPr>
        <p:spPr>
          <a:xfrm>
            <a:off x="680880" y="4721942"/>
            <a:ext cx="5447030" cy="4473415"/>
          </a:xfrm>
          <a:prstGeom prst="rect">
            <a:avLst/>
          </a:prstGeom>
          <a:noFill/>
          <a:ln>
            <a:noFill/>
          </a:ln>
        </p:spPr>
        <p:txBody>
          <a:bodyPr spcFirstLastPara="1" wrap="square" lIns="95700" tIns="47850" rIns="95700" bIns="47850" anchor="t" anchorCtr="0">
            <a:normAutofit/>
          </a:bodyPr>
          <a:lstStyle/>
          <a:p>
            <a:pPr marL="0" lvl="0" indent="0" algn="l" rtl="0">
              <a:lnSpc>
                <a:spcPct val="100000"/>
              </a:lnSpc>
              <a:spcBef>
                <a:spcPts val="0"/>
              </a:spcBef>
              <a:spcAft>
                <a:spcPts val="0"/>
              </a:spcAft>
              <a:buSzPts val="1400"/>
              <a:buNone/>
            </a:pPr>
            <a:endParaRPr/>
          </a:p>
        </p:txBody>
      </p:sp>
      <p:sp>
        <p:nvSpPr>
          <p:cNvPr id="194" name="Google Shape;194;p15:notes"/>
          <p:cNvSpPr txBox="1">
            <a:spLocks noGrp="1"/>
          </p:cNvSpPr>
          <p:nvPr>
            <p:ph type="sldNum" idx="12"/>
          </p:nvPr>
        </p:nvSpPr>
        <p:spPr>
          <a:xfrm>
            <a:off x="3856743" y="9442155"/>
            <a:ext cx="2950475" cy="497047"/>
          </a:xfrm>
          <a:prstGeom prst="rect">
            <a:avLst/>
          </a:prstGeom>
          <a:noFill/>
          <a:ln>
            <a:noFill/>
          </a:ln>
        </p:spPr>
        <p:txBody>
          <a:bodyPr spcFirstLastPara="1" wrap="square" lIns="95700" tIns="47850" rIns="95700" bIns="4785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ca-E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46</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n-US" dirty="0"/>
          </a:p>
        </p:txBody>
      </p:sp>
      <p:sp>
        <p:nvSpPr>
          <p:cNvPr id="4" name="Marcador de número de diapositiva 3"/>
          <p:cNvSpPr>
            <a:spLocks noGrp="1"/>
          </p:cNvSpPr>
          <p:nvPr>
            <p:ph type="sldNum" sz="quarter" idx="10"/>
          </p:nvPr>
        </p:nvSpPr>
        <p:spPr/>
        <p:txBody>
          <a:bodyPr/>
          <a:lstStyle/>
          <a:p>
            <a:fld id="{3AEFDED8-8EB0-4863-833B-4354FFA0A19C}" type="slidenum">
              <a:rPr lang="es-ES" smtClean="0"/>
              <a:pPr/>
              <a:t>8</a:t>
            </a:fld>
            <a:endParaRPr lang="es-ES" dirty="0"/>
          </a:p>
        </p:txBody>
      </p:sp>
    </p:spTree>
    <p:extLst>
      <p:ext uri="{BB962C8B-B14F-4D97-AF65-F5344CB8AC3E}">
        <p14:creationId xmlns:p14="http://schemas.microsoft.com/office/powerpoint/2010/main" val="11469991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n-US" dirty="0"/>
          </a:p>
        </p:txBody>
      </p:sp>
      <p:sp>
        <p:nvSpPr>
          <p:cNvPr id="4" name="Marcador de número de diapositiva 3"/>
          <p:cNvSpPr>
            <a:spLocks noGrp="1"/>
          </p:cNvSpPr>
          <p:nvPr>
            <p:ph type="sldNum" sz="quarter" idx="10"/>
          </p:nvPr>
        </p:nvSpPr>
        <p:spPr/>
        <p:txBody>
          <a:bodyPr/>
          <a:lstStyle/>
          <a:p>
            <a:fld id="{3AEFDED8-8EB0-4863-833B-4354FFA0A19C}" type="slidenum">
              <a:rPr lang="es-ES" smtClean="0"/>
              <a:pPr/>
              <a:t>9</a:t>
            </a:fld>
            <a:endParaRPr lang="es-ES" dirty="0"/>
          </a:p>
        </p:txBody>
      </p:sp>
    </p:spTree>
    <p:extLst>
      <p:ext uri="{BB962C8B-B14F-4D97-AF65-F5344CB8AC3E}">
        <p14:creationId xmlns:p14="http://schemas.microsoft.com/office/powerpoint/2010/main" val="27710661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n-US" dirty="0"/>
          </a:p>
        </p:txBody>
      </p:sp>
      <p:sp>
        <p:nvSpPr>
          <p:cNvPr id="4" name="Marcador de número de diapositiva 3"/>
          <p:cNvSpPr>
            <a:spLocks noGrp="1"/>
          </p:cNvSpPr>
          <p:nvPr>
            <p:ph type="sldNum" sz="quarter" idx="10"/>
          </p:nvPr>
        </p:nvSpPr>
        <p:spPr/>
        <p:txBody>
          <a:bodyPr/>
          <a:lstStyle/>
          <a:p>
            <a:fld id="{3AEFDED8-8EB0-4863-833B-4354FFA0A19C}" type="slidenum">
              <a:rPr lang="es-ES" smtClean="0"/>
              <a:pPr/>
              <a:t>10</a:t>
            </a:fld>
            <a:endParaRPr lang="es-ES" dirty="0"/>
          </a:p>
        </p:txBody>
      </p:sp>
    </p:spTree>
    <p:extLst>
      <p:ext uri="{BB962C8B-B14F-4D97-AF65-F5344CB8AC3E}">
        <p14:creationId xmlns:p14="http://schemas.microsoft.com/office/powerpoint/2010/main" val="10603731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n-US" dirty="0"/>
          </a:p>
        </p:txBody>
      </p:sp>
      <p:sp>
        <p:nvSpPr>
          <p:cNvPr id="4" name="Marcador de número de diapositiva 3"/>
          <p:cNvSpPr>
            <a:spLocks noGrp="1"/>
          </p:cNvSpPr>
          <p:nvPr>
            <p:ph type="sldNum" sz="quarter" idx="10"/>
          </p:nvPr>
        </p:nvSpPr>
        <p:spPr/>
        <p:txBody>
          <a:bodyPr/>
          <a:lstStyle/>
          <a:p>
            <a:fld id="{3AEFDED8-8EB0-4863-833B-4354FFA0A19C}" type="slidenum">
              <a:rPr lang="es-ES" smtClean="0"/>
              <a:pPr/>
              <a:t>11</a:t>
            </a:fld>
            <a:endParaRPr lang="es-ES" dirty="0"/>
          </a:p>
        </p:txBody>
      </p:sp>
    </p:spTree>
    <p:extLst>
      <p:ext uri="{BB962C8B-B14F-4D97-AF65-F5344CB8AC3E}">
        <p14:creationId xmlns:p14="http://schemas.microsoft.com/office/powerpoint/2010/main" val="13151022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n-US" dirty="0"/>
          </a:p>
        </p:txBody>
      </p:sp>
      <p:sp>
        <p:nvSpPr>
          <p:cNvPr id="4" name="Marcador de número de diapositiva 3"/>
          <p:cNvSpPr>
            <a:spLocks noGrp="1"/>
          </p:cNvSpPr>
          <p:nvPr>
            <p:ph type="sldNum" sz="quarter" idx="10"/>
          </p:nvPr>
        </p:nvSpPr>
        <p:spPr/>
        <p:txBody>
          <a:bodyPr/>
          <a:lstStyle/>
          <a:p>
            <a:fld id="{3AEFDED8-8EB0-4863-833B-4354FFA0A19C}" type="slidenum">
              <a:rPr lang="es-ES" smtClean="0"/>
              <a:pPr/>
              <a:t>12</a:t>
            </a:fld>
            <a:endParaRPr lang="es-ES" dirty="0"/>
          </a:p>
        </p:txBody>
      </p:sp>
    </p:spTree>
    <p:extLst>
      <p:ext uri="{BB962C8B-B14F-4D97-AF65-F5344CB8AC3E}">
        <p14:creationId xmlns:p14="http://schemas.microsoft.com/office/powerpoint/2010/main" val="40315695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n-US" baseline="0" dirty="0"/>
          </a:p>
        </p:txBody>
      </p:sp>
      <p:sp>
        <p:nvSpPr>
          <p:cNvPr id="4" name="Marcador de número de diapositiva 3"/>
          <p:cNvSpPr>
            <a:spLocks noGrp="1"/>
          </p:cNvSpPr>
          <p:nvPr>
            <p:ph type="sldNum" sz="quarter" idx="10"/>
          </p:nvPr>
        </p:nvSpPr>
        <p:spPr/>
        <p:txBody>
          <a:bodyPr/>
          <a:lstStyle/>
          <a:p>
            <a:fld id="{3AEFDED8-8EB0-4863-833B-4354FFA0A19C}" type="slidenum">
              <a:rPr lang="es-ES" smtClean="0"/>
              <a:pPr/>
              <a:t>13</a:t>
            </a:fld>
            <a:endParaRPr lang="es-ES" dirty="0"/>
          </a:p>
        </p:txBody>
      </p:sp>
    </p:spTree>
    <p:extLst>
      <p:ext uri="{BB962C8B-B14F-4D97-AF65-F5344CB8AC3E}">
        <p14:creationId xmlns:p14="http://schemas.microsoft.com/office/powerpoint/2010/main" val="26007803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6.jpeg"/><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ORTADA_Títol">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endParaRPr lang="ca-ES" noProof="0" dirty="0"/>
          </a:p>
        </p:txBody>
      </p:sp>
      <p:sp>
        <p:nvSpPr>
          <p:cNvPr id="3" name="2 Marcador de pie de página"/>
          <p:cNvSpPr>
            <a:spLocks noGrp="1"/>
          </p:cNvSpPr>
          <p:nvPr>
            <p:ph type="ftr" sz="quarter" idx="11"/>
          </p:nvPr>
        </p:nvSpPr>
        <p:spPr/>
        <p:txBody>
          <a:bodyPr/>
          <a:lstStyle/>
          <a:p>
            <a:endParaRPr lang="ca-ES" noProof="0" dirty="0"/>
          </a:p>
        </p:txBody>
      </p:sp>
      <p:sp>
        <p:nvSpPr>
          <p:cNvPr id="4" name="3 Marcador de número de diapositiva"/>
          <p:cNvSpPr>
            <a:spLocks noGrp="1"/>
          </p:cNvSpPr>
          <p:nvPr>
            <p:ph type="sldNum" sz="quarter" idx="12"/>
          </p:nvPr>
        </p:nvSpPr>
        <p:spPr/>
        <p:txBody>
          <a:bodyPr/>
          <a:lstStyle/>
          <a:p>
            <a:fld id="{D07BDE9A-D99B-44C9-B09B-7428EAC9ED23}" type="slidenum">
              <a:rPr lang="ca-ES" noProof="0" smtClean="0"/>
              <a:pPr/>
              <a:t>‹Nº›</a:t>
            </a:fld>
            <a:endParaRPr lang="ca-ES" noProof="0" dirty="0"/>
          </a:p>
        </p:txBody>
      </p:sp>
      <p:sp>
        <p:nvSpPr>
          <p:cNvPr id="5" name="1 Título"/>
          <p:cNvSpPr>
            <a:spLocks noGrp="1"/>
          </p:cNvSpPr>
          <p:nvPr>
            <p:ph type="ctrTitle"/>
          </p:nvPr>
        </p:nvSpPr>
        <p:spPr>
          <a:xfrm>
            <a:off x="4294208" y="1528541"/>
            <a:ext cx="4152417" cy="1470025"/>
          </a:xfrm>
        </p:spPr>
        <p:txBody>
          <a:bodyPr>
            <a:normAutofit/>
          </a:bodyPr>
          <a:lstStyle>
            <a:lvl1pPr algn="l">
              <a:defRPr sz="2600" b="1">
                <a:solidFill>
                  <a:schemeClr val="bg1"/>
                </a:solidFill>
                <a:latin typeface="Source Sans Pro" charset="0"/>
                <a:ea typeface="Source Sans Pro" charset="0"/>
                <a:cs typeface="Source Sans Pro" charset="0"/>
              </a:defRPr>
            </a:lvl1pPr>
          </a:lstStyle>
          <a:p>
            <a:r>
              <a:rPr lang="ca-ES" noProof="0" dirty="0" err="1"/>
              <a:t>Haga</a:t>
            </a:r>
            <a:r>
              <a:rPr lang="ca-ES" noProof="0" dirty="0"/>
              <a:t> clic para modificar el estilo de </a:t>
            </a:r>
            <a:r>
              <a:rPr lang="ca-ES" noProof="0" dirty="0" err="1"/>
              <a:t>título</a:t>
            </a:r>
            <a:r>
              <a:rPr lang="ca-ES" noProof="0" dirty="0"/>
              <a:t> del </a:t>
            </a:r>
            <a:r>
              <a:rPr lang="ca-ES" noProof="0" dirty="0" err="1"/>
              <a:t>patrón</a:t>
            </a:r>
            <a:endParaRPr lang="ca-ES" noProof="0" dirty="0"/>
          </a:p>
        </p:txBody>
      </p:sp>
      <p:sp>
        <p:nvSpPr>
          <p:cNvPr id="6" name="2 Subtítulo"/>
          <p:cNvSpPr>
            <a:spLocks noGrp="1"/>
          </p:cNvSpPr>
          <p:nvPr>
            <p:ph type="subTitle" idx="1"/>
          </p:nvPr>
        </p:nvSpPr>
        <p:spPr>
          <a:xfrm>
            <a:off x="4294207" y="3356658"/>
            <a:ext cx="4152417" cy="684836"/>
          </a:xfrm>
        </p:spPr>
        <p:txBody>
          <a:bodyPr>
            <a:noAutofit/>
          </a:bodyPr>
          <a:lstStyle>
            <a:lvl1pPr marL="0" indent="0" algn="l">
              <a:buNone/>
              <a:defRPr sz="2200">
                <a:solidFill>
                  <a:schemeClr val="bg1"/>
                </a:solidFill>
                <a:latin typeface="Source Sans Pro" charset="0"/>
                <a:ea typeface="Source Sans Pro" charset="0"/>
                <a:cs typeface="Source Sans Pro"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ca-ES" noProof="0" dirty="0" err="1"/>
              <a:t>Haga</a:t>
            </a:r>
            <a:r>
              <a:rPr lang="ca-ES" noProof="0" dirty="0"/>
              <a:t> clic para modificar el estilo de </a:t>
            </a:r>
            <a:r>
              <a:rPr lang="ca-ES" noProof="0" dirty="0" err="1"/>
              <a:t>subtítulo</a:t>
            </a:r>
            <a:r>
              <a:rPr lang="ca-ES" noProof="0" dirty="0"/>
              <a:t> del </a:t>
            </a:r>
            <a:r>
              <a:rPr lang="ca-ES" noProof="0" dirty="0" err="1"/>
              <a:t>patrón</a:t>
            </a:r>
            <a:endParaRPr lang="ca-ES" noProof="0"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S_Text">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4699" y="1134319"/>
            <a:ext cx="8201685" cy="4991843"/>
          </a:xfrm>
        </p:spPr>
        <p:txBody>
          <a:bodyPr>
            <a:normAutofit/>
          </a:bodyPr>
          <a:lstStyle>
            <a:lvl1pPr marL="0" indent="0">
              <a:buNone/>
              <a:defRPr sz="1600">
                <a:latin typeface="Source Sans Pro" charset="0"/>
                <a:ea typeface="Source Sans Pro" charset="0"/>
                <a:cs typeface="Source Sans Pro" charset="0"/>
              </a:defRPr>
            </a:lvl1pPr>
            <a:lvl2pPr marL="457200" indent="0">
              <a:buNone/>
              <a:defRPr sz="1400">
                <a:latin typeface="Source Sans Pro" charset="0"/>
                <a:ea typeface="Source Sans Pro" charset="0"/>
                <a:cs typeface="Source Sans Pro" charset="0"/>
              </a:defRPr>
            </a:lvl2pPr>
            <a:lvl3pPr marL="914400" indent="0">
              <a:buNone/>
              <a:defRPr sz="1400">
                <a:latin typeface="Source Sans Pro" charset="0"/>
                <a:ea typeface="Source Sans Pro" charset="0"/>
                <a:cs typeface="Source Sans Pro" charset="0"/>
              </a:defRPr>
            </a:lvl3pPr>
            <a:lvl4pPr marL="1371600" indent="0">
              <a:buNone/>
              <a:defRPr sz="1400">
                <a:latin typeface="Source Sans Pro" charset="0"/>
                <a:ea typeface="Source Sans Pro" charset="0"/>
                <a:cs typeface="Source Sans Pro" charset="0"/>
              </a:defRPr>
            </a:lvl4pPr>
            <a:lvl5pPr marL="1828800" indent="0">
              <a:buNone/>
              <a:defRPr sz="1400">
                <a:latin typeface="Source Sans Pro" charset="0"/>
                <a:ea typeface="Source Sans Pro" charset="0"/>
                <a:cs typeface="Source Sans Pro" charset="0"/>
              </a:defRPr>
            </a:lvl5pPr>
          </a:lstStyle>
          <a:p>
            <a:pPr lvl="0"/>
            <a:r>
              <a:rPr lang="ca-ES" noProof="0" dirty="0" err="1"/>
              <a:t>Haga</a:t>
            </a:r>
            <a:r>
              <a:rPr lang="ca-ES" noProof="0" dirty="0"/>
              <a:t> clic para modificar el estilo de </a:t>
            </a:r>
            <a:r>
              <a:rPr lang="ca-ES" noProof="0" dirty="0" err="1"/>
              <a:t>texto</a:t>
            </a:r>
            <a:r>
              <a:rPr lang="ca-ES" noProof="0" dirty="0"/>
              <a:t> del </a:t>
            </a:r>
            <a:r>
              <a:rPr lang="ca-ES" noProof="0" dirty="0" err="1"/>
              <a:t>patrón</a:t>
            </a:r>
            <a:endParaRPr lang="ca-ES" noProof="0" dirty="0"/>
          </a:p>
          <a:p>
            <a:pPr lvl="0"/>
            <a:endParaRPr lang="ca-ES" noProof="0" dirty="0"/>
          </a:p>
        </p:txBody>
      </p:sp>
      <p:sp>
        <p:nvSpPr>
          <p:cNvPr id="6" name="5 Marcador de número de diapositiva"/>
          <p:cNvSpPr>
            <a:spLocks noGrp="1"/>
          </p:cNvSpPr>
          <p:nvPr>
            <p:ph type="sldNum" sz="quarter" idx="12"/>
          </p:nvPr>
        </p:nvSpPr>
        <p:spPr/>
        <p:txBody>
          <a:bodyPr/>
          <a:lstStyle/>
          <a:p>
            <a:fld id="{5336F0B7-EF37-4B31-BA1E-D2B9204CDF2B}" type="slidenum">
              <a:rPr lang="ca-ES" noProof="0" smtClean="0"/>
              <a:pPr/>
              <a:t>‹Nº›</a:t>
            </a:fld>
            <a:endParaRPr lang="ca-ES" noProof="0" dirty="0"/>
          </a:p>
        </p:txBody>
      </p:sp>
      <p:sp>
        <p:nvSpPr>
          <p:cNvPr id="7" name="Marcador de texto 17"/>
          <p:cNvSpPr>
            <a:spLocks noGrp="1"/>
          </p:cNvSpPr>
          <p:nvPr>
            <p:ph type="body" sz="quarter" idx="21"/>
          </p:nvPr>
        </p:nvSpPr>
        <p:spPr>
          <a:xfrm>
            <a:off x="454699" y="6356350"/>
            <a:ext cx="5566688" cy="365125"/>
          </a:xfrm>
        </p:spPr>
        <p:txBody>
          <a:bodyPr anchor="ctr">
            <a:noAutofit/>
          </a:bodyPr>
          <a:lstStyle>
            <a:lvl1pPr marL="0" indent="0">
              <a:buNone/>
              <a:defRPr sz="1200">
                <a:solidFill>
                  <a:srgbClr val="F17F09"/>
                </a:solidFill>
                <a:latin typeface="Source Sans Pro" charset="0"/>
                <a:ea typeface="Source Sans Pro" charset="0"/>
                <a:cs typeface="Source Sans Pro" charset="0"/>
              </a:defRPr>
            </a:lvl1pPr>
            <a:lvl2pPr marL="457200" indent="0">
              <a:buNone/>
              <a:defRPr/>
            </a:lvl2pPr>
          </a:lstStyle>
          <a:p>
            <a:pPr lvl="0"/>
            <a:endParaRPr lang="ca-ES" noProof="0" dirty="0"/>
          </a:p>
        </p:txBody>
      </p:sp>
    </p:spTree>
    <p:extLst>
      <p:ext uri="{BB962C8B-B14F-4D97-AF65-F5344CB8AC3E}">
        <p14:creationId xmlns:p14="http://schemas.microsoft.com/office/powerpoint/2010/main" val="15218020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os columnas">
    <p:spTree>
      <p:nvGrpSpPr>
        <p:cNvPr id="1" name=""/>
        <p:cNvGrpSpPr/>
        <p:nvPr/>
      </p:nvGrpSpPr>
      <p:grpSpPr>
        <a:xfrm>
          <a:off x="0" y="0"/>
          <a:ext cx="0" cy="0"/>
          <a:chOff x="0" y="0"/>
          <a:chExt cx="0" cy="0"/>
        </a:xfrm>
      </p:grpSpPr>
      <p:sp>
        <p:nvSpPr>
          <p:cNvPr id="3" name="Marcador de número de diapositiva 2"/>
          <p:cNvSpPr>
            <a:spLocks noGrp="1"/>
          </p:cNvSpPr>
          <p:nvPr>
            <p:ph type="sldNum" sz="quarter" idx="10"/>
          </p:nvPr>
        </p:nvSpPr>
        <p:spPr/>
        <p:txBody>
          <a:bodyPr/>
          <a:lstStyle/>
          <a:p>
            <a:fld id="{5336F0B7-EF37-4B31-BA1E-D2B9204CDF2B}" type="slidenum">
              <a:rPr lang="tr-TR" smtClean="0"/>
              <a:pPr/>
              <a:t>‹Nº›</a:t>
            </a:fld>
            <a:endParaRPr lang="tr-TR" dirty="0"/>
          </a:p>
        </p:txBody>
      </p:sp>
      <p:sp>
        <p:nvSpPr>
          <p:cNvPr id="4" name="2 Marcador de contenido"/>
          <p:cNvSpPr>
            <a:spLocks noGrp="1"/>
          </p:cNvSpPr>
          <p:nvPr>
            <p:ph idx="1"/>
          </p:nvPr>
        </p:nvSpPr>
        <p:spPr>
          <a:xfrm>
            <a:off x="454699" y="1134319"/>
            <a:ext cx="8201685" cy="4991843"/>
          </a:xfrm>
        </p:spPr>
        <p:txBody>
          <a:bodyPr numCol="2">
            <a:normAutofit/>
          </a:bodyPr>
          <a:lstStyle>
            <a:lvl1pPr marL="0" indent="0">
              <a:buNone/>
              <a:defRPr sz="1600">
                <a:latin typeface="Source Sans Pro" charset="0"/>
                <a:ea typeface="Source Sans Pro" charset="0"/>
                <a:cs typeface="Source Sans Pro" charset="0"/>
              </a:defRPr>
            </a:lvl1pPr>
            <a:lvl2pPr marL="457200" indent="0">
              <a:buNone/>
              <a:defRPr sz="1400">
                <a:latin typeface="Source Sans Pro" charset="0"/>
                <a:ea typeface="Source Sans Pro" charset="0"/>
                <a:cs typeface="Source Sans Pro" charset="0"/>
              </a:defRPr>
            </a:lvl2pPr>
            <a:lvl3pPr marL="914400" indent="0">
              <a:buNone/>
              <a:defRPr sz="1400">
                <a:latin typeface="Source Sans Pro" charset="0"/>
                <a:ea typeface="Source Sans Pro" charset="0"/>
                <a:cs typeface="Source Sans Pro" charset="0"/>
              </a:defRPr>
            </a:lvl3pPr>
            <a:lvl4pPr marL="1371600" indent="0">
              <a:buNone/>
              <a:defRPr sz="1400">
                <a:latin typeface="Source Sans Pro" charset="0"/>
                <a:ea typeface="Source Sans Pro" charset="0"/>
                <a:cs typeface="Source Sans Pro" charset="0"/>
              </a:defRPr>
            </a:lvl4pPr>
            <a:lvl5pPr marL="1828800" indent="0">
              <a:buNone/>
              <a:defRPr sz="1400">
                <a:latin typeface="Source Sans Pro" charset="0"/>
                <a:ea typeface="Source Sans Pro" charset="0"/>
                <a:cs typeface="Source Sans Pro" charset="0"/>
              </a:defRPr>
            </a:lvl5pPr>
          </a:lstStyle>
          <a:p>
            <a:pPr lvl="0"/>
            <a:r>
              <a:rPr lang="ca-ES" noProof="0" dirty="0" err="1"/>
              <a:t>Haga</a:t>
            </a:r>
            <a:r>
              <a:rPr lang="ca-ES" noProof="0" dirty="0"/>
              <a:t> clic para modificar el estilo de </a:t>
            </a:r>
            <a:r>
              <a:rPr lang="ca-ES" noProof="0" dirty="0" err="1"/>
              <a:t>texto</a:t>
            </a:r>
            <a:r>
              <a:rPr lang="ca-ES" noProof="0" dirty="0"/>
              <a:t> del </a:t>
            </a:r>
            <a:r>
              <a:rPr lang="ca-ES" noProof="0" dirty="0" err="1"/>
              <a:t>patrón</a:t>
            </a:r>
            <a:endParaRPr lang="ca-ES" noProof="0" dirty="0"/>
          </a:p>
          <a:p>
            <a:pPr lvl="0"/>
            <a:endParaRPr lang="ca-ES" noProof="0" dirty="0"/>
          </a:p>
        </p:txBody>
      </p:sp>
      <p:sp>
        <p:nvSpPr>
          <p:cNvPr id="5" name="Marcador de texto 17"/>
          <p:cNvSpPr>
            <a:spLocks noGrp="1"/>
          </p:cNvSpPr>
          <p:nvPr>
            <p:ph type="body" sz="quarter" idx="21"/>
          </p:nvPr>
        </p:nvSpPr>
        <p:spPr>
          <a:xfrm>
            <a:off x="454699" y="6356350"/>
            <a:ext cx="5566688" cy="365125"/>
          </a:xfrm>
        </p:spPr>
        <p:txBody>
          <a:bodyPr anchor="ctr">
            <a:noAutofit/>
          </a:bodyPr>
          <a:lstStyle>
            <a:lvl1pPr marL="0" indent="0">
              <a:buNone/>
              <a:defRPr sz="1200">
                <a:solidFill>
                  <a:srgbClr val="F17F09"/>
                </a:solidFill>
                <a:latin typeface="Source Sans Pro" charset="0"/>
                <a:ea typeface="Source Sans Pro" charset="0"/>
                <a:cs typeface="Source Sans Pro" charset="0"/>
              </a:defRPr>
            </a:lvl1pPr>
            <a:lvl2pPr marL="457200" indent="0">
              <a:buNone/>
              <a:defRPr/>
            </a:lvl2pPr>
          </a:lstStyle>
          <a:p>
            <a:pPr lvl="0"/>
            <a:endParaRPr lang="ca-ES" noProof="0" dirty="0"/>
          </a:p>
        </p:txBody>
      </p:sp>
    </p:spTree>
    <p:extLst>
      <p:ext uri="{BB962C8B-B14F-4D97-AF65-F5344CB8AC3E}">
        <p14:creationId xmlns:p14="http://schemas.microsoft.com/office/powerpoint/2010/main" val="174428086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una columna">
    <p:spTree>
      <p:nvGrpSpPr>
        <p:cNvPr id="1" name=""/>
        <p:cNvGrpSpPr/>
        <p:nvPr/>
      </p:nvGrpSpPr>
      <p:grpSpPr>
        <a:xfrm>
          <a:off x="0" y="0"/>
          <a:ext cx="0" cy="0"/>
          <a:chOff x="0" y="0"/>
          <a:chExt cx="0" cy="0"/>
        </a:xfrm>
      </p:grpSpPr>
      <p:sp>
        <p:nvSpPr>
          <p:cNvPr id="3" name="Marcador de número de diapositiva 2"/>
          <p:cNvSpPr>
            <a:spLocks noGrp="1"/>
          </p:cNvSpPr>
          <p:nvPr>
            <p:ph type="sldNum" sz="quarter" idx="10"/>
          </p:nvPr>
        </p:nvSpPr>
        <p:spPr/>
        <p:txBody>
          <a:bodyPr/>
          <a:lstStyle/>
          <a:p>
            <a:fld id="{5336F0B7-EF37-4B31-BA1E-D2B9204CDF2B}" type="slidenum">
              <a:rPr lang="tr-TR" smtClean="0"/>
              <a:pPr/>
              <a:t>‹Nº›</a:t>
            </a:fld>
            <a:endParaRPr lang="tr-TR" dirty="0"/>
          </a:p>
        </p:txBody>
      </p:sp>
      <p:sp>
        <p:nvSpPr>
          <p:cNvPr id="4" name="2 Marcador de contenido"/>
          <p:cNvSpPr>
            <a:spLocks noGrp="1"/>
          </p:cNvSpPr>
          <p:nvPr>
            <p:ph idx="1"/>
          </p:nvPr>
        </p:nvSpPr>
        <p:spPr>
          <a:xfrm>
            <a:off x="454700" y="1134319"/>
            <a:ext cx="4134886" cy="4991843"/>
          </a:xfrm>
        </p:spPr>
        <p:txBody>
          <a:bodyPr numCol="1">
            <a:normAutofit/>
          </a:bodyPr>
          <a:lstStyle>
            <a:lvl1pPr marL="0" indent="0">
              <a:buNone/>
              <a:defRPr sz="1600">
                <a:latin typeface="Source Sans Pro" charset="0"/>
                <a:ea typeface="Source Sans Pro" charset="0"/>
                <a:cs typeface="Source Sans Pro" charset="0"/>
              </a:defRPr>
            </a:lvl1pPr>
            <a:lvl2pPr marL="457200" indent="0">
              <a:buNone/>
              <a:defRPr sz="1400">
                <a:latin typeface="Source Sans Pro" charset="0"/>
                <a:ea typeface="Source Sans Pro" charset="0"/>
                <a:cs typeface="Source Sans Pro" charset="0"/>
              </a:defRPr>
            </a:lvl2pPr>
            <a:lvl3pPr marL="914400" indent="0">
              <a:buNone/>
              <a:defRPr sz="1400">
                <a:latin typeface="Source Sans Pro" charset="0"/>
                <a:ea typeface="Source Sans Pro" charset="0"/>
                <a:cs typeface="Source Sans Pro" charset="0"/>
              </a:defRPr>
            </a:lvl3pPr>
            <a:lvl4pPr marL="1371600" indent="0">
              <a:buNone/>
              <a:defRPr sz="1400">
                <a:latin typeface="Source Sans Pro" charset="0"/>
                <a:ea typeface="Source Sans Pro" charset="0"/>
                <a:cs typeface="Source Sans Pro" charset="0"/>
              </a:defRPr>
            </a:lvl4pPr>
            <a:lvl5pPr marL="1828800" indent="0">
              <a:buNone/>
              <a:defRPr sz="1400">
                <a:latin typeface="Source Sans Pro" charset="0"/>
                <a:ea typeface="Source Sans Pro" charset="0"/>
                <a:cs typeface="Source Sans Pro" charset="0"/>
              </a:defRPr>
            </a:lvl5pPr>
          </a:lstStyle>
          <a:p>
            <a:pPr lvl="0"/>
            <a:r>
              <a:rPr lang="ca-ES" noProof="0" dirty="0" err="1"/>
              <a:t>Haga</a:t>
            </a:r>
            <a:r>
              <a:rPr lang="ca-ES" noProof="0" dirty="0"/>
              <a:t> clic para modificar el estilo de </a:t>
            </a:r>
            <a:r>
              <a:rPr lang="ca-ES" noProof="0" dirty="0" err="1"/>
              <a:t>texto</a:t>
            </a:r>
            <a:r>
              <a:rPr lang="ca-ES" noProof="0" dirty="0"/>
              <a:t> del </a:t>
            </a:r>
            <a:r>
              <a:rPr lang="ca-ES" noProof="0" dirty="0" err="1"/>
              <a:t>patrón</a:t>
            </a:r>
            <a:endParaRPr lang="ca-ES" noProof="0" dirty="0"/>
          </a:p>
          <a:p>
            <a:pPr lvl="0"/>
            <a:endParaRPr lang="ca-ES" noProof="0" dirty="0"/>
          </a:p>
        </p:txBody>
      </p:sp>
      <p:sp>
        <p:nvSpPr>
          <p:cNvPr id="5" name="Marcador de texto 17"/>
          <p:cNvSpPr>
            <a:spLocks noGrp="1"/>
          </p:cNvSpPr>
          <p:nvPr>
            <p:ph type="body" sz="quarter" idx="21"/>
          </p:nvPr>
        </p:nvSpPr>
        <p:spPr>
          <a:xfrm>
            <a:off x="454699" y="6356350"/>
            <a:ext cx="5566688" cy="365125"/>
          </a:xfrm>
        </p:spPr>
        <p:txBody>
          <a:bodyPr anchor="ctr">
            <a:noAutofit/>
          </a:bodyPr>
          <a:lstStyle>
            <a:lvl1pPr marL="0" indent="0">
              <a:buNone/>
              <a:defRPr sz="1200">
                <a:solidFill>
                  <a:srgbClr val="F17F09"/>
                </a:solidFill>
                <a:latin typeface="Source Sans Pro" charset="0"/>
                <a:ea typeface="Source Sans Pro" charset="0"/>
                <a:cs typeface="Source Sans Pro" charset="0"/>
              </a:defRPr>
            </a:lvl1pPr>
            <a:lvl2pPr marL="457200" indent="0">
              <a:buNone/>
              <a:defRPr/>
            </a:lvl2pPr>
          </a:lstStyle>
          <a:p>
            <a:pPr lvl="0"/>
            <a:endParaRPr lang="ca-ES" noProof="0" dirty="0"/>
          </a:p>
        </p:txBody>
      </p:sp>
    </p:spTree>
    <p:extLst>
      <p:ext uri="{BB962C8B-B14F-4D97-AF65-F5344CB8AC3E}">
        <p14:creationId xmlns:p14="http://schemas.microsoft.com/office/powerpoint/2010/main" val="3850415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S_Tasques">
    <p:spTree>
      <p:nvGrpSpPr>
        <p:cNvPr id="1" name=""/>
        <p:cNvGrpSpPr/>
        <p:nvPr/>
      </p:nvGrpSpPr>
      <p:grpSpPr>
        <a:xfrm>
          <a:off x="0" y="0"/>
          <a:ext cx="0" cy="0"/>
          <a:chOff x="0" y="0"/>
          <a:chExt cx="0" cy="0"/>
        </a:xfrm>
      </p:grpSpPr>
      <p:sp>
        <p:nvSpPr>
          <p:cNvPr id="6" name="CuadroTexto 5"/>
          <p:cNvSpPr txBox="1"/>
          <p:nvPr userDrawn="1"/>
        </p:nvSpPr>
        <p:spPr>
          <a:xfrm>
            <a:off x="454699" y="1075537"/>
            <a:ext cx="5401352" cy="523220"/>
          </a:xfrm>
          <a:prstGeom prst="rect">
            <a:avLst/>
          </a:prstGeom>
          <a:noFill/>
        </p:spPr>
        <p:txBody>
          <a:bodyPr wrap="square" rtlCol="0">
            <a:spAutoFit/>
          </a:bodyPr>
          <a:lstStyle/>
          <a:p>
            <a:r>
              <a:rPr lang="ca-ES" sz="2800" b="1" noProof="0" dirty="0">
                <a:latin typeface="Source Sans Pro"/>
                <a:cs typeface="Source Sans Pro"/>
              </a:rPr>
              <a:t>Planificació properes tasques</a:t>
            </a:r>
          </a:p>
        </p:txBody>
      </p:sp>
      <p:sp>
        <p:nvSpPr>
          <p:cNvPr id="7" name="5 Marcador de número de diapositiva"/>
          <p:cNvSpPr>
            <a:spLocks noGrp="1"/>
          </p:cNvSpPr>
          <p:nvPr>
            <p:ph type="sldNum" sz="quarter" idx="12"/>
          </p:nvPr>
        </p:nvSpPr>
        <p:spPr>
          <a:xfrm>
            <a:off x="6522785" y="6356350"/>
            <a:ext cx="2133600" cy="365125"/>
          </a:xfrm>
        </p:spPr>
        <p:txBody>
          <a:bodyPr/>
          <a:lstStyle/>
          <a:p>
            <a:fld id="{5336F0B7-EF37-4B31-BA1E-D2B9204CDF2B}" type="slidenum">
              <a:rPr lang="ca-ES" noProof="0" smtClean="0"/>
              <a:pPr/>
              <a:t>‹Nº›</a:t>
            </a:fld>
            <a:endParaRPr lang="ca-ES" noProof="0" dirty="0"/>
          </a:p>
        </p:txBody>
      </p:sp>
      <p:sp>
        <p:nvSpPr>
          <p:cNvPr id="3" name="Marcador de texto 2"/>
          <p:cNvSpPr>
            <a:spLocks noGrp="1"/>
          </p:cNvSpPr>
          <p:nvPr>
            <p:ph type="body" sz="quarter" idx="13"/>
          </p:nvPr>
        </p:nvSpPr>
        <p:spPr>
          <a:xfrm>
            <a:off x="566738" y="1782763"/>
            <a:ext cx="8089900" cy="4270375"/>
          </a:xfrm>
        </p:spPr>
        <p:txBody>
          <a:bodyPr>
            <a:normAutofit/>
          </a:bodyPr>
          <a:lstStyle>
            <a:lvl1pPr>
              <a:defRPr sz="1600">
                <a:latin typeface="Source Sans Pro" charset="0"/>
                <a:ea typeface="Source Sans Pro" charset="0"/>
                <a:cs typeface="Source Sans Pro" charset="0"/>
              </a:defRPr>
            </a:lvl1pPr>
            <a:lvl2pPr>
              <a:defRPr sz="1600">
                <a:latin typeface="Source Sans Pro" charset="0"/>
                <a:ea typeface="Source Sans Pro" charset="0"/>
                <a:cs typeface="Source Sans Pro" charset="0"/>
              </a:defRPr>
            </a:lvl2pPr>
            <a:lvl3pPr>
              <a:defRPr sz="1600">
                <a:latin typeface="Source Sans Pro" charset="0"/>
                <a:ea typeface="Source Sans Pro" charset="0"/>
                <a:cs typeface="Source Sans Pro" charset="0"/>
              </a:defRPr>
            </a:lvl3pPr>
            <a:lvl4pPr>
              <a:defRPr sz="1600">
                <a:latin typeface="Source Sans Pro" charset="0"/>
                <a:ea typeface="Source Sans Pro" charset="0"/>
                <a:cs typeface="Source Sans Pro" charset="0"/>
              </a:defRPr>
            </a:lvl4pPr>
            <a:lvl5pPr>
              <a:defRPr sz="1600">
                <a:latin typeface="Source Sans Pro" charset="0"/>
                <a:ea typeface="Source Sans Pro" charset="0"/>
                <a:cs typeface="Source Sans Pro" charset="0"/>
              </a:defRPr>
            </a:lvl5pPr>
          </a:lstStyle>
          <a:p>
            <a:pPr lvl="0"/>
            <a:r>
              <a:rPr lang="es-ES_tradnl"/>
              <a:t>Haga clic para modificar el estilo de texto del patrón</a:t>
            </a:r>
          </a:p>
          <a:p>
            <a:pPr lvl="1"/>
            <a:r>
              <a:rPr lang="es-ES_tradnl" dirty="0"/>
              <a:t>Segundo nivel</a:t>
            </a:r>
          </a:p>
          <a:p>
            <a:pPr lvl="2"/>
            <a:r>
              <a:rPr lang="es-ES_tradnl" dirty="0"/>
              <a:t>Tercer nivel</a:t>
            </a:r>
          </a:p>
          <a:p>
            <a:pPr lvl="3"/>
            <a:r>
              <a:rPr lang="es-ES_tradnl" dirty="0"/>
              <a:t>Cuarto nivel</a:t>
            </a:r>
          </a:p>
          <a:p>
            <a:pPr lvl="4"/>
            <a:r>
              <a:rPr lang="es-ES_tradnl" dirty="0"/>
              <a:t>Quinto nivel</a:t>
            </a:r>
            <a:endParaRPr lang="es-ES" dirty="0"/>
          </a:p>
        </p:txBody>
      </p:sp>
    </p:spTree>
    <p:extLst>
      <p:ext uri="{BB962C8B-B14F-4D97-AF65-F5344CB8AC3E}">
        <p14:creationId xmlns:p14="http://schemas.microsoft.com/office/powerpoint/2010/main" val="190630205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S_Planificació">
    <p:spTree>
      <p:nvGrpSpPr>
        <p:cNvPr id="1" name=""/>
        <p:cNvGrpSpPr/>
        <p:nvPr/>
      </p:nvGrpSpPr>
      <p:grpSpPr>
        <a:xfrm>
          <a:off x="0" y="0"/>
          <a:ext cx="0" cy="0"/>
          <a:chOff x="0" y="0"/>
          <a:chExt cx="0" cy="0"/>
        </a:xfrm>
      </p:grpSpPr>
      <p:sp>
        <p:nvSpPr>
          <p:cNvPr id="6" name="CuadroTexto 5"/>
          <p:cNvSpPr txBox="1"/>
          <p:nvPr userDrawn="1"/>
        </p:nvSpPr>
        <p:spPr>
          <a:xfrm>
            <a:off x="454699" y="1075537"/>
            <a:ext cx="5170597" cy="523220"/>
          </a:xfrm>
          <a:prstGeom prst="rect">
            <a:avLst/>
          </a:prstGeom>
          <a:noFill/>
        </p:spPr>
        <p:txBody>
          <a:bodyPr wrap="square" rtlCol="0">
            <a:spAutoFit/>
          </a:bodyPr>
          <a:lstStyle/>
          <a:p>
            <a:r>
              <a:rPr lang="ca-ES" sz="2800" b="1" noProof="0" dirty="0">
                <a:latin typeface="Source Sans Pro"/>
                <a:cs typeface="Source Sans Pro"/>
              </a:rPr>
              <a:t>Planificació</a:t>
            </a:r>
          </a:p>
        </p:txBody>
      </p:sp>
      <p:sp>
        <p:nvSpPr>
          <p:cNvPr id="7" name="5 Marcador de número de diapositiva"/>
          <p:cNvSpPr>
            <a:spLocks noGrp="1"/>
          </p:cNvSpPr>
          <p:nvPr>
            <p:ph type="sldNum" sz="quarter" idx="12"/>
          </p:nvPr>
        </p:nvSpPr>
        <p:spPr>
          <a:xfrm>
            <a:off x="6522785" y="6356350"/>
            <a:ext cx="2133600" cy="365125"/>
          </a:xfrm>
        </p:spPr>
        <p:txBody>
          <a:bodyPr/>
          <a:lstStyle/>
          <a:p>
            <a:fld id="{5336F0B7-EF37-4B31-BA1E-D2B9204CDF2B}" type="slidenum">
              <a:rPr lang="ca-ES" noProof="0" smtClean="0"/>
              <a:pPr/>
              <a:t>‹Nº›</a:t>
            </a:fld>
            <a:endParaRPr lang="ca-ES" noProof="0" dirty="0"/>
          </a:p>
        </p:txBody>
      </p:sp>
    </p:spTree>
    <p:extLst>
      <p:ext uri="{BB962C8B-B14F-4D97-AF65-F5344CB8AC3E}">
        <p14:creationId xmlns:p14="http://schemas.microsoft.com/office/powerpoint/2010/main" val="81316520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a:t>Haga clic para modificar el estilo de título del patrón</a:t>
            </a:r>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p>
        </p:txBody>
      </p:sp>
      <p:sp>
        <p:nvSpPr>
          <p:cNvPr id="5" name="4 Marcador de pie de página"/>
          <p:cNvSpPr>
            <a:spLocks noGrp="1"/>
          </p:cNvSpPr>
          <p:nvPr>
            <p:ph type="ftr" sz="quarter" idx="11"/>
          </p:nvPr>
        </p:nvSpPr>
        <p:spPr>
          <a:xfrm>
            <a:off x="457200" y="6356350"/>
            <a:ext cx="5562600" cy="365125"/>
          </a:xfrm>
          <a:prstGeom prst="rect">
            <a:avLst/>
          </a:prstGeom>
        </p:spPr>
        <p:txBody>
          <a:bodyPr/>
          <a:lstStyle/>
          <a:p>
            <a:endParaRPr lang="es-ES" dirty="0"/>
          </a:p>
        </p:txBody>
      </p:sp>
      <p:sp>
        <p:nvSpPr>
          <p:cNvPr id="7" name="5 Marcador de número de diapositiva"/>
          <p:cNvSpPr>
            <a:spLocks noGrp="1"/>
          </p:cNvSpPr>
          <p:nvPr>
            <p:ph type="sldNum" sz="quarter" idx="12"/>
          </p:nvPr>
        </p:nvSpPr>
        <p:spPr>
          <a:xfrm>
            <a:off x="6522785" y="6356350"/>
            <a:ext cx="2133600" cy="365125"/>
          </a:xfrm>
        </p:spPr>
        <p:txBody>
          <a:bodyPr/>
          <a:lstStyle/>
          <a:p>
            <a:fld id="{5336F0B7-EF37-4B31-BA1E-D2B9204CDF2B}" type="slidenum">
              <a:rPr lang="es-ES" smtClean="0"/>
              <a:pPr/>
              <a:t>‹Nº›</a:t>
            </a:fld>
            <a:endParaRPr lang="es-E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a:t>Haga clic para modificar el estilo de título del patrón</a:t>
            </a:r>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5" name="4 Marcador de pie de página"/>
          <p:cNvSpPr>
            <a:spLocks noGrp="1"/>
          </p:cNvSpPr>
          <p:nvPr>
            <p:ph type="ftr" sz="quarter" idx="11"/>
          </p:nvPr>
        </p:nvSpPr>
        <p:spPr>
          <a:xfrm>
            <a:off x="457200" y="6356350"/>
            <a:ext cx="5562600" cy="365125"/>
          </a:xfrm>
          <a:prstGeom prst="rect">
            <a:avLst/>
          </a:prstGeom>
        </p:spPr>
        <p:txBody>
          <a:bodyPr/>
          <a:lstStyle/>
          <a:p>
            <a:endParaRPr lang="es-ES" dirty="0"/>
          </a:p>
        </p:txBody>
      </p:sp>
      <p:sp>
        <p:nvSpPr>
          <p:cNvPr id="6" name="5 Marcador de número de diapositiva"/>
          <p:cNvSpPr>
            <a:spLocks noGrp="1"/>
          </p:cNvSpPr>
          <p:nvPr>
            <p:ph type="sldNum" sz="quarter" idx="12"/>
          </p:nvPr>
        </p:nvSpPr>
        <p:spPr/>
        <p:txBody>
          <a:bodyPr/>
          <a:lstStyle/>
          <a:p>
            <a:fld id="{5336F0B7-EF37-4B31-BA1E-D2B9204CDF2B}" type="slidenum">
              <a:rPr lang="es-ES" smtClean="0"/>
              <a:pPr/>
              <a:t>‹Nº›</a:t>
            </a:fld>
            <a:endParaRPr lang="es-E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6" name="5 Marcador de pie de página"/>
          <p:cNvSpPr>
            <a:spLocks noGrp="1"/>
          </p:cNvSpPr>
          <p:nvPr>
            <p:ph type="ftr" sz="quarter" idx="11"/>
          </p:nvPr>
        </p:nvSpPr>
        <p:spPr>
          <a:xfrm>
            <a:off x="457200" y="6356350"/>
            <a:ext cx="5562600" cy="365125"/>
          </a:xfrm>
          <a:prstGeom prst="rect">
            <a:avLst/>
          </a:prstGeom>
        </p:spPr>
        <p:txBody>
          <a:bodyPr/>
          <a:lstStyle/>
          <a:p>
            <a:endParaRPr lang="es-ES" dirty="0"/>
          </a:p>
        </p:txBody>
      </p:sp>
      <p:sp>
        <p:nvSpPr>
          <p:cNvPr id="7" name="6 Marcador de número de diapositiva"/>
          <p:cNvSpPr>
            <a:spLocks noGrp="1"/>
          </p:cNvSpPr>
          <p:nvPr>
            <p:ph type="sldNum" sz="quarter" idx="12"/>
          </p:nvPr>
        </p:nvSpPr>
        <p:spPr/>
        <p:txBody>
          <a:bodyPr/>
          <a:lstStyle/>
          <a:p>
            <a:fld id="{5336F0B7-EF37-4B31-BA1E-D2B9204CDF2B}" type="slidenum">
              <a:rPr lang="es-ES" smtClean="0"/>
              <a:pPr/>
              <a:t>‹Nº›</a:t>
            </a:fld>
            <a:endParaRPr lang="es-E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a:t>Haga clic para modificar el estilo de título del patrón</a:t>
            </a:r>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8" name="7 Marcador de pie de página"/>
          <p:cNvSpPr>
            <a:spLocks noGrp="1"/>
          </p:cNvSpPr>
          <p:nvPr>
            <p:ph type="ftr" sz="quarter" idx="11"/>
          </p:nvPr>
        </p:nvSpPr>
        <p:spPr>
          <a:xfrm>
            <a:off x="457200" y="6356350"/>
            <a:ext cx="5562600" cy="365125"/>
          </a:xfrm>
          <a:prstGeom prst="rect">
            <a:avLst/>
          </a:prstGeom>
        </p:spPr>
        <p:txBody>
          <a:bodyPr/>
          <a:lstStyle/>
          <a:p>
            <a:endParaRPr lang="es-ES" dirty="0"/>
          </a:p>
        </p:txBody>
      </p:sp>
      <p:sp>
        <p:nvSpPr>
          <p:cNvPr id="9" name="8 Marcador de número de diapositiva"/>
          <p:cNvSpPr>
            <a:spLocks noGrp="1"/>
          </p:cNvSpPr>
          <p:nvPr>
            <p:ph type="sldNum" sz="quarter" idx="12"/>
          </p:nvPr>
        </p:nvSpPr>
        <p:spPr/>
        <p:txBody>
          <a:bodyPr/>
          <a:lstStyle/>
          <a:p>
            <a:fld id="{5336F0B7-EF37-4B31-BA1E-D2B9204CDF2B}" type="slidenum">
              <a:rPr lang="es-ES" smtClean="0"/>
              <a:pPr/>
              <a:t>‹Nº›</a:t>
            </a:fld>
            <a:endParaRPr lang="es-E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4" name="3 Marcador de pie de página"/>
          <p:cNvSpPr>
            <a:spLocks noGrp="1"/>
          </p:cNvSpPr>
          <p:nvPr>
            <p:ph type="ftr" sz="quarter" idx="11"/>
          </p:nvPr>
        </p:nvSpPr>
        <p:spPr>
          <a:xfrm>
            <a:off x="457200" y="6356350"/>
            <a:ext cx="5562600" cy="365125"/>
          </a:xfrm>
          <a:prstGeom prst="rect">
            <a:avLst/>
          </a:prstGeom>
        </p:spPr>
        <p:txBody>
          <a:bodyPr/>
          <a:lstStyle/>
          <a:p>
            <a:endParaRPr lang="es-ES" dirty="0"/>
          </a:p>
        </p:txBody>
      </p:sp>
      <p:sp>
        <p:nvSpPr>
          <p:cNvPr id="5" name="4 Marcador de número de diapositiva"/>
          <p:cNvSpPr>
            <a:spLocks noGrp="1"/>
          </p:cNvSpPr>
          <p:nvPr>
            <p:ph type="sldNum" sz="quarter" idx="12"/>
          </p:nvPr>
        </p:nvSpPr>
        <p:spPr/>
        <p:txBody>
          <a:bodyPr/>
          <a:lstStyle/>
          <a:p>
            <a:fld id="{5336F0B7-EF37-4B31-BA1E-D2B9204CDF2B}" type="slidenum">
              <a:rPr lang="es-ES" smtClean="0"/>
              <a:pPr/>
              <a:t>‹Nº›</a:t>
            </a:fld>
            <a:endParaRPr lang="es-E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ORTADA2_Títol">
    <p:spTree>
      <p:nvGrpSpPr>
        <p:cNvPr id="1" name=""/>
        <p:cNvGrpSpPr/>
        <p:nvPr/>
      </p:nvGrpSpPr>
      <p:grpSpPr>
        <a:xfrm>
          <a:off x="0" y="0"/>
          <a:ext cx="0" cy="0"/>
          <a:chOff x="0" y="0"/>
          <a:chExt cx="0" cy="0"/>
        </a:xfrm>
      </p:grpSpPr>
      <p:sp>
        <p:nvSpPr>
          <p:cNvPr id="4" name="3 Marcador de fecha"/>
          <p:cNvSpPr>
            <a:spLocks noGrp="1"/>
          </p:cNvSpPr>
          <p:nvPr>
            <p:ph type="dt" sz="half" idx="10"/>
          </p:nvPr>
        </p:nvSpPr>
        <p:spPr/>
        <p:txBody>
          <a:bodyPr/>
          <a:lstStyle/>
          <a:p>
            <a:endParaRPr lang="ca-ES" noProof="0" dirty="0"/>
          </a:p>
        </p:txBody>
      </p:sp>
      <p:sp>
        <p:nvSpPr>
          <p:cNvPr id="5" name="4 Marcador de pie de página"/>
          <p:cNvSpPr>
            <a:spLocks noGrp="1"/>
          </p:cNvSpPr>
          <p:nvPr>
            <p:ph type="ftr" sz="quarter" idx="11"/>
          </p:nvPr>
        </p:nvSpPr>
        <p:spPr/>
        <p:txBody>
          <a:bodyPr/>
          <a:lstStyle/>
          <a:p>
            <a:endParaRPr lang="ca-ES" noProof="0" dirty="0"/>
          </a:p>
        </p:txBody>
      </p:sp>
      <p:sp>
        <p:nvSpPr>
          <p:cNvPr id="6" name="5 Marcador de número de diapositiva"/>
          <p:cNvSpPr>
            <a:spLocks noGrp="1"/>
          </p:cNvSpPr>
          <p:nvPr>
            <p:ph type="sldNum" sz="quarter" idx="12"/>
          </p:nvPr>
        </p:nvSpPr>
        <p:spPr>
          <a:xfrm>
            <a:off x="6414689" y="6356349"/>
            <a:ext cx="2133600" cy="365125"/>
          </a:xfrm>
        </p:spPr>
        <p:txBody>
          <a:bodyPr/>
          <a:lstStyle/>
          <a:p>
            <a:fld id="{5336F0B7-EF37-4B31-BA1E-D2B9204CDF2B}" type="slidenum">
              <a:rPr lang="ca-ES" noProof="0" smtClean="0"/>
              <a:pPr/>
              <a:t>‹Nº›</a:t>
            </a:fld>
            <a:endParaRPr lang="ca-ES" noProof="0" dirty="0"/>
          </a:p>
        </p:txBody>
      </p:sp>
      <p:sp>
        <p:nvSpPr>
          <p:cNvPr id="7" name="1 Título"/>
          <p:cNvSpPr>
            <a:spLocks noGrp="1"/>
          </p:cNvSpPr>
          <p:nvPr>
            <p:ph type="ctrTitle"/>
          </p:nvPr>
        </p:nvSpPr>
        <p:spPr>
          <a:xfrm>
            <a:off x="4294208" y="2269325"/>
            <a:ext cx="4152417" cy="1470025"/>
          </a:xfrm>
        </p:spPr>
        <p:txBody>
          <a:bodyPr>
            <a:normAutofit/>
          </a:bodyPr>
          <a:lstStyle>
            <a:lvl1pPr algn="l">
              <a:defRPr sz="2600" b="1">
                <a:solidFill>
                  <a:schemeClr val="tx1"/>
                </a:solidFill>
                <a:latin typeface="Source Sans Pro" charset="0"/>
                <a:ea typeface="Source Sans Pro" charset="0"/>
                <a:cs typeface="Source Sans Pro" charset="0"/>
              </a:defRPr>
            </a:lvl1pPr>
          </a:lstStyle>
          <a:p>
            <a:r>
              <a:rPr lang="ca-ES" noProof="0" dirty="0" err="1"/>
              <a:t>Haga</a:t>
            </a:r>
            <a:r>
              <a:rPr lang="ca-ES" noProof="0" dirty="0"/>
              <a:t> clic para modificar el estilo de </a:t>
            </a:r>
            <a:r>
              <a:rPr lang="ca-ES" noProof="0" dirty="0" err="1"/>
              <a:t>título</a:t>
            </a:r>
            <a:r>
              <a:rPr lang="ca-ES" noProof="0" dirty="0"/>
              <a:t> del </a:t>
            </a:r>
            <a:r>
              <a:rPr lang="ca-ES" noProof="0" dirty="0" err="1"/>
              <a:t>patrón</a:t>
            </a:r>
            <a:endParaRPr lang="ca-ES" noProof="0" dirty="0"/>
          </a:p>
        </p:txBody>
      </p:sp>
      <p:sp>
        <p:nvSpPr>
          <p:cNvPr id="8" name="2 Subtítulo"/>
          <p:cNvSpPr>
            <a:spLocks noGrp="1"/>
          </p:cNvSpPr>
          <p:nvPr>
            <p:ph type="subTitle" idx="1"/>
          </p:nvPr>
        </p:nvSpPr>
        <p:spPr>
          <a:xfrm>
            <a:off x="4294207" y="4097442"/>
            <a:ext cx="4152417" cy="684836"/>
          </a:xfrm>
        </p:spPr>
        <p:txBody>
          <a:bodyPr>
            <a:noAutofit/>
          </a:bodyPr>
          <a:lstStyle>
            <a:lvl1pPr marL="0" indent="0" algn="l">
              <a:buNone/>
              <a:defRPr sz="2200">
                <a:solidFill>
                  <a:schemeClr val="tx1"/>
                </a:solidFill>
                <a:latin typeface="Source Sans Pro" charset="0"/>
                <a:ea typeface="Source Sans Pro" charset="0"/>
                <a:cs typeface="Source Sans Pro"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ca-ES" noProof="0" dirty="0" err="1"/>
              <a:t>Haga</a:t>
            </a:r>
            <a:r>
              <a:rPr lang="ca-ES" noProof="0" dirty="0"/>
              <a:t> clic para modificar el estilo de </a:t>
            </a:r>
            <a:r>
              <a:rPr lang="ca-ES" noProof="0" dirty="0" err="1"/>
              <a:t>subtítulo</a:t>
            </a:r>
            <a:r>
              <a:rPr lang="ca-ES" noProof="0" dirty="0"/>
              <a:t> del </a:t>
            </a:r>
            <a:r>
              <a:rPr lang="ca-ES" noProof="0" dirty="0" err="1"/>
              <a:t>patrón</a:t>
            </a:r>
            <a:endParaRPr lang="ca-ES" noProof="0" dirty="0"/>
          </a:p>
        </p:txBody>
      </p:sp>
      <p:sp>
        <p:nvSpPr>
          <p:cNvPr id="13" name="Marcador de texto 12"/>
          <p:cNvSpPr>
            <a:spLocks noGrp="1"/>
          </p:cNvSpPr>
          <p:nvPr>
            <p:ph type="body" sz="quarter" idx="13"/>
          </p:nvPr>
        </p:nvSpPr>
        <p:spPr>
          <a:xfrm>
            <a:off x="4294207" y="1558467"/>
            <a:ext cx="4152417" cy="352766"/>
          </a:xfrm>
        </p:spPr>
        <p:txBody>
          <a:bodyPr>
            <a:normAutofit/>
          </a:bodyPr>
          <a:lstStyle>
            <a:lvl1pPr marL="0" indent="0">
              <a:buNone/>
              <a:defRPr sz="1200" b="1">
                <a:solidFill>
                  <a:srgbClr val="F17F09"/>
                </a:solidFill>
                <a:latin typeface="Source Sans Pro" charset="0"/>
                <a:ea typeface="Source Sans Pro" charset="0"/>
                <a:cs typeface="Source Sans Pro" charset="0"/>
              </a:defRPr>
            </a:lvl1pPr>
            <a:lvl3pPr marL="914400" indent="0">
              <a:buNone/>
              <a:defRPr/>
            </a:lvl3pPr>
            <a:lvl5pPr marL="1828800" indent="0">
              <a:buNone/>
              <a:defRPr/>
            </a:lvl5pPr>
          </a:lstStyle>
          <a:p>
            <a:pPr lvl="0"/>
            <a:endParaRPr lang="ca-ES" noProof="0" dirty="0"/>
          </a:p>
        </p:txBody>
      </p:sp>
      <p:sp>
        <p:nvSpPr>
          <p:cNvPr id="15" name="Marcador de texto 14"/>
          <p:cNvSpPr>
            <a:spLocks noGrp="1"/>
          </p:cNvSpPr>
          <p:nvPr>
            <p:ph type="body" sz="quarter" idx="14"/>
          </p:nvPr>
        </p:nvSpPr>
        <p:spPr>
          <a:xfrm>
            <a:off x="4294188" y="1911350"/>
            <a:ext cx="4152900" cy="241300"/>
          </a:xfrm>
        </p:spPr>
        <p:txBody>
          <a:bodyPr>
            <a:noAutofit/>
          </a:bodyPr>
          <a:lstStyle>
            <a:lvl1pPr marL="0" indent="0">
              <a:buNone/>
              <a:defRPr sz="1200">
                <a:solidFill>
                  <a:srgbClr val="F17F09"/>
                </a:solidFill>
                <a:latin typeface="Source Sans Pro" charset="0"/>
                <a:ea typeface="Source Sans Pro" charset="0"/>
                <a:cs typeface="Source Sans Pro" charset="0"/>
              </a:defRPr>
            </a:lvl1pPr>
            <a:lvl5pPr marL="1828800" indent="0">
              <a:buFont typeface="Arial" charset="0"/>
              <a:buNone/>
              <a:defRPr/>
            </a:lvl5pPr>
          </a:lstStyle>
          <a:p>
            <a:pPr lvl="0"/>
            <a:endParaRPr lang="ca-ES" noProof="0"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roba_DosColumnas">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p:txBody>
          <a:bodyPr/>
          <a:lstStyle/>
          <a:p>
            <a:fld id="{5336F0B7-EF37-4B31-BA1E-D2B9204CDF2B}" type="slidenum">
              <a:rPr lang="es-ES" smtClean="0"/>
              <a:pPr/>
              <a:t>‹Nº›</a:t>
            </a:fld>
            <a:endParaRPr lang="es-ES" dirty="0"/>
          </a:p>
        </p:txBody>
      </p:sp>
      <p:sp>
        <p:nvSpPr>
          <p:cNvPr id="5" name="Marcador de texto 17"/>
          <p:cNvSpPr>
            <a:spLocks noGrp="1"/>
          </p:cNvSpPr>
          <p:nvPr>
            <p:ph type="body" sz="quarter" idx="21"/>
          </p:nvPr>
        </p:nvSpPr>
        <p:spPr>
          <a:xfrm>
            <a:off x="454699" y="6356350"/>
            <a:ext cx="5566688" cy="365125"/>
          </a:xfrm>
        </p:spPr>
        <p:txBody>
          <a:bodyPr anchor="ctr">
            <a:noAutofit/>
          </a:bodyPr>
          <a:lstStyle>
            <a:lvl1pPr marL="0" indent="0">
              <a:buNone/>
              <a:defRPr sz="1200">
                <a:solidFill>
                  <a:srgbClr val="F17F09"/>
                </a:solidFill>
                <a:latin typeface="Source Sans Pro" charset="0"/>
                <a:ea typeface="Source Sans Pro" charset="0"/>
                <a:cs typeface="Source Sans Pro" charset="0"/>
              </a:defRPr>
            </a:lvl1pPr>
            <a:lvl2pPr marL="457200" indent="0">
              <a:buNone/>
              <a:defRPr/>
            </a:lvl2pPr>
          </a:lstStyle>
          <a:p>
            <a:pPr lvl="0"/>
            <a:endParaRPr lang="ca-ES" noProof="0" dirty="0"/>
          </a:p>
        </p:txBody>
      </p:sp>
      <p:sp>
        <p:nvSpPr>
          <p:cNvPr id="6" name="Marcador de texto 5"/>
          <p:cNvSpPr>
            <a:spLocks noGrp="1"/>
          </p:cNvSpPr>
          <p:nvPr>
            <p:ph type="body" sz="quarter" idx="22"/>
          </p:nvPr>
        </p:nvSpPr>
        <p:spPr>
          <a:xfrm>
            <a:off x="454699" y="1196975"/>
            <a:ext cx="8201939" cy="5006975"/>
          </a:xfrm>
        </p:spPr>
        <p:txBody>
          <a:bodyPr numCol="2">
            <a:normAutofit/>
          </a:bodyPr>
          <a:lstStyle>
            <a:lvl1pPr>
              <a:defRPr sz="1400">
                <a:latin typeface="Source Sans Pro"/>
              </a:defRPr>
            </a:lvl1pPr>
            <a:lvl2pPr>
              <a:defRPr sz="1400">
                <a:latin typeface="Source Sans Pro"/>
              </a:defRPr>
            </a:lvl2pPr>
            <a:lvl3pPr>
              <a:defRPr sz="1400">
                <a:latin typeface="Source Sans Pro"/>
              </a:defRPr>
            </a:lvl3pPr>
            <a:lvl4pPr>
              <a:defRPr sz="1400">
                <a:latin typeface="Source Sans Pro"/>
              </a:defRPr>
            </a:lvl4pPr>
            <a:lvl5pPr>
              <a:defRPr sz="1400">
                <a:latin typeface="Source Sans Pro"/>
              </a:defRPr>
            </a:lvl5pPr>
          </a:lstStyle>
          <a:p>
            <a:pPr lvl="0"/>
            <a:r>
              <a:rPr lang="es-ES" dirty="0"/>
              <a:t>Editar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a:t>Haga clic para modificar el estilo de título del patrón</a:t>
            </a:r>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6" name="5 Marcador de pie de página"/>
          <p:cNvSpPr>
            <a:spLocks noGrp="1"/>
          </p:cNvSpPr>
          <p:nvPr>
            <p:ph type="ftr" sz="quarter" idx="11"/>
          </p:nvPr>
        </p:nvSpPr>
        <p:spPr>
          <a:xfrm>
            <a:off x="457200" y="6356350"/>
            <a:ext cx="5562600" cy="365125"/>
          </a:xfrm>
          <a:prstGeom prst="rect">
            <a:avLst/>
          </a:prstGeom>
        </p:spPr>
        <p:txBody>
          <a:bodyPr/>
          <a:lstStyle/>
          <a:p>
            <a:endParaRPr lang="es-ES" dirty="0"/>
          </a:p>
        </p:txBody>
      </p:sp>
      <p:sp>
        <p:nvSpPr>
          <p:cNvPr id="7" name="6 Marcador de número de diapositiva"/>
          <p:cNvSpPr>
            <a:spLocks noGrp="1"/>
          </p:cNvSpPr>
          <p:nvPr>
            <p:ph type="sldNum" sz="quarter" idx="12"/>
          </p:nvPr>
        </p:nvSpPr>
        <p:spPr/>
        <p:txBody>
          <a:bodyPr/>
          <a:lstStyle/>
          <a:p>
            <a:fld id="{5336F0B7-EF37-4B31-BA1E-D2B9204CDF2B}" type="slidenum">
              <a:rPr lang="es-ES" smtClean="0"/>
              <a:pPr/>
              <a:t>‹Nº›</a:t>
            </a:fld>
            <a:endParaRPr lang="es-E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a:t>Haga clic para modificar el estilo de título del patrón</a:t>
            </a:r>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dirty="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6" name="5 Marcador de pie de página"/>
          <p:cNvSpPr>
            <a:spLocks noGrp="1"/>
          </p:cNvSpPr>
          <p:nvPr>
            <p:ph type="ftr" sz="quarter" idx="11"/>
          </p:nvPr>
        </p:nvSpPr>
        <p:spPr>
          <a:xfrm>
            <a:off x="457200" y="6356350"/>
            <a:ext cx="5562600" cy="365125"/>
          </a:xfrm>
          <a:prstGeom prst="rect">
            <a:avLst/>
          </a:prstGeom>
        </p:spPr>
        <p:txBody>
          <a:bodyPr/>
          <a:lstStyle/>
          <a:p>
            <a:endParaRPr lang="es-ES" dirty="0"/>
          </a:p>
        </p:txBody>
      </p:sp>
      <p:sp>
        <p:nvSpPr>
          <p:cNvPr id="7" name="6 Marcador de número de diapositiva"/>
          <p:cNvSpPr>
            <a:spLocks noGrp="1"/>
          </p:cNvSpPr>
          <p:nvPr>
            <p:ph type="sldNum" sz="quarter" idx="12"/>
          </p:nvPr>
        </p:nvSpPr>
        <p:spPr/>
        <p:txBody>
          <a:bodyPr/>
          <a:lstStyle/>
          <a:p>
            <a:fld id="{5336F0B7-EF37-4B31-BA1E-D2B9204CDF2B}" type="slidenum">
              <a:rPr lang="es-ES" smtClean="0"/>
              <a:pPr/>
              <a:t>‹Nº›</a:t>
            </a:fld>
            <a:endParaRPr lang="es-E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texto vertical"/>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4 Marcador de pie de página"/>
          <p:cNvSpPr>
            <a:spLocks noGrp="1"/>
          </p:cNvSpPr>
          <p:nvPr>
            <p:ph type="ftr" sz="quarter" idx="11"/>
          </p:nvPr>
        </p:nvSpPr>
        <p:spPr>
          <a:xfrm>
            <a:off x="457200" y="6356350"/>
            <a:ext cx="5562600" cy="365125"/>
          </a:xfrm>
          <a:prstGeom prst="rect">
            <a:avLst/>
          </a:prstGeom>
        </p:spPr>
        <p:txBody>
          <a:bodyPr/>
          <a:lstStyle/>
          <a:p>
            <a:endParaRPr lang="es-ES" dirty="0"/>
          </a:p>
        </p:txBody>
      </p:sp>
      <p:sp>
        <p:nvSpPr>
          <p:cNvPr id="6" name="5 Marcador de número de diapositiva"/>
          <p:cNvSpPr>
            <a:spLocks noGrp="1"/>
          </p:cNvSpPr>
          <p:nvPr>
            <p:ph type="sldNum" sz="quarter" idx="12"/>
          </p:nvPr>
        </p:nvSpPr>
        <p:spPr/>
        <p:txBody>
          <a:bodyPr/>
          <a:lstStyle/>
          <a:p>
            <a:fld id="{5336F0B7-EF37-4B31-BA1E-D2B9204CDF2B}" type="slidenum">
              <a:rPr lang="es-ES" smtClean="0"/>
              <a:pPr/>
              <a:t>‹Nº›</a:t>
            </a:fld>
            <a:endParaRPr lang="es-E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a:t>Haga clic para modificar el estilo de título del patrón</a:t>
            </a:r>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4 Marcador de pie de página"/>
          <p:cNvSpPr>
            <a:spLocks noGrp="1"/>
          </p:cNvSpPr>
          <p:nvPr>
            <p:ph type="ftr" sz="quarter" idx="11"/>
          </p:nvPr>
        </p:nvSpPr>
        <p:spPr>
          <a:xfrm>
            <a:off x="457200" y="6356350"/>
            <a:ext cx="5562600" cy="365125"/>
          </a:xfrm>
          <a:prstGeom prst="rect">
            <a:avLst/>
          </a:prstGeom>
        </p:spPr>
        <p:txBody>
          <a:bodyPr/>
          <a:lstStyle/>
          <a:p>
            <a:endParaRPr lang="es-ES" dirty="0"/>
          </a:p>
        </p:txBody>
      </p:sp>
      <p:sp>
        <p:nvSpPr>
          <p:cNvPr id="6" name="5 Marcador de número de diapositiva"/>
          <p:cNvSpPr>
            <a:spLocks noGrp="1"/>
          </p:cNvSpPr>
          <p:nvPr>
            <p:ph type="sldNum" sz="quarter" idx="12"/>
          </p:nvPr>
        </p:nvSpPr>
        <p:spPr/>
        <p:txBody>
          <a:bodyPr/>
          <a:lstStyle/>
          <a:p>
            <a:fld id="{5336F0B7-EF37-4B31-BA1E-D2B9204CDF2B}" type="slidenum">
              <a:rPr lang="es-ES" smtClean="0"/>
              <a:pPr/>
              <a:t>‹Nº›</a:t>
            </a:fld>
            <a:endParaRPr lang="es-E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Títol i dues columnes">
    <p:spTree>
      <p:nvGrpSpPr>
        <p:cNvPr id="1" name=""/>
        <p:cNvGrpSpPr/>
        <p:nvPr/>
      </p:nvGrpSpPr>
      <p:grpSpPr>
        <a:xfrm>
          <a:off x="0" y="0"/>
          <a:ext cx="0" cy="0"/>
          <a:chOff x="0" y="0"/>
          <a:chExt cx="0" cy="0"/>
        </a:xfrm>
      </p:grpSpPr>
      <p:sp>
        <p:nvSpPr>
          <p:cNvPr id="8" name="2 Marcador de contenido"/>
          <p:cNvSpPr>
            <a:spLocks noGrp="1"/>
          </p:cNvSpPr>
          <p:nvPr>
            <p:ph idx="22"/>
          </p:nvPr>
        </p:nvSpPr>
        <p:spPr>
          <a:xfrm>
            <a:off x="454699" y="1075537"/>
            <a:ext cx="5189963" cy="1471172"/>
          </a:xfrm>
          <a:noFill/>
        </p:spPr>
        <p:txBody>
          <a:bodyPr wrap="square" rtlCol="0">
            <a:spAutoFit/>
          </a:bodyPr>
          <a:lstStyle>
            <a:lvl1pPr marL="0" indent="0">
              <a:buNone/>
              <a:defRPr lang="ca-ES" sz="2800" b="1" noProof="0" dirty="0">
                <a:solidFill>
                  <a:srgbClr val="F07F0A"/>
                </a:solidFill>
                <a:latin typeface="Source Sans Pro"/>
                <a:cs typeface="Source Sans Pro"/>
              </a:defRPr>
            </a:lvl1pPr>
          </a:lstStyle>
          <a:p>
            <a:pPr marL="0" lvl="0"/>
            <a:r>
              <a:rPr lang="ca-ES" noProof="0" dirty="0" err="1"/>
              <a:t>Haga</a:t>
            </a:r>
            <a:r>
              <a:rPr lang="ca-ES" noProof="0" dirty="0"/>
              <a:t> clic para modificar el estilo de </a:t>
            </a:r>
            <a:r>
              <a:rPr lang="ca-ES" noProof="0" dirty="0" err="1"/>
              <a:t>texto</a:t>
            </a:r>
            <a:r>
              <a:rPr lang="ca-ES" noProof="0" dirty="0"/>
              <a:t> del </a:t>
            </a:r>
            <a:r>
              <a:rPr lang="ca-ES" noProof="0" dirty="0" err="1"/>
              <a:t>patrón</a:t>
            </a:r>
            <a:endParaRPr lang="ca-ES" noProof="0" dirty="0"/>
          </a:p>
          <a:p>
            <a:pPr marL="0" lvl="0"/>
            <a:endParaRPr lang="ca-ES" noProof="0" dirty="0"/>
          </a:p>
        </p:txBody>
      </p:sp>
      <p:sp>
        <p:nvSpPr>
          <p:cNvPr id="4" name="2 Marcador de contenido"/>
          <p:cNvSpPr>
            <a:spLocks noGrp="1"/>
          </p:cNvSpPr>
          <p:nvPr>
            <p:ph idx="1"/>
          </p:nvPr>
        </p:nvSpPr>
        <p:spPr>
          <a:xfrm>
            <a:off x="454699" y="2159558"/>
            <a:ext cx="8201685" cy="3966604"/>
          </a:xfrm>
        </p:spPr>
        <p:txBody>
          <a:bodyPr numCol="2" spcCol="360000">
            <a:normAutofit/>
          </a:bodyPr>
          <a:lstStyle>
            <a:lvl1pPr marL="0" indent="0">
              <a:spcBef>
                <a:spcPts val="0"/>
              </a:spcBef>
              <a:buNone/>
              <a:defRPr sz="1400">
                <a:latin typeface="Source Sans Pro" charset="0"/>
                <a:ea typeface="Source Sans Pro" charset="0"/>
                <a:cs typeface="Source Sans Pro" charset="0"/>
              </a:defRPr>
            </a:lvl1pPr>
            <a:lvl2pPr marL="457200" indent="0">
              <a:buNone/>
              <a:defRPr sz="1400">
                <a:latin typeface="Source Sans Pro" charset="0"/>
                <a:ea typeface="Source Sans Pro" charset="0"/>
                <a:cs typeface="Source Sans Pro" charset="0"/>
              </a:defRPr>
            </a:lvl2pPr>
            <a:lvl3pPr marL="914400" indent="0">
              <a:buNone/>
              <a:defRPr sz="1400">
                <a:latin typeface="Source Sans Pro" charset="0"/>
                <a:ea typeface="Source Sans Pro" charset="0"/>
                <a:cs typeface="Source Sans Pro" charset="0"/>
              </a:defRPr>
            </a:lvl3pPr>
            <a:lvl4pPr marL="1371600" indent="0">
              <a:buNone/>
              <a:defRPr sz="1400">
                <a:latin typeface="Source Sans Pro" charset="0"/>
                <a:ea typeface="Source Sans Pro" charset="0"/>
                <a:cs typeface="Source Sans Pro" charset="0"/>
              </a:defRPr>
            </a:lvl4pPr>
            <a:lvl5pPr marL="1828800" indent="0">
              <a:buNone/>
              <a:defRPr sz="1400">
                <a:latin typeface="Source Sans Pro" charset="0"/>
                <a:ea typeface="Source Sans Pro" charset="0"/>
                <a:cs typeface="Source Sans Pro" charset="0"/>
              </a:defRPr>
            </a:lvl5pPr>
          </a:lstStyle>
          <a:p>
            <a:pPr lvl="0"/>
            <a:r>
              <a:rPr lang="ca-ES" noProof="0" dirty="0" err="1"/>
              <a:t>Haga</a:t>
            </a:r>
            <a:r>
              <a:rPr lang="ca-ES" noProof="0" dirty="0"/>
              <a:t> clic para modificar el estilo de </a:t>
            </a:r>
            <a:r>
              <a:rPr lang="ca-ES" noProof="0" dirty="0" err="1"/>
              <a:t>texto</a:t>
            </a:r>
            <a:r>
              <a:rPr lang="ca-ES" noProof="0" dirty="0"/>
              <a:t> del </a:t>
            </a:r>
            <a:r>
              <a:rPr lang="ca-ES" noProof="0" dirty="0" err="1"/>
              <a:t>patrón</a:t>
            </a:r>
            <a:endParaRPr lang="ca-ES" noProof="0" dirty="0"/>
          </a:p>
          <a:p>
            <a:pPr lvl="0"/>
            <a:endParaRPr lang="ca-ES" noProof="0" dirty="0"/>
          </a:p>
        </p:txBody>
      </p:sp>
      <p:sp>
        <p:nvSpPr>
          <p:cNvPr id="7" name="5 Marcador de número de diapositiva"/>
          <p:cNvSpPr>
            <a:spLocks noGrp="1"/>
          </p:cNvSpPr>
          <p:nvPr>
            <p:ph type="sldNum" sz="quarter" idx="12"/>
          </p:nvPr>
        </p:nvSpPr>
        <p:spPr>
          <a:xfrm>
            <a:off x="6522785" y="6250846"/>
            <a:ext cx="2133600" cy="365125"/>
          </a:xfrm>
        </p:spPr>
        <p:txBody>
          <a:bodyPr/>
          <a:lstStyle>
            <a:lvl1pPr>
              <a:defRPr sz="1400"/>
            </a:lvl1pPr>
          </a:lstStyle>
          <a:p>
            <a:fld id="{5336F0B7-EF37-4B31-BA1E-D2B9204CDF2B}" type="slidenum">
              <a:rPr lang="ca-ES" smtClean="0"/>
              <a:pPr/>
              <a:t>‹Nº›</a:t>
            </a:fld>
            <a:endParaRPr lang="ca-ES" dirty="0"/>
          </a:p>
        </p:txBody>
      </p:sp>
      <p:sp>
        <p:nvSpPr>
          <p:cNvPr id="10" name="Marcador de texto 17"/>
          <p:cNvSpPr>
            <a:spLocks noGrp="1"/>
          </p:cNvSpPr>
          <p:nvPr>
            <p:ph type="body" sz="quarter" idx="21"/>
          </p:nvPr>
        </p:nvSpPr>
        <p:spPr>
          <a:xfrm>
            <a:off x="454699" y="6224468"/>
            <a:ext cx="5566688" cy="365125"/>
          </a:xfrm>
        </p:spPr>
        <p:txBody>
          <a:bodyPr anchor="ctr">
            <a:noAutofit/>
          </a:bodyPr>
          <a:lstStyle>
            <a:lvl1pPr marL="0" indent="0">
              <a:buNone/>
              <a:defRPr sz="1200">
                <a:solidFill>
                  <a:srgbClr val="F17F09"/>
                </a:solidFill>
                <a:latin typeface="Source Sans Pro" charset="0"/>
                <a:ea typeface="Source Sans Pro" charset="0"/>
                <a:cs typeface="Source Sans Pro" charset="0"/>
              </a:defRPr>
            </a:lvl1pPr>
            <a:lvl2pPr marL="457200" indent="0">
              <a:buNone/>
              <a:defRPr/>
            </a:lvl2pPr>
          </a:lstStyle>
          <a:p>
            <a:pPr lvl="0"/>
            <a:endParaRPr lang="ca-ES" noProof="0" dirty="0"/>
          </a:p>
        </p:txBody>
      </p:sp>
    </p:spTree>
    <p:extLst>
      <p:ext uri="{BB962C8B-B14F-4D97-AF65-F5344CB8AC3E}">
        <p14:creationId xmlns:p14="http://schemas.microsoft.com/office/powerpoint/2010/main" val="96987345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ORTADA_Títol">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endParaRPr lang="ca-ES" noProof="0" dirty="0"/>
          </a:p>
        </p:txBody>
      </p:sp>
      <p:sp>
        <p:nvSpPr>
          <p:cNvPr id="3" name="2 Marcador de pie de página"/>
          <p:cNvSpPr>
            <a:spLocks noGrp="1"/>
          </p:cNvSpPr>
          <p:nvPr>
            <p:ph type="ftr" sz="quarter" idx="11"/>
          </p:nvPr>
        </p:nvSpPr>
        <p:spPr/>
        <p:txBody>
          <a:bodyPr/>
          <a:lstStyle/>
          <a:p>
            <a:endParaRPr lang="ca-ES" noProof="0" dirty="0"/>
          </a:p>
        </p:txBody>
      </p:sp>
      <p:sp>
        <p:nvSpPr>
          <p:cNvPr id="4" name="3 Marcador de número de diapositiva"/>
          <p:cNvSpPr>
            <a:spLocks noGrp="1"/>
          </p:cNvSpPr>
          <p:nvPr>
            <p:ph type="sldNum" sz="quarter" idx="12"/>
          </p:nvPr>
        </p:nvSpPr>
        <p:spPr/>
        <p:txBody>
          <a:bodyPr/>
          <a:lstStyle/>
          <a:p>
            <a:fld id="{D07BDE9A-D99B-44C9-B09B-7428EAC9ED23}" type="slidenum">
              <a:rPr lang="ca-ES" noProof="0" smtClean="0"/>
              <a:pPr/>
              <a:t>‹Nº›</a:t>
            </a:fld>
            <a:endParaRPr lang="ca-ES" noProof="0" dirty="0"/>
          </a:p>
        </p:txBody>
      </p:sp>
      <p:sp>
        <p:nvSpPr>
          <p:cNvPr id="5" name="1 Título"/>
          <p:cNvSpPr>
            <a:spLocks noGrp="1"/>
          </p:cNvSpPr>
          <p:nvPr>
            <p:ph type="ctrTitle"/>
          </p:nvPr>
        </p:nvSpPr>
        <p:spPr>
          <a:xfrm>
            <a:off x="4294208" y="1528541"/>
            <a:ext cx="4152417" cy="1470025"/>
          </a:xfrm>
        </p:spPr>
        <p:txBody>
          <a:bodyPr>
            <a:normAutofit/>
          </a:bodyPr>
          <a:lstStyle>
            <a:lvl1pPr algn="l">
              <a:defRPr sz="2600" b="1">
                <a:solidFill>
                  <a:schemeClr val="bg1"/>
                </a:solidFill>
                <a:latin typeface="Source Sans Pro" charset="0"/>
                <a:ea typeface="Source Sans Pro" charset="0"/>
                <a:cs typeface="Source Sans Pro" charset="0"/>
              </a:defRPr>
            </a:lvl1pPr>
          </a:lstStyle>
          <a:p>
            <a:r>
              <a:rPr lang="ca-ES" noProof="0" dirty="0" err="1"/>
              <a:t>Haga</a:t>
            </a:r>
            <a:r>
              <a:rPr lang="ca-ES" noProof="0" dirty="0"/>
              <a:t> clic para modificar el estilo de </a:t>
            </a:r>
            <a:r>
              <a:rPr lang="ca-ES" noProof="0" dirty="0" err="1"/>
              <a:t>título</a:t>
            </a:r>
            <a:r>
              <a:rPr lang="ca-ES" noProof="0" dirty="0"/>
              <a:t> del </a:t>
            </a:r>
            <a:r>
              <a:rPr lang="ca-ES" noProof="0" dirty="0" err="1"/>
              <a:t>patrón</a:t>
            </a:r>
            <a:endParaRPr lang="ca-ES" noProof="0" dirty="0"/>
          </a:p>
        </p:txBody>
      </p:sp>
      <p:sp>
        <p:nvSpPr>
          <p:cNvPr id="6" name="2 Subtítulo"/>
          <p:cNvSpPr>
            <a:spLocks noGrp="1"/>
          </p:cNvSpPr>
          <p:nvPr>
            <p:ph type="subTitle" idx="1"/>
          </p:nvPr>
        </p:nvSpPr>
        <p:spPr>
          <a:xfrm>
            <a:off x="4294207" y="3356658"/>
            <a:ext cx="4152417" cy="684836"/>
          </a:xfrm>
        </p:spPr>
        <p:txBody>
          <a:bodyPr>
            <a:noAutofit/>
          </a:bodyPr>
          <a:lstStyle>
            <a:lvl1pPr marL="0" indent="0" algn="l">
              <a:buNone/>
              <a:defRPr sz="2200">
                <a:solidFill>
                  <a:schemeClr val="bg1"/>
                </a:solidFill>
                <a:latin typeface="Source Sans Pro" charset="0"/>
                <a:ea typeface="Source Sans Pro" charset="0"/>
                <a:cs typeface="Source Sans Pro"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ca-ES" noProof="0" dirty="0" err="1"/>
              <a:t>Haga</a:t>
            </a:r>
            <a:r>
              <a:rPr lang="ca-ES" noProof="0" dirty="0"/>
              <a:t> clic para modificar el estilo de </a:t>
            </a:r>
            <a:r>
              <a:rPr lang="ca-ES" noProof="0" dirty="0" err="1"/>
              <a:t>subtítulo</a:t>
            </a:r>
            <a:r>
              <a:rPr lang="ca-ES" noProof="0" dirty="0"/>
              <a:t> del </a:t>
            </a:r>
            <a:r>
              <a:rPr lang="ca-ES" noProof="0" dirty="0" err="1"/>
              <a:t>patrón</a:t>
            </a:r>
            <a:endParaRPr lang="ca-ES" noProof="0" dirty="0"/>
          </a:p>
        </p:txBody>
      </p:sp>
    </p:spTree>
    <p:extLst>
      <p:ext uri="{BB962C8B-B14F-4D97-AF65-F5344CB8AC3E}">
        <p14:creationId xmlns:p14="http://schemas.microsoft.com/office/powerpoint/2010/main" val="324647712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CONTRAPORTADA_Blanc">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endParaRPr lang="es-ES"/>
          </a:p>
        </p:txBody>
      </p:sp>
      <p:sp>
        <p:nvSpPr>
          <p:cNvPr id="3" name="Marcador de pie de página 2"/>
          <p:cNvSpPr>
            <a:spLocks noGrp="1"/>
          </p:cNvSpPr>
          <p:nvPr>
            <p:ph type="ftr" sz="quarter" idx="11"/>
          </p:nvPr>
        </p:nvSpPr>
        <p:spPr/>
        <p:txBody>
          <a:bodyPr/>
          <a:lstStyle/>
          <a:p>
            <a:endParaRPr lang="es-ES"/>
          </a:p>
        </p:txBody>
      </p:sp>
      <p:sp>
        <p:nvSpPr>
          <p:cNvPr id="4" name="Marcador de número de diapositiva 3"/>
          <p:cNvSpPr>
            <a:spLocks noGrp="1"/>
          </p:cNvSpPr>
          <p:nvPr>
            <p:ph type="sldNum" sz="quarter" idx="12"/>
          </p:nvPr>
        </p:nvSpPr>
        <p:spPr/>
        <p:txBody>
          <a:bodyPr/>
          <a:lstStyle/>
          <a:p>
            <a:fld id="{F5EB569E-1BEC-524D-9579-0DBB74594551}" type="slidenum">
              <a:rPr lang="es-ES" smtClean="0"/>
              <a:t>‹Nº›</a:t>
            </a:fld>
            <a:endParaRPr lang="es-ES"/>
          </a:p>
        </p:txBody>
      </p:sp>
    </p:spTree>
    <p:extLst>
      <p:ext uri="{BB962C8B-B14F-4D97-AF65-F5344CB8AC3E}">
        <p14:creationId xmlns:p14="http://schemas.microsoft.com/office/powerpoint/2010/main" val="180731028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CONTRAPORTADA_Blanc" type="blank">
  <p:cSld name="CONTRAPORTADA_Blanc">
    <p:spTree>
      <p:nvGrpSpPr>
        <p:cNvPr id="1" name="Shape 119"/>
        <p:cNvGrpSpPr/>
        <p:nvPr/>
      </p:nvGrpSpPr>
      <p:grpSpPr>
        <a:xfrm>
          <a:off x="0" y="0"/>
          <a:ext cx="0" cy="0"/>
          <a:chOff x="0" y="0"/>
          <a:chExt cx="0" cy="0"/>
        </a:xfrm>
      </p:grpSpPr>
      <p:sp>
        <p:nvSpPr>
          <p:cNvPr id="120" name="Google Shape;120;p26"/>
          <p:cNvSpPr txBox="1">
            <a:spLocks noGrp="1"/>
          </p:cNvSpPr>
          <p:nvPr>
            <p:ph type="dt" idx="10"/>
          </p:nvPr>
        </p:nvSpPr>
        <p:spPr>
          <a:xfrm>
            <a:off x="628650" y="6356350"/>
            <a:ext cx="20574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1" name="Google Shape;121;p26"/>
          <p:cNvSpPr txBox="1">
            <a:spLocks noGrp="1"/>
          </p:cNvSpPr>
          <p:nvPr>
            <p:ph type="ftr" idx="11"/>
          </p:nvPr>
        </p:nvSpPr>
        <p:spPr>
          <a:xfrm>
            <a:off x="3028950" y="6356350"/>
            <a:ext cx="30861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2" name="Google Shape;122;p26"/>
          <p:cNvSpPr txBox="1">
            <a:spLocks noGrp="1"/>
          </p:cNvSpPr>
          <p:nvPr>
            <p:ph type="sldNum" idx="12"/>
          </p:nvPr>
        </p:nvSpPr>
        <p:spPr>
          <a:xfrm>
            <a:off x="6457950" y="6356350"/>
            <a:ext cx="20574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ca-ES"/>
              <a:t>‹Nº›</a:t>
            </a:fld>
            <a:endParaRPr/>
          </a:p>
        </p:txBody>
      </p:sp>
    </p:spTree>
    <p:extLst>
      <p:ext uri="{BB962C8B-B14F-4D97-AF65-F5344CB8AC3E}">
        <p14:creationId xmlns:p14="http://schemas.microsoft.com/office/powerpoint/2010/main" val="41949929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PORTADA2_Blanc">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endParaRPr lang="es-ES" dirty="0"/>
          </a:p>
        </p:txBody>
      </p:sp>
      <p:sp>
        <p:nvSpPr>
          <p:cNvPr id="3" name="2 Marcador de pie de página"/>
          <p:cNvSpPr>
            <a:spLocks noGrp="1"/>
          </p:cNvSpPr>
          <p:nvPr>
            <p:ph type="ftr" sz="quarter" idx="11"/>
          </p:nvPr>
        </p:nvSpPr>
        <p:spPr/>
        <p:txBody>
          <a:bodyPr/>
          <a:lstStyle/>
          <a:p>
            <a:endParaRPr lang="es-ES" dirty="0"/>
          </a:p>
        </p:txBody>
      </p:sp>
      <p:sp>
        <p:nvSpPr>
          <p:cNvPr id="4" name="3 Marcador de número de diapositiva"/>
          <p:cNvSpPr>
            <a:spLocks noGrp="1"/>
          </p:cNvSpPr>
          <p:nvPr>
            <p:ph type="sldNum" sz="quarter" idx="12"/>
          </p:nvPr>
        </p:nvSpPr>
        <p:spPr>
          <a:xfrm>
            <a:off x="6397755" y="6356349"/>
            <a:ext cx="2133600" cy="365125"/>
          </a:xfrm>
        </p:spPr>
        <p:txBody>
          <a:bodyPr/>
          <a:lstStyle/>
          <a:p>
            <a:fld id="{5336F0B7-EF37-4B31-BA1E-D2B9204CDF2B}" type="slidenum">
              <a:rPr lang="es-ES" smtClean="0"/>
              <a:pPr/>
              <a:t>‹Nº›</a:t>
            </a:fld>
            <a:endParaRPr lang="es-E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CONTRAPORTADA_Blanc">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endParaRPr lang="es-ES"/>
          </a:p>
        </p:txBody>
      </p:sp>
      <p:sp>
        <p:nvSpPr>
          <p:cNvPr id="3" name="Marcador de pie de página 2"/>
          <p:cNvSpPr>
            <a:spLocks noGrp="1"/>
          </p:cNvSpPr>
          <p:nvPr>
            <p:ph type="ftr" sz="quarter" idx="11"/>
          </p:nvPr>
        </p:nvSpPr>
        <p:spPr/>
        <p:txBody>
          <a:bodyPr/>
          <a:lstStyle/>
          <a:p>
            <a:endParaRPr lang="es-ES"/>
          </a:p>
        </p:txBody>
      </p:sp>
      <p:sp>
        <p:nvSpPr>
          <p:cNvPr id="4" name="Marcador de número de diapositiva 3"/>
          <p:cNvSpPr>
            <a:spLocks noGrp="1"/>
          </p:cNvSpPr>
          <p:nvPr>
            <p:ph type="sldNum" sz="quarter" idx="12"/>
          </p:nvPr>
        </p:nvSpPr>
        <p:spPr/>
        <p:txBody>
          <a:bodyPr/>
          <a:lstStyle/>
          <a:p>
            <a:fld id="{F5EB569E-1BEC-524D-9579-0DBB74594551}" type="slidenum">
              <a:rPr lang="es-ES" smtClean="0"/>
              <a:t>‹Nº›</a:t>
            </a:fld>
            <a:endParaRPr lang="es-ES"/>
          </a:p>
        </p:txBody>
      </p:sp>
    </p:spTree>
    <p:extLst>
      <p:ext uri="{BB962C8B-B14F-4D97-AF65-F5344CB8AC3E}">
        <p14:creationId xmlns:p14="http://schemas.microsoft.com/office/powerpoint/2010/main" val="7512549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S_Fitxa_cat">
    <p:spTree>
      <p:nvGrpSpPr>
        <p:cNvPr id="1" name=""/>
        <p:cNvGrpSpPr/>
        <p:nvPr/>
      </p:nvGrpSpPr>
      <p:grpSpPr>
        <a:xfrm>
          <a:off x="0" y="0"/>
          <a:ext cx="0" cy="0"/>
          <a:chOff x="0" y="0"/>
          <a:chExt cx="0" cy="0"/>
        </a:xfrm>
      </p:grpSpPr>
      <p:sp>
        <p:nvSpPr>
          <p:cNvPr id="6" name="CuadroTexto 5"/>
          <p:cNvSpPr txBox="1"/>
          <p:nvPr userDrawn="1"/>
        </p:nvSpPr>
        <p:spPr>
          <a:xfrm>
            <a:off x="454699" y="1075537"/>
            <a:ext cx="3832643" cy="523220"/>
          </a:xfrm>
          <a:prstGeom prst="rect">
            <a:avLst/>
          </a:prstGeom>
          <a:noFill/>
        </p:spPr>
        <p:txBody>
          <a:bodyPr wrap="square" rtlCol="0">
            <a:spAutoFit/>
          </a:bodyPr>
          <a:lstStyle/>
          <a:p>
            <a:r>
              <a:rPr lang="ca-ES" sz="2800" b="1" noProof="0" dirty="0">
                <a:latin typeface="Source Sans Pro"/>
                <a:cs typeface="Source Sans Pro"/>
              </a:rPr>
              <a:t>Fitxa del projecte</a:t>
            </a:r>
          </a:p>
        </p:txBody>
      </p:sp>
      <p:graphicFrame>
        <p:nvGraphicFramePr>
          <p:cNvPr id="8" name="Tabla 7"/>
          <p:cNvGraphicFramePr>
            <a:graphicFrameLocks noGrp="1"/>
          </p:cNvGraphicFramePr>
          <p:nvPr userDrawn="1">
            <p:extLst>
              <p:ext uri="{D42A27DB-BD31-4B8C-83A1-F6EECF244321}">
                <p14:modId xmlns:p14="http://schemas.microsoft.com/office/powerpoint/2010/main" val="1977648522"/>
              </p:ext>
            </p:extLst>
          </p:nvPr>
        </p:nvGraphicFramePr>
        <p:xfrm>
          <a:off x="454699" y="2084530"/>
          <a:ext cx="8201686" cy="3375818"/>
        </p:xfrm>
        <a:graphic>
          <a:graphicData uri="http://schemas.openxmlformats.org/drawingml/2006/table">
            <a:tbl>
              <a:tblPr firstRow="1" bandRow="1">
                <a:tableStyleId>{10A1B5D5-9B99-4C35-A422-299274C87663}</a:tableStyleId>
              </a:tblPr>
              <a:tblGrid>
                <a:gridCol w="1761717">
                  <a:extLst>
                    <a:ext uri="{9D8B030D-6E8A-4147-A177-3AD203B41FA5}">
                      <a16:colId xmlns:a16="http://schemas.microsoft.com/office/drawing/2014/main" val="20000"/>
                    </a:ext>
                  </a:extLst>
                </a:gridCol>
                <a:gridCol w="6439969">
                  <a:extLst>
                    <a:ext uri="{9D8B030D-6E8A-4147-A177-3AD203B41FA5}">
                      <a16:colId xmlns:a16="http://schemas.microsoft.com/office/drawing/2014/main" val="20001"/>
                    </a:ext>
                  </a:extLst>
                </a:gridCol>
              </a:tblGrid>
              <a:tr h="376108">
                <a:tc>
                  <a:txBody>
                    <a:bodyPr/>
                    <a:lstStyle/>
                    <a:p>
                      <a:pPr algn="ctr"/>
                      <a:r>
                        <a:rPr lang="ca-ES" sz="1400" b="0" noProof="0" dirty="0">
                          <a:ln>
                            <a:solidFill>
                              <a:schemeClr val="bg1"/>
                            </a:solidFill>
                          </a:ln>
                          <a:solidFill>
                            <a:schemeClr val="bg1"/>
                          </a:solidFill>
                          <a:latin typeface="Source Sans Pro" charset="0"/>
                          <a:ea typeface="Source Sans Pro" charset="0"/>
                          <a:cs typeface="Source Sans Pro" charset="0"/>
                        </a:rPr>
                        <a:t>Títol</a:t>
                      </a:r>
                    </a:p>
                  </a:txBody>
                  <a:tcPr marL="92739" marR="92739" marT="46369" marB="46369" anchor="ctr">
                    <a:lnL w="12700" cap="flat" cmpd="sng" algn="ctr">
                      <a:solidFill>
                        <a:schemeClr val="bg1"/>
                      </a:solidFill>
                      <a:prstDash val="solid"/>
                      <a:round/>
                      <a:headEnd type="none" w="med" len="med"/>
                      <a:tailEnd type="none" w="med" len="med"/>
                    </a:lnL>
                    <a:lnR w="12700" cap="flat" cmpd="sng" algn="ctr">
                      <a:solidFill>
                        <a:srgbClr val="F17F09"/>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7F09"/>
                    </a:solidFill>
                  </a:tcPr>
                </a:tc>
                <a:tc>
                  <a:txBody>
                    <a:bodyPr/>
                    <a:lstStyle/>
                    <a:p>
                      <a:pPr marL="0" algn="l" defTabSz="457200" rtl="0" eaLnBrk="1" latinLnBrk="0" hangingPunct="1"/>
                      <a:endParaRPr lang="ca-ES" sz="1400" kern="1200" noProof="0" dirty="0">
                        <a:solidFill>
                          <a:schemeClr val="tx1"/>
                        </a:solidFill>
                        <a:latin typeface="Source Sans Pro" charset="0"/>
                        <a:ea typeface="Source Sans Pro" charset="0"/>
                        <a:cs typeface="Source Sans Pro" charset="0"/>
                      </a:endParaRPr>
                    </a:p>
                  </a:txBody>
                  <a:tcPr marL="92739" marR="92739" marT="46369" marB="46369" anchor="ctr">
                    <a:lnL w="12700" cap="flat" cmpd="sng" algn="ctr">
                      <a:solidFill>
                        <a:srgbClr val="F17F09"/>
                      </a:solidFill>
                      <a:prstDash val="solid"/>
                      <a:round/>
                      <a:headEnd type="none" w="med" len="med"/>
                      <a:tailEnd type="none" w="med" len="med"/>
                    </a:lnL>
                    <a:lnR w="12700" cap="flat" cmpd="sng" algn="ctr">
                      <a:solidFill>
                        <a:srgbClr val="F17F09"/>
                      </a:solidFill>
                      <a:prstDash val="solid"/>
                      <a:round/>
                      <a:headEnd type="none" w="med" len="med"/>
                      <a:tailEnd type="none" w="med" len="med"/>
                    </a:lnR>
                    <a:lnT w="12700" cap="flat" cmpd="sng" algn="ctr">
                      <a:solidFill>
                        <a:srgbClr val="F17F09"/>
                      </a:solidFill>
                      <a:prstDash val="solid"/>
                      <a:round/>
                      <a:headEnd type="none" w="med" len="med"/>
                      <a:tailEnd type="none" w="med" len="med"/>
                    </a:lnT>
                    <a:lnB w="12700" cap="flat" cmpd="sng" algn="ctr">
                      <a:solidFill>
                        <a:srgbClr val="F17F09"/>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376108">
                <a:tc>
                  <a:txBody>
                    <a:bodyPr/>
                    <a:lstStyle/>
                    <a:p>
                      <a:pPr algn="ctr"/>
                      <a:r>
                        <a:rPr lang="ca-ES" sz="1400" b="0" noProof="0" dirty="0">
                          <a:ln>
                            <a:solidFill>
                              <a:schemeClr val="bg1"/>
                            </a:solidFill>
                          </a:ln>
                          <a:solidFill>
                            <a:schemeClr val="bg1"/>
                          </a:solidFill>
                          <a:latin typeface="Source Sans Pro" charset="0"/>
                          <a:ea typeface="Source Sans Pro" charset="0"/>
                          <a:cs typeface="Source Sans Pro" charset="0"/>
                        </a:rPr>
                        <a:t>Data</a:t>
                      </a:r>
                    </a:p>
                  </a:txBody>
                  <a:tcPr marL="92739" marR="92739" marT="46369" marB="46369" anchor="ctr">
                    <a:lnL w="12700" cap="flat" cmpd="sng" algn="ctr">
                      <a:solidFill>
                        <a:schemeClr val="bg1"/>
                      </a:solidFill>
                      <a:prstDash val="solid"/>
                      <a:round/>
                      <a:headEnd type="none" w="med" len="med"/>
                      <a:tailEnd type="none" w="med" len="med"/>
                    </a:lnL>
                    <a:lnR w="12700" cap="flat" cmpd="sng" algn="ctr">
                      <a:solidFill>
                        <a:srgbClr val="F17F09"/>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7F09"/>
                    </a:solidFill>
                  </a:tcPr>
                </a:tc>
                <a:tc>
                  <a:txBody>
                    <a:bodyPr/>
                    <a:lstStyle/>
                    <a:p>
                      <a:pPr marL="0" algn="l" defTabSz="457200" rtl="0" eaLnBrk="1" latinLnBrk="0" hangingPunct="1"/>
                      <a:endParaRPr lang="ca-ES" sz="1400" kern="1200" noProof="0" dirty="0">
                        <a:solidFill>
                          <a:schemeClr val="tx1"/>
                        </a:solidFill>
                        <a:latin typeface="Source Sans Pro" charset="0"/>
                        <a:ea typeface="Source Sans Pro" charset="0"/>
                        <a:cs typeface="Source Sans Pro" charset="0"/>
                      </a:endParaRPr>
                    </a:p>
                  </a:txBody>
                  <a:tcPr marL="92739" marR="92739" marT="46369" marB="46369" anchor="ctr">
                    <a:lnL w="12700" cap="flat" cmpd="sng" algn="ctr">
                      <a:solidFill>
                        <a:srgbClr val="F17F09"/>
                      </a:solidFill>
                      <a:prstDash val="solid"/>
                      <a:round/>
                      <a:headEnd type="none" w="med" len="med"/>
                      <a:tailEnd type="none" w="med" len="med"/>
                    </a:lnL>
                    <a:lnR w="12700" cap="flat" cmpd="sng" algn="ctr">
                      <a:solidFill>
                        <a:srgbClr val="F17F09"/>
                      </a:solidFill>
                      <a:prstDash val="solid"/>
                      <a:round/>
                      <a:headEnd type="none" w="med" len="med"/>
                      <a:tailEnd type="none" w="med" len="med"/>
                    </a:lnR>
                    <a:lnT w="12700" cap="flat" cmpd="sng" algn="ctr">
                      <a:solidFill>
                        <a:srgbClr val="F17F09"/>
                      </a:solidFill>
                      <a:prstDash val="solid"/>
                      <a:round/>
                      <a:headEnd type="none" w="med" len="med"/>
                      <a:tailEnd type="none" w="med" len="med"/>
                    </a:lnT>
                    <a:lnB w="12700" cap="flat" cmpd="sng" algn="ctr">
                      <a:solidFill>
                        <a:srgbClr val="F17F09"/>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376108">
                <a:tc>
                  <a:txBody>
                    <a:bodyPr/>
                    <a:lstStyle/>
                    <a:p>
                      <a:pPr algn="ctr"/>
                      <a:r>
                        <a:rPr lang="ca-ES" sz="1400" b="0" noProof="0" dirty="0">
                          <a:ln>
                            <a:solidFill>
                              <a:schemeClr val="bg1"/>
                            </a:solidFill>
                          </a:ln>
                          <a:solidFill>
                            <a:schemeClr val="bg1"/>
                          </a:solidFill>
                          <a:latin typeface="Source Sans Pro" charset="0"/>
                          <a:ea typeface="Source Sans Pro" charset="0"/>
                          <a:cs typeface="Source Sans Pro" charset="0"/>
                        </a:rPr>
                        <a:t>Referència</a:t>
                      </a:r>
                    </a:p>
                  </a:txBody>
                  <a:tcPr marL="92739" marR="92739" marT="46369" marB="46369" anchor="ctr">
                    <a:lnL w="12700" cap="flat" cmpd="sng" algn="ctr">
                      <a:solidFill>
                        <a:schemeClr val="bg1"/>
                      </a:solidFill>
                      <a:prstDash val="solid"/>
                      <a:round/>
                      <a:headEnd type="none" w="med" len="med"/>
                      <a:tailEnd type="none" w="med" len="med"/>
                    </a:lnL>
                    <a:lnR w="12700" cap="flat" cmpd="sng" algn="ctr">
                      <a:solidFill>
                        <a:srgbClr val="F17F09"/>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7F09"/>
                    </a:solidFill>
                  </a:tcPr>
                </a:tc>
                <a:tc>
                  <a:txBody>
                    <a:bodyPr/>
                    <a:lstStyle/>
                    <a:p>
                      <a:pPr marL="0" algn="l" defTabSz="457200" rtl="0" eaLnBrk="1" latinLnBrk="0" hangingPunct="1"/>
                      <a:endParaRPr lang="ca-ES" sz="1400" kern="1200" noProof="0" dirty="0">
                        <a:solidFill>
                          <a:schemeClr val="tx1"/>
                        </a:solidFill>
                        <a:latin typeface="Source Sans Pro" charset="0"/>
                        <a:ea typeface="Source Sans Pro" charset="0"/>
                        <a:cs typeface="Source Sans Pro" charset="0"/>
                      </a:endParaRPr>
                    </a:p>
                  </a:txBody>
                  <a:tcPr marL="92739" marR="92739" marT="46369" marB="46369" anchor="ctr">
                    <a:lnL w="12700" cap="flat" cmpd="sng" algn="ctr">
                      <a:solidFill>
                        <a:srgbClr val="F17F09"/>
                      </a:solidFill>
                      <a:prstDash val="solid"/>
                      <a:round/>
                      <a:headEnd type="none" w="med" len="med"/>
                      <a:tailEnd type="none" w="med" len="med"/>
                    </a:lnL>
                    <a:lnR w="12700" cap="flat" cmpd="sng" algn="ctr">
                      <a:solidFill>
                        <a:srgbClr val="F17F09"/>
                      </a:solidFill>
                      <a:prstDash val="solid"/>
                      <a:round/>
                      <a:headEnd type="none" w="med" len="med"/>
                      <a:tailEnd type="none" w="med" len="med"/>
                    </a:lnR>
                    <a:lnT w="12700" cap="flat" cmpd="sng" algn="ctr">
                      <a:solidFill>
                        <a:srgbClr val="F17F09"/>
                      </a:solidFill>
                      <a:prstDash val="solid"/>
                      <a:round/>
                      <a:headEnd type="none" w="med" len="med"/>
                      <a:tailEnd type="none" w="med" len="med"/>
                    </a:lnT>
                    <a:lnB w="12700" cap="flat" cmpd="sng" algn="ctr">
                      <a:solidFill>
                        <a:srgbClr val="F17F09"/>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376108">
                <a:tc>
                  <a:txBody>
                    <a:bodyPr/>
                    <a:lstStyle/>
                    <a:p>
                      <a:pPr algn="ctr"/>
                      <a:r>
                        <a:rPr lang="ca-ES" sz="1400" b="0" noProof="0" dirty="0">
                          <a:ln>
                            <a:solidFill>
                              <a:schemeClr val="bg1"/>
                            </a:solidFill>
                          </a:ln>
                          <a:solidFill>
                            <a:schemeClr val="bg1"/>
                          </a:solidFill>
                          <a:latin typeface="Source Sans Pro" charset="0"/>
                          <a:ea typeface="Source Sans Pro" charset="0"/>
                          <a:cs typeface="Source Sans Pro" charset="0"/>
                        </a:rPr>
                        <a:t>Autors</a:t>
                      </a:r>
                    </a:p>
                  </a:txBody>
                  <a:tcPr marL="92739" marR="92739" marT="46369" marB="46369" anchor="ctr">
                    <a:lnL w="12700" cap="flat" cmpd="sng" algn="ctr">
                      <a:solidFill>
                        <a:schemeClr val="bg1"/>
                      </a:solidFill>
                      <a:prstDash val="solid"/>
                      <a:round/>
                      <a:headEnd type="none" w="med" len="med"/>
                      <a:tailEnd type="none" w="med" len="med"/>
                    </a:lnL>
                    <a:lnR w="12700" cap="flat" cmpd="sng" algn="ctr">
                      <a:solidFill>
                        <a:srgbClr val="F17F09"/>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7F09"/>
                    </a:solidFill>
                  </a:tcPr>
                </a:tc>
                <a:tc>
                  <a:txBody>
                    <a:bodyPr/>
                    <a:lstStyle/>
                    <a:p>
                      <a:pPr marL="0" algn="l" defTabSz="457200" rtl="0" eaLnBrk="1" latinLnBrk="0" hangingPunct="1"/>
                      <a:endParaRPr lang="ca-ES" sz="1400" kern="1200" noProof="0" dirty="0">
                        <a:solidFill>
                          <a:schemeClr val="tx1"/>
                        </a:solidFill>
                        <a:latin typeface="Source Sans Pro" charset="0"/>
                        <a:ea typeface="Source Sans Pro" charset="0"/>
                        <a:cs typeface="Source Sans Pro" charset="0"/>
                      </a:endParaRPr>
                    </a:p>
                  </a:txBody>
                  <a:tcPr marL="92739" marR="92739" marT="46369" marB="46369" anchor="ctr">
                    <a:lnL w="12700" cap="flat" cmpd="sng" algn="ctr">
                      <a:solidFill>
                        <a:srgbClr val="F17F09"/>
                      </a:solidFill>
                      <a:prstDash val="solid"/>
                      <a:round/>
                      <a:headEnd type="none" w="med" len="med"/>
                      <a:tailEnd type="none" w="med" len="med"/>
                    </a:lnL>
                    <a:lnR w="12700" cap="flat" cmpd="sng" algn="ctr">
                      <a:solidFill>
                        <a:srgbClr val="F17F09"/>
                      </a:solidFill>
                      <a:prstDash val="solid"/>
                      <a:round/>
                      <a:headEnd type="none" w="med" len="med"/>
                      <a:tailEnd type="none" w="med" len="med"/>
                    </a:lnR>
                    <a:lnT w="12700" cap="flat" cmpd="sng" algn="ctr">
                      <a:solidFill>
                        <a:srgbClr val="F17F09"/>
                      </a:solidFill>
                      <a:prstDash val="solid"/>
                      <a:round/>
                      <a:headEnd type="none" w="med" len="med"/>
                      <a:tailEnd type="none" w="med" len="med"/>
                    </a:lnT>
                    <a:lnB w="12700" cap="flat" cmpd="sng" algn="ctr">
                      <a:solidFill>
                        <a:srgbClr val="F17F09"/>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376108">
                <a:tc>
                  <a:txBody>
                    <a:bodyPr/>
                    <a:lstStyle/>
                    <a:p>
                      <a:pPr algn="ctr"/>
                      <a:r>
                        <a:rPr lang="ca-ES" sz="1400" b="0" noProof="0" dirty="0">
                          <a:ln>
                            <a:solidFill>
                              <a:schemeClr val="bg1"/>
                            </a:solidFill>
                          </a:ln>
                          <a:solidFill>
                            <a:schemeClr val="bg1"/>
                          </a:solidFill>
                          <a:latin typeface="Source Sans Pro" charset="0"/>
                          <a:ea typeface="Source Sans Pro" charset="0"/>
                          <a:cs typeface="Source Sans Pro" charset="0"/>
                        </a:rPr>
                        <a:t>Client</a:t>
                      </a:r>
                    </a:p>
                  </a:txBody>
                  <a:tcPr marL="92739" marR="92739" marT="46369" marB="46369" anchor="ctr">
                    <a:lnL w="12700" cap="flat" cmpd="sng" algn="ctr">
                      <a:solidFill>
                        <a:schemeClr val="bg1"/>
                      </a:solidFill>
                      <a:prstDash val="solid"/>
                      <a:round/>
                      <a:headEnd type="none" w="med" len="med"/>
                      <a:tailEnd type="none" w="med" len="med"/>
                    </a:lnL>
                    <a:lnR w="12700" cap="flat" cmpd="sng" algn="ctr">
                      <a:solidFill>
                        <a:srgbClr val="F17F09"/>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7F09"/>
                    </a:solidFill>
                  </a:tcPr>
                </a:tc>
                <a:tc>
                  <a:txBody>
                    <a:bodyPr/>
                    <a:lstStyle/>
                    <a:p>
                      <a:pPr marL="0" algn="l" defTabSz="457200" rtl="0" eaLnBrk="1" latinLnBrk="0" hangingPunct="1"/>
                      <a:endParaRPr lang="ca-ES" sz="1400" kern="1200" noProof="0" dirty="0">
                        <a:solidFill>
                          <a:schemeClr val="tx1"/>
                        </a:solidFill>
                        <a:latin typeface="Source Sans Pro" charset="0"/>
                        <a:ea typeface="Source Sans Pro" charset="0"/>
                        <a:cs typeface="Source Sans Pro" charset="0"/>
                      </a:endParaRPr>
                    </a:p>
                  </a:txBody>
                  <a:tcPr marL="92739" marR="92739" marT="46369" marB="46369" anchor="ctr">
                    <a:lnL w="12700" cap="flat" cmpd="sng" algn="ctr">
                      <a:solidFill>
                        <a:srgbClr val="F17F09"/>
                      </a:solidFill>
                      <a:prstDash val="solid"/>
                      <a:round/>
                      <a:headEnd type="none" w="med" len="med"/>
                      <a:tailEnd type="none" w="med" len="med"/>
                    </a:lnL>
                    <a:lnR w="12700" cap="flat" cmpd="sng" algn="ctr">
                      <a:solidFill>
                        <a:srgbClr val="F17F09"/>
                      </a:solidFill>
                      <a:prstDash val="solid"/>
                      <a:round/>
                      <a:headEnd type="none" w="med" len="med"/>
                      <a:tailEnd type="none" w="med" len="med"/>
                    </a:lnR>
                    <a:lnT w="12700" cap="flat" cmpd="sng" algn="ctr">
                      <a:solidFill>
                        <a:srgbClr val="F17F09"/>
                      </a:solidFill>
                      <a:prstDash val="solid"/>
                      <a:round/>
                      <a:headEnd type="none" w="med" len="med"/>
                      <a:tailEnd type="none" w="med" len="med"/>
                    </a:lnT>
                    <a:lnB w="12700" cap="flat" cmpd="sng" algn="ctr">
                      <a:solidFill>
                        <a:srgbClr val="F17F09"/>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376108">
                <a:tc>
                  <a:txBody>
                    <a:bodyPr/>
                    <a:lstStyle/>
                    <a:p>
                      <a:pPr algn="ctr"/>
                      <a:r>
                        <a:rPr lang="ca-ES" sz="1400" b="0" noProof="0" dirty="0">
                          <a:ln>
                            <a:solidFill>
                              <a:schemeClr val="bg1"/>
                            </a:solidFill>
                          </a:ln>
                          <a:solidFill>
                            <a:schemeClr val="bg1"/>
                          </a:solidFill>
                          <a:latin typeface="Source Sans Pro" charset="0"/>
                          <a:ea typeface="Source Sans Pro" charset="0"/>
                          <a:cs typeface="Source Sans Pro" charset="0"/>
                        </a:rPr>
                        <a:t>Contractació</a:t>
                      </a:r>
                    </a:p>
                  </a:txBody>
                  <a:tcPr marL="92739" marR="92739" marT="46369" marB="46369" anchor="ctr">
                    <a:lnL w="12700" cap="flat" cmpd="sng" algn="ctr">
                      <a:solidFill>
                        <a:schemeClr val="bg1"/>
                      </a:solidFill>
                      <a:prstDash val="solid"/>
                      <a:round/>
                      <a:headEnd type="none" w="med" len="med"/>
                      <a:tailEnd type="none" w="med" len="med"/>
                    </a:lnL>
                    <a:lnR w="12700" cap="flat" cmpd="sng" algn="ctr">
                      <a:solidFill>
                        <a:srgbClr val="F17F09"/>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7F09"/>
                    </a:solidFill>
                  </a:tcPr>
                </a:tc>
                <a:tc>
                  <a:txBody>
                    <a:bodyPr/>
                    <a:lstStyle/>
                    <a:p>
                      <a:pPr marL="0" algn="l" defTabSz="457200" rtl="0" eaLnBrk="1" latinLnBrk="0" hangingPunct="1"/>
                      <a:endParaRPr lang="ca-ES" sz="1400" kern="1200" noProof="0" dirty="0">
                        <a:solidFill>
                          <a:schemeClr val="tx1"/>
                        </a:solidFill>
                        <a:latin typeface="Source Sans Pro" charset="0"/>
                        <a:ea typeface="Source Sans Pro" charset="0"/>
                        <a:cs typeface="Source Sans Pro" charset="0"/>
                      </a:endParaRPr>
                    </a:p>
                  </a:txBody>
                  <a:tcPr marL="92739" marR="92739" marT="46369" marB="46369" anchor="ctr">
                    <a:lnL w="12700" cap="flat" cmpd="sng" algn="ctr">
                      <a:solidFill>
                        <a:srgbClr val="F17F09"/>
                      </a:solidFill>
                      <a:prstDash val="solid"/>
                      <a:round/>
                      <a:headEnd type="none" w="med" len="med"/>
                      <a:tailEnd type="none" w="med" len="med"/>
                    </a:lnL>
                    <a:lnR w="12700" cap="flat" cmpd="sng" algn="ctr">
                      <a:solidFill>
                        <a:srgbClr val="F17F09"/>
                      </a:solidFill>
                      <a:prstDash val="solid"/>
                      <a:round/>
                      <a:headEnd type="none" w="med" len="med"/>
                      <a:tailEnd type="none" w="med" len="med"/>
                    </a:lnR>
                    <a:lnT w="12700" cap="flat" cmpd="sng" algn="ctr">
                      <a:solidFill>
                        <a:srgbClr val="F17F09"/>
                      </a:solidFill>
                      <a:prstDash val="solid"/>
                      <a:round/>
                      <a:headEnd type="none" w="med" len="med"/>
                      <a:tailEnd type="none" w="med" len="med"/>
                    </a:lnT>
                    <a:lnB w="12700" cap="flat" cmpd="sng" algn="ctr">
                      <a:solidFill>
                        <a:srgbClr val="F17F09"/>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743062">
                <a:tc>
                  <a:txBody>
                    <a:bodyPr/>
                    <a:lstStyle/>
                    <a:p>
                      <a:pPr algn="ctr"/>
                      <a:r>
                        <a:rPr lang="ca-ES" sz="1400" b="0" noProof="0" dirty="0">
                          <a:ln>
                            <a:solidFill>
                              <a:schemeClr val="bg1"/>
                            </a:solidFill>
                          </a:ln>
                          <a:solidFill>
                            <a:schemeClr val="bg1"/>
                          </a:solidFill>
                          <a:latin typeface="Source Sans Pro" charset="0"/>
                          <a:ea typeface="Source Sans Pro" charset="0"/>
                          <a:cs typeface="Source Sans Pro" charset="0"/>
                        </a:rPr>
                        <a:t>Persones de contacte</a:t>
                      </a:r>
                    </a:p>
                  </a:txBody>
                  <a:tcPr marL="92739" marR="92739" marT="46369" marB="46369" anchor="ctr">
                    <a:lnL w="12700" cap="flat" cmpd="sng" algn="ctr">
                      <a:solidFill>
                        <a:schemeClr val="bg1"/>
                      </a:solidFill>
                      <a:prstDash val="solid"/>
                      <a:round/>
                      <a:headEnd type="none" w="med" len="med"/>
                      <a:tailEnd type="none" w="med" len="med"/>
                    </a:lnL>
                    <a:lnR w="12700" cap="flat" cmpd="sng" algn="ctr">
                      <a:solidFill>
                        <a:srgbClr val="F17F09"/>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7F09"/>
                    </a:solidFill>
                  </a:tcPr>
                </a:tc>
                <a:tc>
                  <a:txBody>
                    <a:bodyPr/>
                    <a:lstStyle/>
                    <a:p>
                      <a:pPr marL="0" algn="l" defTabSz="457200" rtl="0" eaLnBrk="1" latinLnBrk="0" hangingPunct="1"/>
                      <a:endParaRPr lang="ca-ES" sz="1400" kern="1200" noProof="0" dirty="0">
                        <a:solidFill>
                          <a:schemeClr val="tx1"/>
                        </a:solidFill>
                        <a:latin typeface="Source Sans Pro" charset="0"/>
                        <a:ea typeface="Source Sans Pro" charset="0"/>
                        <a:cs typeface="Source Sans Pro" charset="0"/>
                      </a:endParaRPr>
                    </a:p>
                  </a:txBody>
                  <a:tcPr marL="92739" marR="92739" marT="46369" marB="46369" anchor="ctr">
                    <a:lnL w="12700" cap="flat" cmpd="sng" algn="ctr">
                      <a:solidFill>
                        <a:srgbClr val="F17F09"/>
                      </a:solidFill>
                      <a:prstDash val="solid"/>
                      <a:round/>
                      <a:headEnd type="none" w="med" len="med"/>
                      <a:tailEnd type="none" w="med" len="med"/>
                    </a:lnL>
                    <a:lnR w="12700" cap="flat" cmpd="sng" algn="ctr">
                      <a:solidFill>
                        <a:srgbClr val="F17F09"/>
                      </a:solidFill>
                      <a:prstDash val="solid"/>
                      <a:round/>
                      <a:headEnd type="none" w="med" len="med"/>
                      <a:tailEnd type="none" w="med" len="med"/>
                    </a:lnR>
                    <a:lnT w="12700" cap="flat" cmpd="sng" algn="ctr">
                      <a:solidFill>
                        <a:srgbClr val="F17F09"/>
                      </a:solidFill>
                      <a:prstDash val="solid"/>
                      <a:round/>
                      <a:headEnd type="none" w="med" len="med"/>
                      <a:tailEnd type="none" w="med" len="med"/>
                    </a:lnT>
                    <a:lnB w="12700" cap="flat" cmpd="sng" algn="ctr">
                      <a:solidFill>
                        <a:srgbClr val="F17F09"/>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76108">
                <a:tc>
                  <a:txBody>
                    <a:bodyPr/>
                    <a:lstStyle/>
                    <a:p>
                      <a:pPr algn="ctr"/>
                      <a:r>
                        <a:rPr lang="ca-ES" sz="1400" b="0" noProof="0" dirty="0">
                          <a:ln>
                            <a:solidFill>
                              <a:schemeClr val="bg1"/>
                            </a:solidFill>
                          </a:ln>
                          <a:solidFill>
                            <a:schemeClr val="bg1"/>
                          </a:solidFill>
                          <a:latin typeface="Source Sans Pro" charset="0"/>
                          <a:ea typeface="Source Sans Pro" charset="0"/>
                          <a:cs typeface="Source Sans Pro" charset="0"/>
                        </a:rPr>
                        <a:t>Arxiu</a:t>
                      </a:r>
                    </a:p>
                  </a:txBody>
                  <a:tcPr marL="92739" marR="92739" marT="46369" marB="46369" anchor="ctr">
                    <a:lnL w="12700" cap="flat" cmpd="sng" algn="ctr">
                      <a:solidFill>
                        <a:schemeClr val="bg1"/>
                      </a:solidFill>
                      <a:prstDash val="solid"/>
                      <a:round/>
                      <a:headEnd type="none" w="med" len="med"/>
                      <a:tailEnd type="none" w="med" len="med"/>
                    </a:lnL>
                    <a:lnR w="12700" cap="flat" cmpd="sng" algn="ctr">
                      <a:solidFill>
                        <a:srgbClr val="F17F09"/>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7F09"/>
                    </a:solidFill>
                  </a:tcPr>
                </a:tc>
                <a:tc>
                  <a:txBody>
                    <a:bodyPr/>
                    <a:lstStyle/>
                    <a:p>
                      <a:pPr marL="0" algn="l" defTabSz="457200" rtl="0" eaLnBrk="1" latinLnBrk="0" hangingPunct="1"/>
                      <a:endParaRPr lang="ca-ES" sz="1400" kern="1200" noProof="0" dirty="0">
                        <a:solidFill>
                          <a:schemeClr val="tx1"/>
                        </a:solidFill>
                        <a:latin typeface="Source Sans Pro" charset="0"/>
                        <a:ea typeface="Source Sans Pro" charset="0"/>
                        <a:cs typeface="Source Sans Pro" charset="0"/>
                      </a:endParaRPr>
                    </a:p>
                  </a:txBody>
                  <a:tcPr marL="92739" marR="92739" marT="46369" marB="46369" anchor="ctr">
                    <a:lnL w="12700" cap="flat" cmpd="sng" algn="ctr">
                      <a:solidFill>
                        <a:srgbClr val="F17F09"/>
                      </a:solidFill>
                      <a:prstDash val="solid"/>
                      <a:round/>
                      <a:headEnd type="none" w="med" len="med"/>
                      <a:tailEnd type="none" w="med" len="med"/>
                    </a:lnL>
                    <a:lnR w="12700" cap="flat" cmpd="sng" algn="ctr">
                      <a:solidFill>
                        <a:srgbClr val="F17F09"/>
                      </a:solidFill>
                      <a:prstDash val="solid"/>
                      <a:round/>
                      <a:headEnd type="none" w="med" len="med"/>
                      <a:tailEnd type="none" w="med" len="med"/>
                    </a:lnR>
                    <a:lnT w="12700" cap="flat" cmpd="sng" algn="ctr">
                      <a:solidFill>
                        <a:srgbClr val="F17F09"/>
                      </a:solidFill>
                      <a:prstDash val="solid"/>
                      <a:round/>
                      <a:headEnd type="none" w="med" len="med"/>
                      <a:tailEnd type="none" w="med" len="med"/>
                    </a:lnT>
                    <a:lnB w="12700" cap="flat" cmpd="sng" algn="ctr">
                      <a:solidFill>
                        <a:srgbClr val="F17F09"/>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9" name="Marcador de texto 8"/>
          <p:cNvSpPr>
            <a:spLocks noGrp="1"/>
          </p:cNvSpPr>
          <p:nvPr>
            <p:ph type="body" sz="quarter" idx="13"/>
          </p:nvPr>
        </p:nvSpPr>
        <p:spPr>
          <a:xfrm>
            <a:off x="2221771" y="2084850"/>
            <a:ext cx="6434614" cy="357188"/>
          </a:xfrm>
        </p:spPr>
        <p:txBody>
          <a:bodyPr>
            <a:normAutofit/>
          </a:bodyPr>
          <a:lstStyle>
            <a:lvl1pPr marL="0" indent="0">
              <a:buNone/>
              <a:defRPr sz="1400">
                <a:latin typeface="Source Sans Pro" charset="0"/>
                <a:ea typeface="Source Sans Pro" charset="0"/>
                <a:cs typeface="Source Sans Pro" charset="0"/>
              </a:defRPr>
            </a:lvl1pPr>
            <a:lvl3pPr marL="914400" indent="0">
              <a:buNone/>
              <a:defRPr/>
            </a:lvl3pPr>
          </a:lstStyle>
          <a:p>
            <a:pPr lvl="0"/>
            <a:endParaRPr lang="ca-ES" noProof="0" dirty="0"/>
          </a:p>
        </p:txBody>
      </p:sp>
      <p:sp>
        <p:nvSpPr>
          <p:cNvPr id="10" name="Marcador de texto 8"/>
          <p:cNvSpPr>
            <a:spLocks noGrp="1"/>
          </p:cNvSpPr>
          <p:nvPr>
            <p:ph type="body" sz="quarter" idx="14"/>
          </p:nvPr>
        </p:nvSpPr>
        <p:spPr>
          <a:xfrm>
            <a:off x="2221771" y="2462088"/>
            <a:ext cx="6434614" cy="357188"/>
          </a:xfrm>
        </p:spPr>
        <p:txBody>
          <a:bodyPr>
            <a:normAutofit/>
          </a:bodyPr>
          <a:lstStyle>
            <a:lvl1pPr marL="0" indent="0">
              <a:buNone/>
              <a:defRPr sz="1400">
                <a:latin typeface="Source Sans Pro" charset="0"/>
                <a:ea typeface="Source Sans Pro" charset="0"/>
                <a:cs typeface="Source Sans Pro" charset="0"/>
              </a:defRPr>
            </a:lvl1pPr>
            <a:lvl3pPr marL="914400" indent="0">
              <a:buNone/>
              <a:defRPr/>
            </a:lvl3pPr>
          </a:lstStyle>
          <a:p>
            <a:pPr lvl="0"/>
            <a:endParaRPr lang="ca-ES" noProof="0" dirty="0"/>
          </a:p>
        </p:txBody>
      </p:sp>
      <p:sp>
        <p:nvSpPr>
          <p:cNvPr id="11" name="Marcador de texto 8"/>
          <p:cNvSpPr>
            <a:spLocks noGrp="1"/>
          </p:cNvSpPr>
          <p:nvPr>
            <p:ph type="body" sz="quarter" idx="15"/>
          </p:nvPr>
        </p:nvSpPr>
        <p:spPr>
          <a:xfrm>
            <a:off x="2221771" y="2847410"/>
            <a:ext cx="6434614" cy="357188"/>
          </a:xfrm>
        </p:spPr>
        <p:txBody>
          <a:bodyPr>
            <a:normAutofit/>
          </a:bodyPr>
          <a:lstStyle>
            <a:lvl1pPr marL="0" indent="0">
              <a:buNone/>
              <a:defRPr sz="1400">
                <a:latin typeface="Source Sans Pro" charset="0"/>
                <a:ea typeface="Source Sans Pro" charset="0"/>
                <a:cs typeface="Source Sans Pro" charset="0"/>
              </a:defRPr>
            </a:lvl1pPr>
            <a:lvl3pPr marL="914400" indent="0">
              <a:buNone/>
              <a:defRPr/>
            </a:lvl3pPr>
          </a:lstStyle>
          <a:p>
            <a:pPr lvl="0"/>
            <a:endParaRPr lang="ca-ES" noProof="0" dirty="0"/>
          </a:p>
        </p:txBody>
      </p:sp>
      <p:sp>
        <p:nvSpPr>
          <p:cNvPr id="12" name="Marcador de texto 8"/>
          <p:cNvSpPr>
            <a:spLocks noGrp="1"/>
          </p:cNvSpPr>
          <p:nvPr>
            <p:ph type="body" sz="quarter" idx="16"/>
          </p:nvPr>
        </p:nvSpPr>
        <p:spPr>
          <a:xfrm>
            <a:off x="2221771" y="3224300"/>
            <a:ext cx="6434614" cy="357188"/>
          </a:xfrm>
        </p:spPr>
        <p:txBody>
          <a:bodyPr>
            <a:normAutofit/>
          </a:bodyPr>
          <a:lstStyle>
            <a:lvl1pPr marL="0" indent="0">
              <a:buNone/>
              <a:defRPr sz="1400">
                <a:latin typeface="Source Sans Pro" charset="0"/>
                <a:ea typeface="Source Sans Pro" charset="0"/>
                <a:cs typeface="Source Sans Pro" charset="0"/>
              </a:defRPr>
            </a:lvl1pPr>
            <a:lvl3pPr marL="914400" indent="0">
              <a:buNone/>
              <a:defRPr/>
            </a:lvl3pPr>
          </a:lstStyle>
          <a:p>
            <a:pPr lvl="0"/>
            <a:endParaRPr lang="ca-ES" noProof="0" dirty="0"/>
          </a:p>
        </p:txBody>
      </p:sp>
      <p:sp>
        <p:nvSpPr>
          <p:cNvPr id="13" name="Marcador de texto 8"/>
          <p:cNvSpPr>
            <a:spLocks noGrp="1"/>
          </p:cNvSpPr>
          <p:nvPr>
            <p:ph type="body" sz="quarter" idx="17"/>
          </p:nvPr>
        </p:nvSpPr>
        <p:spPr>
          <a:xfrm>
            <a:off x="2221771" y="3597474"/>
            <a:ext cx="6434614" cy="357188"/>
          </a:xfrm>
        </p:spPr>
        <p:txBody>
          <a:bodyPr>
            <a:normAutofit/>
          </a:bodyPr>
          <a:lstStyle>
            <a:lvl1pPr marL="0" indent="0">
              <a:buNone/>
              <a:defRPr sz="1400">
                <a:latin typeface="Source Sans Pro" charset="0"/>
                <a:ea typeface="Source Sans Pro" charset="0"/>
                <a:cs typeface="Source Sans Pro" charset="0"/>
              </a:defRPr>
            </a:lvl1pPr>
            <a:lvl3pPr marL="914400" indent="0">
              <a:buNone/>
              <a:defRPr/>
            </a:lvl3pPr>
          </a:lstStyle>
          <a:p>
            <a:pPr lvl="0"/>
            <a:endParaRPr lang="ca-ES" noProof="0" dirty="0"/>
          </a:p>
        </p:txBody>
      </p:sp>
      <p:sp>
        <p:nvSpPr>
          <p:cNvPr id="14" name="Marcador de texto 8"/>
          <p:cNvSpPr>
            <a:spLocks noGrp="1"/>
          </p:cNvSpPr>
          <p:nvPr>
            <p:ph type="body" sz="quarter" idx="18"/>
          </p:nvPr>
        </p:nvSpPr>
        <p:spPr>
          <a:xfrm>
            <a:off x="2221771" y="3977143"/>
            <a:ext cx="6434614" cy="357188"/>
          </a:xfrm>
        </p:spPr>
        <p:txBody>
          <a:bodyPr>
            <a:normAutofit/>
          </a:bodyPr>
          <a:lstStyle>
            <a:lvl1pPr marL="0" indent="0">
              <a:buNone/>
              <a:defRPr sz="1400">
                <a:latin typeface="Source Sans Pro" charset="0"/>
                <a:ea typeface="Source Sans Pro" charset="0"/>
                <a:cs typeface="Source Sans Pro" charset="0"/>
              </a:defRPr>
            </a:lvl1pPr>
            <a:lvl3pPr marL="914400" indent="0">
              <a:buNone/>
              <a:defRPr/>
            </a:lvl3pPr>
          </a:lstStyle>
          <a:p>
            <a:pPr lvl="0"/>
            <a:endParaRPr lang="ca-ES" noProof="0" dirty="0"/>
          </a:p>
        </p:txBody>
      </p:sp>
      <p:sp>
        <p:nvSpPr>
          <p:cNvPr id="15" name="Marcador de texto 8"/>
          <p:cNvSpPr>
            <a:spLocks noGrp="1"/>
          </p:cNvSpPr>
          <p:nvPr>
            <p:ph type="body" sz="quarter" idx="19"/>
          </p:nvPr>
        </p:nvSpPr>
        <p:spPr>
          <a:xfrm>
            <a:off x="2221771" y="4367345"/>
            <a:ext cx="6434614" cy="694804"/>
          </a:xfrm>
        </p:spPr>
        <p:txBody>
          <a:bodyPr>
            <a:normAutofit/>
          </a:bodyPr>
          <a:lstStyle>
            <a:lvl1pPr marL="0" indent="0">
              <a:buNone/>
              <a:defRPr sz="1400">
                <a:latin typeface="Source Sans Pro" charset="0"/>
                <a:ea typeface="Source Sans Pro" charset="0"/>
                <a:cs typeface="Source Sans Pro" charset="0"/>
              </a:defRPr>
            </a:lvl1pPr>
            <a:lvl3pPr marL="914400" indent="0">
              <a:buNone/>
              <a:defRPr/>
            </a:lvl3pPr>
          </a:lstStyle>
          <a:p>
            <a:pPr lvl="0"/>
            <a:endParaRPr lang="ca-ES" noProof="0" dirty="0"/>
          </a:p>
        </p:txBody>
      </p:sp>
      <p:sp>
        <p:nvSpPr>
          <p:cNvPr id="16" name="Marcador de texto 8"/>
          <p:cNvSpPr>
            <a:spLocks noGrp="1"/>
          </p:cNvSpPr>
          <p:nvPr>
            <p:ph type="body" sz="quarter" idx="20"/>
          </p:nvPr>
        </p:nvSpPr>
        <p:spPr>
          <a:xfrm>
            <a:off x="2221771" y="5096078"/>
            <a:ext cx="6434614" cy="357188"/>
          </a:xfrm>
        </p:spPr>
        <p:txBody>
          <a:bodyPr>
            <a:normAutofit/>
          </a:bodyPr>
          <a:lstStyle>
            <a:lvl1pPr marL="0" indent="0">
              <a:buNone/>
              <a:defRPr sz="1400">
                <a:latin typeface="Source Sans Pro" charset="0"/>
                <a:ea typeface="Source Sans Pro" charset="0"/>
                <a:cs typeface="Source Sans Pro" charset="0"/>
              </a:defRPr>
            </a:lvl1pPr>
            <a:lvl3pPr marL="914400" indent="0">
              <a:buNone/>
              <a:defRPr/>
            </a:lvl3pPr>
          </a:lstStyle>
          <a:p>
            <a:pPr lvl="0"/>
            <a:endParaRPr lang="ca-ES" noProof="0" dirty="0"/>
          </a:p>
        </p:txBody>
      </p:sp>
      <p:sp>
        <p:nvSpPr>
          <p:cNvPr id="7" name="5 Marcador de número de diapositiva"/>
          <p:cNvSpPr>
            <a:spLocks noGrp="1"/>
          </p:cNvSpPr>
          <p:nvPr>
            <p:ph type="sldNum" sz="quarter" idx="12"/>
          </p:nvPr>
        </p:nvSpPr>
        <p:spPr>
          <a:xfrm>
            <a:off x="6522785" y="6356350"/>
            <a:ext cx="2133600" cy="365125"/>
          </a:xfrm>
        </p:spPr>
        <p:txBody>
          <a:bodyPr/>
          <a:lstStyle/>
          <a:p>
            <a:fld id="{5336F0B7-EF37-4B31-BA1E-D2B9204CDF2B}" type="slidenum">
              <a:rPr lang="ca-ES" noProof="0" smtClean="0"/>
              <a:pPr/>
              <a:t>‹Nº›</a:t>
            </a:fld>
            <a:endParaRPr lang="ca-ES" noProof="0" dirty="0"/>
          </a:p>
        </p:txBody>
      </p:sp>
    </p:spTree>
    <p:extLst>
      <p:ext uri="{BB962C8B-B14F-4D97-AF65-F5344CB8AC3E}">
        <p14:creationId xmlns:p14="http://schemas.microsoft.com/office/powerpoint/2010/main" val="20976573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S_Contingut">
    <p:spTree>
      <p:nvGrpSpPr>
        <p:cNvPr id="1" name=""/>
        <p:cNvGrpSpPr/>
        <p:nvPr/>
      </p:nvGrpSpPr>
      <p:grpSpPr>
        <a:xfrm>
          <a:off x="0" y="0"/>
          <a:ext cx="0" cy="0"/>
          <a:chOff x="0" y="0"/>
          <a:chExt cx="0" cy="0"/>
        </a:xfrm>
      </p:grpSpPr>
      <p:sp>
        <p:nvSpPr>
          <p:cNvPr id="6" name="CuadroTexto 5"/>
          <p:cNvSpPr txBox="1"/>
          <p:nvPr userDrawn="1"/>
        </p:nvSpPr>
        <p:spPr>
          <a:xfrm>
            <a:off x="454699" y="1075537"/>
            <a:ext cx="3832643" cy="487313"/>
          </a:xfrm>
          <a:prstGeom prst="rect">
            <a:avLst/>
          </a:prstGeom>
          <a:noFill/>
        </p:spPr>
        <p:txBody>
          <a:bodyPr wrap="square" rtlCol="0">
            <a:spAutoFit/>
          </a:bodyPr>
          <a:lstStyle/>
          <a:p>
            <a:pPr>
              <a:lnSpc>
                <a:spcPct val="90000"/>
              </a:lnSpc>
            </a:pPr>
            <a:r>
              <a:rPr lang="ca-ES" sz="2800" b="1" noProof="0" dirty="0">
                <a:latin typeface="Source Sans Pro"/>
                <a:cs typeface="Source Sans Pro"/>
              </a:rPr>
              <a:t>Contingut</a:t>
            </a:r>
          </a:p>
        </p:txBody>
      </p:sp>
      <p:sp>
        <p:nvSpPr>
          <p:cNvPr id="9" name="Marcador de texto 8"/>
          <p:cNvSpPr>
            <a:spLocks noGrp="1"/>
          </p:cNvSpPr>
          <p:nvPr>
            <p:ph type="body" sz="quarter" idx="13"/>
          </p:nvPr>
        </p:nvSpPr>
        <p:spPr>
          <a:xfrm>
            <a:off x="454699" y="1990724"/>
            <a:ext cx="8201686" cy="3761893"/>
          </a:xfrm>
        </p:spPr>
        <p:txBody>
          <a:bodyPr>
            <a:normAutofit/>
          </a:bodyPr>
          <a:lstStyle>
            <a:lvl1pPr marL="514350" indent="-514350">
              <a:buFont typeface="+mj-lt"/>
              <a:buAutoNum type="arabicPeriod"/>
              <a:defRPr sz="1600" b="1">
                <a:latin typeface="Source Sans Pro" charset="0"/>
                <a:ea typeface="Source Sans Pro" charset="0"/>
                <a:cs typeface="Source Sans Pro" charset="0"/>
              </a:defRPr>
            </a:lvl1pPr>
            <a:lvl2pPr marL="971550" indent="-514350">
              <a:buFont typeface="+mj-lt"/>
              <a:buAutoNum type="arabicPeriod"/>
              <a:defRPr sz="1600" b="1" baseline="0">
                <a:latin typeface="Source Sans Pro" charset="0"/>
                <a:ea typeface="Source Sans Pro" charset="0"/>
                <a:cs typeface="Source Sans Pro" charset="0"/>
              </a:defRPr>
            </a:lvl2pPr>
            <a:lvl3pPr marL="1371600" indent="-457200">
              <a:buFont typeface="+mj-lt"/>
              <a:buAutoNum type="arabicPeriod"/>
              <a:defRPr sz="1600">
                <a:latin typeface="Source Sans Pro" charset="0"/>
                <a:ea typeface="Source Sans Pro" charset="0"/>
                <a:cs typeface="Source Sans Pro" charset="0"/>
              </a:defRPr>
            </a:lvl3pPr>
            <a:lvl4pPr marL="1828800" indent="-457200">
              <a:buFont typeface="+mj-lt"/>
              <a:buAutoNum type="arabicPeriod"/>
              <a:defRPr sz="1600">
                <a:latin typeface="Source Sans Pro" charset="0"/>
                <a:ea typeface="Source Sans Pro" charset="0"/>
                <a:cs typeface="Source Sans Pro" charset="0"/>
              </a:defRPr>
            </a:lvl4pPr>
            <a:lvl5pPr marL="2286000" indent="-457200">
              <a:buFont typeface="+mj-lt"/>
              <a:buAutoNum type="arabicPeriod"/>
              <a:defRPr sz="1600">
                <a:latin typeface="Source Sans Pro" charset="0"/>
                <a:ea typeface="Source Sans Pro" charset="0"/>
                <a:cs typeface="Source Sans Pro" charset="0"/>
              </a:defRPr>
            </a:lvl5pPr>
          </a:lstStyle>
          <a:p>
            <a:pPr lvl="0"/>
            <a:r>
              <a:rPr lang="ca-ES" noProof="0" dirty="0" err="1"/>
              <a:t>Haga</a:t>
            </a:r>
            <a:r>
              <a:rPr lang="ca-ES" noProof="0" dirty="0"/>
              <a:t> clic para modificar el estilo de </a:t>
            </a:r>
            <a:r>
              <a:rPr lang="ca-ES" noProof="0" dirty="0" err="1"/>
              <a:t>texto</a:t>
            </a:r>
            <a:r>
              <a:rPr lang="ca-ES" noProof="0" dirty="0"/>
              <a:t> del </a:t>
            </a:r>
            <a:r>
              <a:rPr lang="ca-ES" noProof="0" dirty="0" err="1"/>
              <a:t>patrón</a:t>
            </a:r>
            <a:endParaRPr lang="ca-ES" noProof="0" dirty="0"/>
          </a:p>
          <a:p>
            <a:pPr lvl="1"/>
            <a:r>
              <a:rPr lang="ca-ES" noProof="0" dirty="0" err="1"/>
              <a:t>Segundo</a:t>
            </a:r>
            <a:r>
              <a:rPr lang="ca-ES" noProof="0" dirty="0"/>
              <a:t> </a:t>
            </a:r>
            <a:r>
              <a:rPr lang="ca-ES" noProof="0" dirty="0" err="1"/>
              <a:t>nivel</a:t>
            </a:r>
            <a:endParaRPr lang="ca-ES" noProof="0" dirty="0"/>
          </a:p>
          <a:p>
            <a:pPr lvl="2"/>
            <a:r>
              <a:rPr lang="ca-ES" noProof="0" dirty="0"/>
              <a:t>Tercer </a:t>
            </a:r>
            <a:r>
              <a:rPr lang="ca-ES" noProof="0" dirty="0" err="1"/>
              <a:t>nivel</a:t>
            </a:r>
            <a:endParaRPr lang="ca-ES" noProof="0" dirty="0"/>
          </a:p>
          <a:p>
            <a:pPr lvl="3"/>
            <a:r>
              <a:rPr lang="ca-ES" noProof="0" dirty="0" err="1"/>
              <a:t>Cuarto</a:t>
            </a:r>
            <a:r>
              <a:rPr lang="ca-ES" noProof="0" dirty="0"/>
              <a:t> </a:t>
            </a:r>
            <a:r>
              <a:rPr lang="ca-ES" noProof="0" dirty="0" err="1"/>
              <a:t>nivel</a:t>
            </a:r>
            <a:endParaRPr lang="ca-ES" noProof="0" dirty="0"/>
          </a:p>
          <a:p>
            <a:pPr lvl="4"/>
            <a:r>
              <a:rPr lang="ca-ES" noProof="0" dirty="0"/>
              <a:t>Quinto </a:t>
            </a:r>
            <a:r>
              <a:rPr lang="ca-ES" noProof="0" dirty="0" err="1"/>
              <a:t>nivel</a:t>
            </a:r>
            <a:endParaRPr lang="ca-ES" noProof="0" dirty="0"/>
          </a:p>
        </p:txBody>
      </p:sp>
      <p:sp>
        <p:nvSpPr>
          <p:cNvPr id="7" name="5 Marcador de número de diapositiva"/>
          <p:cNvSpPr>
            <a:spLocks noGrp="1"/>
          </p:cNvSpPr>
          <p:nvPr>
            <p:ph type="sldNum" sz="quarter" idx="12"/>
          </p:nvPr>
        </p:nvSpPr>
        <p:spPr>
          <a:xfrm>
            <a:off x="6522785" y="6356350"/>
            <a:ext cx="2133600" cy="365125"/>
          </a:xfrm>
        </p:spPr>
        <p:txBody>
          <a:bodyPr/>
          <a:lstStyle/>
          <a:p>
            <a:fld id="{5336F0B7-EF37-4B31-BA1E-D2B9204CDF2B}" type="slidenum">
              <a:rPr lang="ca-ES" noProof="0" smtClean="0"/>
              <a:pPr/>
              <a:t>‹Nº›</a:t>
            </a:fld>
            <a:endParaRPr lang="ca-ES" noProof="0" dirty="0"/>
          </a:p>
        </p:txBody>
      </p:sp>
    </p:spTree>
    <p:extLst>
      <p:ext uri="{BB962C8B-B14F-4D97-AF65-F5344CB8AC3E}">
        <p14:creationId xmlns:p14="http://schemas.microsoft.com/office/powerpoint/2010/main" val="17172954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S_TítolCapítol">
    <p:spTree>
      <p:nvGrpSpPr>
        <p:cNvPr id="1" name=""/>
        <p:cNvGrpSpPr/>
        <p:nvPr/>
      </p:nvGrpSpPr>
      <p:grpSpPr>
        <a:xfrm>
          <a:off x="0" y="0"/>
          <a:ext cx="0" cy="0"/>
          <a:chOff x="0" y="0"/>
          <a:chExt cx="0" cy="0"/>
        </a:xfrm>
      </p:grpSpPr>
      <p:pic>
        <p:nvPicPr>
          <p:cNvPr id="11" name="Imagen 10" descr="fons_ilustracio.jp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441" y="0"/>
            <a:ext cx="9144000" cy="6859936"/>
          </a:xfrm>
          <a:prstGeom prst="rect">
            <a:avLst/>
          </a:prstGeom>
        </p:spPr>
      </p:pic>
      <p:sp>
        <p:nvSpPr>
          <p:cNvPr id="2" name="1 Título"/>
          <p:cNvSpPr>
            <a:spLocks noGrp="1"/>
          </p:cNvSpPr>
          <p:nvPr>
            <p:ph type="title"/>
          </p:nvPr>
        </p:nvSpPr>
        <p:spPr>
          <a:xfrm>
            <a:off x="457201" y="1028700"/>
            <a:ext cx="5631084" cy="571500"/>
          </a:xfrm>
        </p:spPr>
        <p:txBody>
          <a:bodyPr anchor="t">
            <a:normAutofit/>
          </a:bodyPr>
          <a:lstStyle>
            <a:lvl1pPr marL="514350" indent="-514350" algn="l">
              <a:buFont typeface="+mj-lt"/>
              <a:buAutoNum type="arabicPeriod"/>
              <a:defRPr sz="2800" b="1">
                <a:solidFill>
                  <a:srgbClr val="F17F09"/>
                </a:solidFill>
                <a:latin typeface="Source Sans Pro" charset="0"/>
                <a:ea typeface="Source Sans Pro" charset="0"/>
                <a:cs typeface="Source Sans Pro" charset="0"/>
              </a:defRPr>
            </a:lvl1pPr>
          </a:lstStyle>
          <a:p>
            <a:r>
              <a:rPr lang="ca-ES" noProof="0" dirty="0" err="1"/>
              <a:t>Haga</a:t>
            </a:r>
            <a:r>
              <a:rPr lang="ca-ES" noProof="0" dirty="0"/>
              <a:t> clic para modificar el estilo de </a:t>
            </a:r>
            <a:r>
              <a:rPr lang="ca-ES" noProof="0" dirty="0" err="1"/>
              <a:t>título</a:t>
            </a:r>
            <a:r>
              <a:rPr lang="ca-ES" noProof="0" dirty="0"/>
              <a:t> del </a:t>
            </a:r>
            <a:r>
              <a:rPr lang="ca-ES" noProof="0" dirty="0" err="1"/>
              <a:t>patrón</a:t>
            </a:r>
            <a:endParaRPr lang="ca-ES" noProof="0" dirty="0"/>
          </a:p>
        </p:txBody>
      </p:sp>
      <p:sp>
        <p:nvSpPr>
          <p:cNvPr id="3" name="2 Marcador de contenido"/>
          <p:cNvSpPr>
            <a:spLocks noGrp="1"/>
          </p:cNvSpPr>
          <p:nvPr>
            <p:ph idx="1"/>
          </p:nvPr>
        </p:nvSpPr>
        <p:spPr>
          <a:xfrm>
            <a:off x="457200" y="3761771"/>
            <a:ext cx="7535333" cy="2364391"/>
          </a:xfrm>
        </p:spPr>
        <p:txBody>
          <a:bodyPr>
            <a:normAutofit/>
          </a:bodyPr>
          <a:lstStyle>
            <a:lvl1pPr marL="0" indent="0">
              <a:buNone/>
              <a:defRPr sz="1400">
                <a:latin typeface="Source Sans Pro" charset="0"/>
                <a:ea typeface="Source Sans Pro" charset="0"/>
                <a:cs typeface="Source Sans Pro" charset="0"/>
              </a:defRPr>
            </a:lvl1pPr>
            <a:lvl2pPr marL="457200" indent="0">
              <a:buNone/>
              <a:defRPr sz="1400">
                <a:latin typeface="Source Sans Pro" charset="0"/>
                <a:ea typeface="Source Sans Pro" charset="0"/>
                <a:cs typeface="Source Sans Pro" charset="0"/>
              </a:defRPr>
            </a:lvl2pPr>
            <a:lvl3pPr marL="914400" indent="0">
              <a:buNone/>
              <a:defRPr sz="1400">
                <a:latin typeface="Source Sans Pro" charset="0"/>
                <a:ea typeface="Source Sans Pro" charset="0"/>
                <a:cs typeface="Source Sans Pro" charset="0"/>
              </a:defRPr>
            </a:lvl3pPr>
            <a:lvl4pPr marL="1371600" indent="0">
              <a:buNone/>
              <a:defRPr sz="1400">
                <a:latin typeface="Source Sans Pro" charset="0"/>
                <a:ea typeface="Source Sans Pro" charset="0"/>
                <a:cs typeface="Source Sans Pro" charset="0"/>
              </a:defRPr>
            </a:lvl4pPr>
            <a:lvl5pPr marL="1828800" indent="0">
              <a:buNone/>
              <a:defRPr sz="1400">
                <a:latin typeface="Source Sans Pro" charset="0"/>
                <a:ea typeface="Source Sans Pro" charset="0"/>
                <a:cs typeface="Source Sans Pro" charset="0"/>
              </a:defRPr>
            </a:lvl5pPr>
          </a:lstStyle>
          <a:p>
            <a:pPr lvl="0"/>
            <a:r>
              <a:rPr lang="ca-ES" noProof="0" dirty="0" err="1"/>
              <a:t>Haga</a:t>
            </a:r>
            <a:r>
              <a:rPr lang="ca-ES" noProof="0" dirty="0"/>
              <a:t> clic para modificar el estilo de </a:t>
            </a:r>
            <a:r>
              <a:rPr lang="ca-ES" noProof="0" dirty="0" err="1"/>
              <a:t>texto</a:t>
            </a:r>
            <a:r>
              <a:rPr lang="ca-ES" noProof="0" dirty="0"/>
              <a:t> del </a:t>
            </a:r>
            <a:r>
              <a:rPr lang="ca-ES" noProof="0" dirty="0" err="1"/>
              <a:t>patrón</a:t>
            </a:r>
            <a:endParaRPr lang="ca-ES" noProof="0" dirty="0"/>
          </a:p>
          <a:p>
            <a:pPr lvl="0"/>
            <a:endParaRPr lang="ca-ES" noProof="0" dirty="0"/>
          </a:p>
        </p:txBody>
      </p:sp>
      <p:sp>
        <p:nvSpPr>
          <p:cNvPr id="10" name="Marcador de texto 9"/>
          <p:cNvSpPr>
            <a:spLocks noGrp="1"/>
          </p:cNvSpPr>
          <p:nvPr>
            <p:ph type="body" sz="quarter" idx="13"/>
          </p:nvPr>
        </p:nvSpPr>
        <p:spPr>
          <a:xfrm>
            <a:off x="456670" y="3187241"/>
            <a:ext cx="5631615" cy="485453"/>
          </a:xfrm>
        </p:spPr>
        <p:txBody>
          <a:bodyPr>
            <a:noAutofit/>
          </a:bodyPr>
          <a:lstStyle>
            <a:lvl1pPr marL="0" indent="0">
              <a:buNone/>
              <a:defRPr sz="1600" b="1">
                <a:latin typeface="Source Sans Pro" charset="0"/>
                <a:ea typeface="Source Sans Pro" charset="0"/>
                <a:cs typeface="Source Sans Pro" charset="0"/>
              </a:defRPr>
            </a:lvl1pPr>
            <a:lvl2pPr marL="457200" indent="0">
              <a:buNone/>
              <a:defRPr sz="1600">
                <a:latin typeface="Source Sans Pro" charset="0"/>
                <a:ea typeface="Source Sans Pro" charset="0"/>
                <a:cs typeface="Source Sans Pro" charset="0"/>
              </a:defRPr>
            </a:lvl2pPr>
            <a:lvl3pPr marL="914400" indent="0">
              <a:buNone/>
              <a:defRPr sz="1600">
                <a:latin typeface="Source Sans Pro" charset="0"/>
                <a:ea typeface="Source Sans Pro" charset="0"/>
                <a:cs typeface="Source Sans Pro" charset="0"/>
              </a:defRPr>
            </a:lvl3pPr>
            <a:lvl4pPr marL="1371600" indent="0">
              <a:buNone/>
              <a:defRPr sz="1600">
                <a:latin typeface="Source Sans Pro" charset="0"/>
                <a:ea typeface="Source Sans Pro" charset="0"/>
                <a:cs typeface="Source Sans Pro" charset="0"/>
              </a:defRPr>
            </a:lvl4pPr>
            <a:lvl5pPr marL="1828800" indent="0">
              <a:buNone/>
              <a:defRPr sz="1600">
                <a:latin typeface="Source Sans Pro" charset="0"/>
                <a:ea typeface="Source Sans Pro" charset="0"/>
                <a:cs typeface="Source Sans Pro" charset="0"/>
              </a:defRPr>
            </a:lvl5pPr>
          </a:lstStyle>
          <a:p>
            <a:pPr lvl="0"/>
            <a:r>
              <a:rPr lang="ca-ES" noProof="0" dirty="0" err="1"/>
              <a:t>Haga</a:t>
            </a:r>
            <a:r>
              <a:rPr lang="ca-ES" noProof="0" dirty="0"/>
              <a:t> clic para modificar el estilo de </a:t>
            </a:r>
            <a:r>
              <a:rPr lang="ca-ES" noProof="0" dirty="0" err="1"/>
              <a:t>texto</a:t>
            </a:r>
            <a:r>
              <a:rPr lang="ca-ES" noProof="0" dirty="0"/>
              <a:t> del </a:t>
            </a:r>
            <a:r>
              <a:rPr lang="ca-ES" noProof="0" dirty="0" err="1"/>
              <a:t>patrón</a:t>
            </a:r>
            <a:endParaRPr lang="ca-ES" noProof="0" dirty="0"/>
          </a:p>
        </p:txBody>
      </p:sp>
      <p:sp>
        <p:nvSpPr>
          <p:cNvPr id="6" name="5 Marcador de número de diapositiva"/>
          <p:cNvSpPr>
            <a:spLocks noGrp="1"/>
          </p:cNvSpPr>
          <p:nvPr>
            <p:ph type="sldNum" sz="quarter" idx="12"/>
          </p:nvPr>
        </p:nvSpPr>
        <p:spPr>
          <a:xfrm>
            <a:off x="6522785" y="6356350"/>
            <a:ext cx="2133600" cy="365125"/>
          </a:xfrm>
        </p:spPr>
        <p:txBody>
          <a:bodyPr/>
          <a:lstStyle/>
          <a:p>
            <a:fld id="{5336F0B7-EF37-4B31-BA1E-D2B9204CDF2B}" type="slidenum">
              <a:rPr lang="ca-ES" noProof="0" smtClean="0"/>
              <a:pPr/>
              <a:t>‹Nº›</a:t>
            </a:fld>
            <a:endParaRPr lang="ca-ES" noProof="0" dirty="0"/>
          </a:p>
        </p:txBody>
      </p:sp>
      <p:pic>
        <p:nvPicPr>
          <p:cNvPr id="14" name="Imagen 13" descr="logo_cenit_petit.jp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27531" y="316299"/>
            <a:ext cx="725016" cy="444624"/>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S_TítolSubtítolText">
    <p:spTree>
      <p:nvGrpSpPr>
        <p:cNvPr id="1" name=""/>
        <p:cNvGrpSpPr/>
        <p:nvPr/>
      </p:nvGrpSpPr>
      <p:grpSpPr>
        <a:xfrm>
          <a:off x="0" y="0"/>
          <a:ext cx="0" cy="0"/>
          <a:chOff x="0" y="0"/>
          <a:chExt cx="0" cy="0"/>
        </a:xfrm>
      </p:grpSpPr>
      <p:sp>
        <p:nvSpPr>
          <p:cNvPr id="2" name="1 Título"/>
          <p:cNvSpPr>
            <a:spLocks noGrp="1"/>
          </p:cNvSpPr>
          <p:nvPr>
            <p:ph type="title"/>
          </p:nvPr>
        </p:nvSpPr>
        <p:spPr>
          <a:xfrm>
            <a:off x="455229" y="1028700"/>
            <a:ext cx="8201156" cy="383411"/>
          </a:xfrm>
        </p:spPr>
        <p:txBody>
          <a:bodyPr anchor="t">
            <a:normAutofit/>
          </a:bodyPr>
          <a:lstStyle>
            <a:lvl1pPr marL="0" indent="0" algn="l">
              <a:buFont typeface="+mj-lt"/>
              <a:buNone/>
              <a:defRPr sz="1800" b="1">
                <a:solidFill>
                  <a:srgbClr val="F17F09"/>
                </a:solidFill>
                <a:latin typeface="Source Sans Pro" charset="0"/>
                <a:ea typeface="Source Sans Pro" charset="0"/>
                <a:cs typeface="Source Sans Pro" charset="0"/>
              </a:defRPr>
            </a:lvl1pPr>
          </a:lstStyle>
          <a:p>
            <a:r>
              <a:rPr lang="ca-ES" noProof="0" dirty="0" err="1"/>
              <a:t>Haga</a:t>
            </a:r>
            <a:r>
              <a:rPr lang="ca-ES" noProof="0" dirty="0"/>
              <a:t> clic para modificar el estilo de </a:t>
            </a:r>
            <a:r>
              <a:rPr lang="ca-ES" noProof="0" dirty="0" err="1"/>
              <a:t>título</a:t>
            </a:r>
            <a:r>
              <a:rPr lang="ca-ES" noProof="0" dirty="0"/>
              <a:t> del </a:t>
            </a:r>
            <a:r>
              <a:rPr lang="ca-ES" noProof="0" dirty="0" err="1"/>
              <a:t>patrón</a:t>
            </a:r>
            <a:endParaRPr lang="ca-ES" noProof="0" dirty="0"/>
          </a:p>
        </p:txBody>
      </p:sp>
      <p:sp>
        <p:nvSpPr>
          <p:cNvPr id="3" name="2 Marcador de contenido"/>
          <p:cNvSpPr>
            <a:spLocks noGrp="1"/>
          </p:cNvSpPr>
          <p:nvPr>
            <p:ph idx="1"/>
          </p:nvPr>
        </p:nvSpPr>
        <p:spPr>
          <a:xfrm>
            <a:off x="454699" y="2060294"/>
            <a:ext cx="8201686" cy="4065869"/>
          </a:xfrm>
        </p:spPr>
        <p:txBody>
          <a:bodyPr>
            <a:normAutofit/>
          </a:bodyPr>
          <a:lstStyle>
            <a:lvl1pPr marL="0" indent="0">
              <a:buNone/>
              <a:defRPr sz="1600">
                <a:latin typeface="Source Sans Pro" charset="0"/>
                <a:ea typeface="Source Sans Pro" charset="0"/>
                <a:cs typeface="Source Sans Pro" charset="0"/>
              </a:defRPr>
            </a:lvl1pPr>
            <a:lvl2pPr marL="457200" indent="0">
              <a:buNone/>
              <a:defRPr sz="1400">
                <a:latin typeface="Source Sans Pro" charset="0"/>
                <a:ea typeface="Source Sans Pro" charset="0"/>
                <a:cs typeface="Source Sans Pro" charset="0"/>
              </a:defRPr>
            </a:lvl2pPr>
            <a:lvl3pPr marL="914400" indent="0">
              <a:buNone/>
              <a:defRPr sz="1400">
                <a:latin typeface="Source Sans Pro" charset="0"/>
                <a:ea typeface="Source Sans Pro" charset="0"/>
                <a:cs typeface="Source Sans Pro" charset="0"/>
              </a:defRPr>
            </a:lvl3pPr>
            <a:lvl4pPr marL="1371600" indent="0">
              <a:buNone/>
              <a:defRPr sz="1400">
                <a:latin typeface="Source Sans Pro" charset="0"/>
                <a:ea typeface="Source Sans Pro" charset="0"/>
                <a:cs typeface="Source Sans Pro" charset="0"/>
              </a:defRPr>
            </a:lvl4pPr>
            <a:lvl5pPr marL="1828800" indent="0">
              <a:buNone/>
              <a:defRPr sz="1400">
                <a:latin typeface="Source Sans Pro" charset="0"/>
                <a:ea typeface="Source Sans Pro" charset="0"/>
                <a:cs typeface="Source Sans Pro" charset="0"/>
              </a:defRPr>
            </a:lvl5pPr>
          </a:lstStyle>
          <a:p>
            <a:pPr lvl="0"/>
            <a:r>
              <a:rPr lang="ca-ES" noProof="0" dirty="0" err="1"/>
              <a:t>Haga</a:t>
            </a:r>
            <a:r>
              <a:rPr lang="ca-ES" noProof="0" dirty="0"/>
              <a:t> clic para modificar el estilo de </a:t>
            </a:r>
            <a:r>
              <a:rPr lang="ca-ES" noProof="0" dirty="0" err="1"/>
              <a:t>texto</a:t>
            </a:r>
            <a:r>
              <a:rPr lang="ca-ES" noProof="0" dirty="0"/>
              <a:t> del </a:t>
            </a:r>
            <a:r>
              <a:rPr lang="ca-ES" noProof="0" dirty="0" err="1"/>
              <a:t>patrón</a:t>
            </a:r>
            <a:endParaRPr lang="ca-ES" noProof="0" dirty="0"/>
          </a:p>
          <a:p>
            <a:pPr lvl="0"/>
            <a:endParaRPr lang="ca-ES" noProof="0" dirty="0"/>
          </a:p>
        </p:txBody>
      </p:sp>
      <p:sp>
        <p:nvSpPr>
          <p:cNvPr id="10" name="Marcador de texto 9"/>
          <p:cNvSpPr>
            <a:spLocks noGrp="1"/>
          </p:cNvSpPr>
          <p:nvPr>
            <p:ph type="body" sz="quarter" idx="13"/>
          </p:nvPr>
        </p:nvSpPr>
        <p:spPr>
          <a:xfrm>
            <a:off x="454699" y="1412111"/>
            <a:ext cx="8201686" cy="648183"/>
          </a:xfrm>
        </p:spPr>
        <p:txBody>
          <a:bodyPr>
            <a:noAutofit/>
          </a:bodyPr>
          <a:lstStyle>
            <a:lvl1pPr marL="0" indent="0">
              <a:buNone/>
              <a:defRPr sz="1600" b="1">
                <a:latin typeface="Source Sans Pro" charset="0"/>
                <a:ea typeface="Source Sans Pro" charset="0"/>
                <a:cs typeface="Source Sans Pro" charset="0"/>
              </a:defRPr>
            </a:lvl1pPr>
            <a:lvl2pPr marL="457200" indent="0">
              <a:buNone/>
              <a:defRPr sz="1600">
                <a:latin typeface="Source Sans Pro" charset="0"/>
                <a:ea typeface="Source Sans Pro" charset="0"/>
                <a:cs typeface="Source Sans Pro" charset="0"/>
              </a:defRPr>
            </a:lvl2pPr>
            <a:lvl3pPr marL="914400" indent="0">
              <a:buNone/>
              <a:defRPr sz="1600">
                <a:latin typeface="Source Sans Pro" charset="0"/>
                <a:ea typeface="Source Sans Pro" charset="0"/>
                <a:cs typeface="Source Sans Pro" charset="0"/>
              </a:defRPr>
            </a:lvl3pPr>
            <a:lvl4pPr marL="1371600" indent="0">
              <a:buNone/>
              <a:defRPr sz="1600">
                <a:latin typeface="Source Sans Pro" charset="0"/>
                <a:ea typeface="Source Sans Pro" charset="0"/>
                <a:cs typeface="Source Sans Pro" charset="0"/>
              </a:defRPr>
            </a:lvl4pPr>
            <a:lvl5pPr marL="1828800" indent="0">
              <a:buNone/>
              <a:defRPr sz="1600">
                <a:latin typeface="Source Sans Pro" charset="0"/>
                <a:ea typeface="Source Sans Pro" charset="0"/>
                <a:cs typeface="Source Sans Pro" charset="0"/>
              </a:defRPr>
            </a:lvl5pPr>
          </a:lstStyle>
          <a:p>
            <a:pPr lvl="0"/>
            <a:r>
              <a:rPr lang="ca-ES" noProof="0" dirty="0" err="1"/>
              <a:t>Haga</a:t>
            </a:r>
            <a:r>
              <a:rPr lang="ca-ES" noProof="0" dirty="0"/>
              <a:t> clic para modificar el estilo de </a:t>
            </a:r>
            <a:r>
              <a:rPr lang="ca-ES" noProof="0" dirty="0" err="1"/>
              <a:t>texto</a:t>
            </a:r>
            <a:r>
              <a:rPr lang="ca-ES" noProof="0" dirty="0"/>
              <a:t> del </a:t>
            </a:r>
            <a:r>
              <a:rPr lang="ca-ES" noProof="0" dirty="0" err="1"/>
              <a:t>patrón</a:t>
            </a:r>
            <a:endParaRPr lang="ca-ES" noProof="0" dirty="0"/>
          </a:p>
        </p:txBody>
      </p:sp>
      <p:sp>
        <p:nvSpPr>
          <p:cNvPr id="6" name="5 Marcador de número de diapositiva"/>
          <p:cNvSpPr>
            <a:spLocks noGrp="1"/>
          </p:cNvSpPr>
          <p:nvPr>
            <p:ph type="sldNum" sz="quarter" idx="12"/>
          </p:nvPr>
        </p:nvSpPr>
        <p:spPr/>
        <p:txBody>
          <a:bodyPr/>
          <a:lstStyle/>
          <a:p>
            <a:fld id="{5336F0B7-EF37-4B31-BA1E-D2B9204CDF2B}" type="slidenum">
              <a:rPr lang="ca-ES" noProof="0" smtClean="0"/>
              <a:pPr/>
              <a:t>‹Nº›</a:t>
            </a:fld>
            <a:endParaRPr lang="ca-ES" noProof="0" dirty="0"/>
          </a:p>
        </p:txBody>
      </p:sp>
      <p:sp>
        <p:nvSpPr>
          <p:cNvPr id="8" name="Marcador de texto 17"/>
          <p:cNvSpPr>
            <a:spLocks noGrp="1"/>
          </p:cNvSpPr>
          <p:nvPr>
            <p:ph type="body" sz="quarter" idx="21"/>
          </p:nvPr>
        </p:nvSpPr>
        <p:spPr>
          <a:xfrm>
            <a:off x="454699" y="6356350"/>
            <a:ext cx="5566688" cy="365125"/>
          </a:xfrm>
        </p:spPr>
        <p:txBody>
          <a:bodyPr anchor="ctr">
            <a:noAutofit/>
          </a:bodyPr>
          <a:lstStyle>
            <a:lvl1pPr marL="0" indent="0">
              <a:buNone/>
              <a:defRPr sz="1200">
                <a:solidFill>
                  <a:srgbClr val="F17F09"/>
                </a:solidFill>
                <a:latin typeface="Source Sans Pro" charset="0"/>
                <a:ea typeface="Source Sans Pro" charset="0"/>
                <a:cs typeface="Source Sans Pro" charset="0"/>
              </a:defRPr>
            </a:lvl1pPr>
            <a:lvl2pPr marL="457200" indent="0">
              <a:buNone/>
              <a:defRPr/>
            </a:lvl2pPr>
          </a:lstStyle>
          <a:p>
            <a:pPr lvl="0"/>
            <a:endParaRPr lang="ca-ES" noProof="0" dirty="0"/>
          </a:p>
        </p:txBody>
      </p:sp>
    </p:spTree>
    <p:extLst>
      <p:ext uri="{BB962C8B-B14F-4D97-AF65-F5344CB8AC3E}">
        <p14:creationId xmlns:p14="http://schemas.microsoft.com/office/powerpoint/2010/main" val="8703762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S_TítolText">
    <p:spTree>
      <p:nvGrpSpPr>
        <p:cNvPr id="1" name=""/>
        <p:cNvGrpSpPr/>
        <p:nvPr/>
      </p:nvGrpSpPr>
      <p:grpSpPr>
        <a:xfrm>
          <a:off x="0" y="0"/>
          <a:ext cx="0" cy="0"/>
          <a:chOff x="0" y="0"/>
          <a:chExt cx="0" cy="0"/>
        </a:xfrm>
      </p:grpSpPr>
      <p:sp>
        <p:nvSpPr>
          <p:cNvPr id="2" name="1 Título"/>
          <p:cNvSpPr>
            <a:spLocks noGrp="1"/>
          </p:cNvSpPr>
          <p:nvPr>
            <p:ph type="title"/>
          </p:nvPr>
        </p:nvSpPr>
        <p:spPr>
          <a:xfrm>
            <a:off x="454699" y="1028700"/>
            <a:ext cx="8201685" cy="614905"/>
          </a:xfrm>
        </p:spPr>
        <p:txBody>
          <a:bodyPr anchor="t">
            <a:normAutofit/>
          </a:bodyPr>
          <a:lstStyle>
            <a:lvl1pPr marL="0" indent="0" algn="l">
              <a:buFont typeface="+mj-lt"/>
              <a:buNone/>
              <a:defRPr sz="1800" b="1">
                <a:solidFill>
                  <a:srgbClr val="F17F09"/>
                </a:solidFill>
                <a:latin typeface="Source Sans Pro" charset="0"/>
                <a:ea typeface="Source Sans Pro" charset="0"/>
                <a:cs typeface="Source Sans Pro" charset="0"/>
              </a:defRPr>
            </a:lvl1pPr>
          </a:lstStyle>
          <a:p>
            <a:r>
              <a:rPr lang="ca-ES" noProof="0" dirty="0" err="1"/>
              <a:t>Haga</a:t>
            </a:r>
            <a:r>
              <a:rPr lang="ca-ES" noProof="0" dirty="0"/>
              <a:t> clic para modificar el estilo de </a:t>
            </a:r>
            <a:r>
              <a:rPr lang="ca-ES" noProof="0" dirty="0" err="1"/>
              <a:t>título</a:t>
            </a:r>
            <a:r>
              <a:rPr lang="ca-ES" noProof="0" dirty="0"/>
              <a:t> del </a:t>
            </a:r>
            <a:r>
              <a:rPr lang="ca-ES" noProof="0" dirty="0" err="1"/>
              <a:t>patrón</a:t>
            </a:r>
            <a:endParaRPr lang="ca-ES" noProof="0" dirty="0"/>
          </a:p>
        </p:txBody>
      </p:sp>
      <p:sp>
        <p:nvSpPr>
          <p:cNvPr id="3" name="2 Marcador de contenido"/>
          <p:cNvSpPr>
            <a:spLocks noGrp="1"/>
          </p:cNvSpPr>
          <p:nvPr>
            <p:ph idx="1"/>
          </p:nvPr>
        </p:nvSpPr>
        <p:spPr>
          <a:xfrm>
            <a:off x="454699" y="1643605"/>
            <a:ext cx="8201686" cy="4482558"/>
          </a:xfrm>
        </p:spPr>
        <p:txBody>
          <a:bodyPr>
            <a:normAutofit/>
          </a:bodyPr>
          <a:lstStyle>
            <a:lvl1pPr marL="0" indent="0">
              <a:buNone/>
              <a:defRPr sz="1600">
                <a:latin typeface="Source Sans Pro" charset="0"/>
                <a:ea typeface="Source Sans Pro" charset="0"/>
                <a:cs typeface="Source Sans Pro" charset="0"/>
              </a:defRPr>
            </a:lvl1pPr>
            <a:lvl2pPr marL="457200" indent="0">
              <a:buNone/>
              <a:defRPr sz="1400">
                <a:latin typeface="Source Sans Pro" charset="0"/>
                <a:ea typeface="Source Sans Pro" charset="0"/>
                <a:cs typeface="Source Sans Pro" charset="0"/>
              </a:defRPr>
            </a:lvl2pPr>
            <a:lvl3pPr marL="914400" indent="0">
              <a:buNone/>
              <a:defRPr sz="1400">
                <a:latin typeface="Source Sans Pro" charset="0"/>
                <a:ea typeface="Source Sans Pro" charset="0"/>
                <a:cs typeface="Source Sans Pro" charset="0"/>
              </a:defRPr>
            </a:lvl3pPr>
            <a:lvl4pPr marL="1371600" indent="0">
              <a:buNone/>
              <a:defRPr sz="1400">
                <a:latin typeface="Source Sans Pro" charset="0"/>
                <a:ea typeface="Source Sans Pro" charset="0"/>
                <a:cs typeface="Source Sans Pro" charset="0"/>
              </a:defRPr>
            </a:lvl4pPr>
            <a:lvl5pPr marL="1828800" indent="0">
              <a:buNone/>
              <a:defRPr sz="1400">
                <a:latin typeface="Source Sans Pro" charset="0"/>
                <a:ea typeface="Source Sans Pro" charset="0"/>
                <a:cs typeface="Source Sans Pro" charset="0"/>
              </a:defRPr>
            </a:lvl5pPr>
          </a:lstStyle>
          <a:p>
            <a:pPr lvl="0"/>
            <a:r>
              <a:rPr lang="ca-ES" noProof="0" dirty="0" err="1"/>
              <a:t>Haga</a:t>
            </a:r>
            <a:r>
              <a:rPr lang="ca-ES" noProof="0" dirty="0"/>
              <a:t> clic para modificar el estilo de </a:t>
            </a:r>
            <a:r>
              <a:rPr lang="ca-ES" noProof="0" dirty="0" err="1"/>
              <a:t>texto</a:t>
            </a:r>
            <a:r>
              <a:rPr lang="ca-ES" noProof="0" dirty="0"/>
              <a:t> del </a:t>
            </a:r>
            <a:r>
              <a:rPr lang="ca-ES" noProof="0" dirty="0" err="1"/>
              <a:t>patrón</a:t>
            </a:r>
            <a:endParaRPr lang="ca-ES" noProof="0" dirty="0"/>
          </a:p>
          <a:p>
            <a:pPr lvl="0"/>
            <a:endParaRPr lang="ca-ES" noProof="0" dirty="0"/>
          </a:p>
        </p:txBody>
      </p:sp>
      <p:sp>
        <p:nvSpPr>
          <p:cNvPr id="6" name="5 Marcador de número de diapositiva"/>
          <p:cNvSpPr>
            <a:spLocks noGrp="1"/>
          </p:cNvSpPr>
          <p:nvPr>
            <p:ph type="sldNum" sz="quarter" idx="12"/>
          </p:nvPr>
        </p:nvSpPr>
        <p:spPr/>
        <p:txBody>
          <a:bodyPr/>
          <a:lstStyle/>
          <a:p>
            <a:fld id="{5336F0B7-EF37-4B31-BA1E-D2B9204CDF2B}" type="slidenum">
              <a:rPr lang="ca-ES" noProof="0" smtClean="0"/>
              <a:pPr/>
              <a:t>‹Nº›</a:t>
            </a:fld>
            <a:endParaRPr lang="ca-ES" noProof="0" dirty="0"/>
          </a:p>
        </p:txBody>
      </p:sp>
      <p:sp>
        <p:nvSpPr>
          <p:cNvPr id="8" name="Marcador de texto 17"/>
          <p:cNvSpPr>
            <a:spLocks noGrp="1"/>
          </p:cNvSpPr>
          <p:nvPr>
            <p:ph type="body" sz="quarter" idx="21"/>
          </p:nvPr>
        </p:nvSpPr>
        <p:spPr>
          <a:xfrm>
            <a:off x="454699" y="6356350"/>
            <a:ext cx="5566688" cy="365125"/>
          </a:xfrm>
        </p:spPr>
        <p:txBody>
          <a:bodyPr anchor="ctr">
            <a:noAutofit/>
          </a:bodyPr>
          <a:lstStyle>
            <a:lvl1pPr marL="0" indent="0">
              <a:buNone/>
              <a:defRPr sz="1200">
                <a:solidFill>
                  <a:srgbClr val="F17F09"/>
                </a:solidFill>
                <a:latin typeface="Source Sans Pro" charset="0"/>
                <a:ea typeface="Source Sans Pro" charset="0"/>
                <a:cs typeface="Source Sans Pro" charset="0"/>
              </a:defRPr>
            </a:lvl1pPr>
            <a:lvl2pPr marL="457200" indent="0">
              <a:buNone/>
              <a:defRPr/>
            </a:lvl2pPr>
          </a:lstStyle>
          <a:p>
            <a:pPr lvl="0"/>
            <a:endParaRPr lang="ca-ES" noProof="0" dirty="0"/>
          </a:p>
        </p:txBody>
      </p:sp>
    </p:spTree>
    <p:extLst>
      <p:ext uri="{BB962C8B-B14F-4D97-AF65-F5344CB8AC3E}">
        <p14:creationId xmlns:p14="http://schemas.microsoft.com/office/powerpoint/2010/main" val="71616733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2.jpe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theme" Target="../theme/theme3.xml"/><Relationship Id="rId1" Type="http://schemas.openxmlformats.org/officeDocument/2006/relationships/slideLayout" Target="../slideLayouts/slideLayout4.xml"/><Relationship Id="rId4" Type="http://schemas.openxmlformats.org/officeDocument/2006/relationships/image" Target="../media/image3.jpe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slideLayout" Target="../slideLayouts/slideLayout17.xml"/><Relationship Id="rId18" Type="http://schemas.openxmlformats.org/officeDocument/2006/relationships/slideLayout" Target="../slideLayouts/slideLayout22.xml"/><Relationship Id="rId3" Type="http://schemas.openxmlformats.org/officeDocument/2006/relationships/slideLayout" Target="../slideLayouts/slideLayout7.xml"/><Relationship Id="rId21" Type="http://schemas.openxmlformats.org/officeDocument/2006/relationships/slideLayout" Target="../slideLayouts/slideLayout25.xml"/><Relationship Id="rId7" Type="http://schemas.openxmlformats.org/officeDocument/2006/relationships/slideLayout" Target="../slideLayouts/slideLayout11.xml"/><Relationship Id="rId12" Type="http://schemas.openxmlformats.org/officeDocument/2006/relationships/slideLayout" Target="../slideLayouts/slideLayout16.xml"/><Relationship Id="rId17" Type="http://schemas.openxmlformats.org/officeDocument/2006/relationships/slideLayout" Target="../slideLayouts/slideLayout21.xml"/><Relationship Id="rId2" Type="http://schemas.openxmlformats.org/officeDocument/2006/relationships/slideLayout" Target="../slideLayouts/slideLayout6.xml"/><Relationship Id="rId16" Type="http://schemas.openxmlformats.org/officeDocument/2006/relationships/slideLayout" Target="../slideLayouts/slideLayout20.xml"/><Relationship Id="rId20" Type="http://schemas.openxmlformats.org/officeDocument/2006/relationships/slideLayout" Target="../slideLayouts/slideLayout24.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5" Type="http://schemas.openxmlformats.org/officeDocument/2006/relationships/slideLayout" Target="../slideLayouts/slideLayout19.xml"/><Relationship Id="rId23" Type="http://schemas.openxmlformats.org/officeDocument/2006/relationships/image" Target="../media/image5.jpeg"/><Relationship Id="rId10" Type="http://schemas.openxmlformats.org/officeDocument/2006/relationships/slideLayout" Target="../slideLayouts/slideLayout14.xml"/><Relationship Id="rId19" Type="http://schemas.openxmlformats.org/officeDocument/2006/relationships/slideLayout" Target="../slideLayouts/slideLayout23.xml"/><Relationship Id="rId4" Type="http://schemas.openxmlformats.org/officeDocument/2006/relationships/slideLayout" Target="../slideLayouts/slideLayout8.xml"/><Relationship Id="rId9" Type="http://schemas.openxmlformats.org/officeDocument/2006/relationships/slideLayout" Target="../slideLayouts/slideLayout13.xml"/><Relationship Id="rId14" Type="http://schemas.openxmlformats.org/officeDocument/2006/relationships/slideLayout" Target="../slideLayouts/slideLayout18.xml"/><Relationship Id="rId22"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theme" Target="../theme/theme5.xml"/><Relationship Id="rId1" Type="http://schemas.openxmlformats.org/officeDocument/2006/relationships/slideLayout" Target="../slideLayouts/slideLayout26.xml"/><Relationship Id="rId5" Type="http://schemas.openxmlformats.org/officeDocument/2006/relationships/image" Target="../media/image1.jpeg"/><Relationship Id="rId4" Type="http://schemas.microsoft.com/office/2007/relationships/hdphoto" Target="../media/hdphoto1.wdp"/></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theme" Target="../theme/theme6.xml"/><Relationship Id="rId1" Type="http://schemas.openxmlformats.org/officeDocument/2006/relationships/slideLayout" Target="../slideLayouts/slideLayout27.xml"/><Relationship Id="rId6" Type="http://schemas.openxmlformats.org/officeDocument/2006/relationships/image" Target="../media/image3.jpeg"/><Relationship Id="rId5" Type="http://schemas.openxmlformats.org/officeDocument/2006/relationships/image" Target="../media/image4.jpeg"/><Relationship Id="rId4" Type="http://schemas.microsoft.com/office/2007/relationships/hdphoto" Target="../media/hdphoto1.wdp"/></Relationships>
</file>

<file path=ppt/slideMasters/_rels/slideMaster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theme" Target="../theme/theme7.xml"/><Relationship Id="rId1" Type="http://schemas.openxmlformats.org/officeDocument/2006/relationships/slideLayout" Target="../slideLayouts/slideLayout28.xml"/><Relationship Id="rId4" Type="http://schemas.openxmlformats.org/officeDocument/2006/relationships/image" Target="../media/image3.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3" name="Imagen 12" descr="portada.jp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205"/>
            <a:ext cx="9144000" cy="6859935"/>
          </a:xfrm>
          <a:prstGeom prst="rect">
            <a:avLst/>
          </a:prstGeom>
        </p:spPr>
      </p:pic>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a:t>Haga clic para modificar el estilo de título del patrón</a:t>
            </a:r>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dirty="0"/>
              <a:t>Haga clic para modificar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s-ES" dirty="0"/>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dirty="0"/>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07BDE9A-D99B-44C9-B09B-7428EAC9ED23}" type="slidenum">
              <a:rPr lang="es-ES" smtClean="0"/>
              <a:pPr/>
              <a:t>‹Nº›</a:t>
            </a:fld>
            <a:endParaRPr lang="es-ES" dirty="0"/>
          </a:p>
        </p:txBody>
      </p:sp>
    </p:spTree>
  </p:cSld>
  <p:clrMap bg1="lt1" tx1="dk1" bg2="lt2" tx2="dk2" accent1="accent1" accent2="accent2" accent3="accent3" accent4="accent4" accent5="accent5" accent6="accent6" hlink="hlink" folHlink="folHlink"/>
  <p:sldLayoutIdLst>
    <p:sldLayoutId id="2147483702" r:id="rId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7526867" cy="1143000"/>
          </a:xfrm>
          <a:prstGeom prst="rect">
            <a:avLst/>
          </a:prstGeom>
        </p:spPr>
        <p:txBody>
          <a:bodyPr vert="horz" lIns="91440" tIns="45720" rIns="91440" bIns="45720" rtlCol="0" anchor="ctr">
            <a:normAutofit/>
          </a:bodyPr>
          <a:lstStyle/>
          <a:p>
            <a:r>
              <a:rPr lang="es-ES" dirty="0"/>
              <a:t>Haga clic para modificar el estilo de título del patrón</a:t>
            </a:r>
          </a:p>
        </p:txBody>
      </p:sp>
      <p:sp>
        <p:nvSpPr>
          <p:cNvPr id="3" name="2 Marcador de texto"/>
          <p:cNvSpPr>
            <a:spLocks noGrp="1"/>
          </p:cNvSpPr>
          <p:nvPr>
            <p:ph type="body" idx="1"/>
          </p:nvPr>
        </p:nvSpPr>
        <p:spPr>
          <a:xfrm>
            <a:off x="457200" y="1600200"/>
            <a:ext cx="7535333" cy="4525963"/>
          </a:xfrm>
          <a:prstGeom prst="rect">
            <a:avLst/>
          </a:prstGeom>
        </p:spPr>
        <p:txBody>
          <a:bodyPr vert="horz" lIns="91440" tIns="45720" rIns="91440" bIns="45720" rtlCol="0">
            <a:normAutofit/>
          </a:bodyPr>
          <a:lstStyle/>
          <a:p>
            <a:pPr lvl="0"/>
            <a:r>
              <a:rPr lang="es-ES" dirty="0"/>
              <a:t>Haga clic para modificar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s-ES" dirty="0"/>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dirty="0"/>
          </a:p>
        </p:txBody>
      </p:sp>
      <p:sp>
        <p:nvSpPr>
          <p:cNvPr id="6" name="5 Marcador de número de diapositiva"/>
          <p:cNvSpPr>
            <a:spLocks noGrp="1"/>
          </p:cNvSpPr>
          <p:nvPr>
            <p:ph type="sldNum" sz="quarter" idx="4"/>
          </p:nvPr>
        </p:nvSpPr>
        <p:spPr>
          <a:xfrm>
            <a:off x="6397755" y="6257205"/>
            <a:ext cx="2133600" cy="412155"/>
          </a:xfrm>
          <a:prstGeom prst="rect">
            <a:avLst/>
          </a:prstGeom>
        </p:spPr>
        <p:txBody>
          <a:bodyPr vert="horz" lIns="91440" tIns="45720" rIns="91440" bIns="45720" rtlCol="0" anchor="ctr"/>
          <a:lstStyle>
            <a:lvl1pPr algn="r">
              <a:defRPr sz="1200" b="0">
                <a:solidFill>
                  <a:schemeClr val="bg1"/>
                </a:solidFill>
              </a:defRPr>
            </a:lvl1pPr>
          </a:lstStyle>
          <a:p>
            <a:fld id="{5336F0B7-EF37-4B31-BA1E-D2B9204CDF2B}" type="slidenum">
              <a:rPr lang="es-ES" smtClean="0"/>
              <a:pPr/>
              <a:t>‹Nº›</a:t>
            </a:fld>
            <a:endParaRPr lang="es-ES" dirty="0"/>
          </a:p>
        </p:txBody>
      </p:sp>
      <p:pic>
        <p:nvPicPr>
          <p:cNvPr id="7" name="Imagen 6" descr="portadella.jpg"/>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0" y="-1"/>
            <a:ext cx="9144000" cy="6859935"/>
          </a:xfrm>
          <a:prstGeom prst="rect">
            <a:avLst/>
          </a:prstGeom>
        </p:spPr>
      </p:pic>
      <p:pic>
        <p:nvPicPr>
          <p:cNvPr id="8" name="Imagen 7" descr="logo_cenit.jpg"/>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469416" y="460572"/>
            <a:ext cx="2127629" cy="1290039"/>
          </a:xfrm>
          <a:prstGeom prst="rect">
            <a:avLst/>
          </a:prstGeom>
        </p:spPr>
      </p:pic>
    </p:spTree>
  </p:cSld>
  <p:clrMap bg1="lt1" tx1="dk1" bg2="lt2" tx2="dk2" accent1="accent1" accent2="accent2" accent3="accent3" accent4="accent4" accent5="accent5" accent6="accent6" hlink="hlink" folHlink="folHlink"/>
  <p:sldLayoutIdLst>
    <p:sldLayoutId id="2147483685" r:id="rId1"/>
    <p:sldLayoutId id="2147483691" r:id="rId2"/>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s-ES_tradnl"/>
              <a:t>Clic para editar título</a:t>
            </a:r>
            <a:endParaRPr lang="es-ES"/>
          </a:p>
        </p:txBody>
      </p:sp>
      <p:sp>
        <p:nvSpPr>
          <p:cNvPr id="3" name="Marcador de texto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4" name="Marcador de fecha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s-ES"/>
          </a:p>
        </p:txBody>
      </p:sp>
      <p:sp>
        <p:nvSpPr>
          <p:cNvPr id="5" name="Marcador de pie de página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Marcador de número de diapositiva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5EB569E-1BEC-524D-9579-0DBB74594551}" type="slidenum">
              <a:rPr lang="es-ES" smtClean="0"/>
              <a:t>‹Nº›</a:t>
            </a:fld>
            <a:endParaRPr lang="es-ES"/>
          </a:p>
        </p:txBody>
      </p:sp>
      <p:pic>
        <p:nvPicPr>
          <p:cNvPr id="7" name="Imagen 6" descr="plantilla_fons_contraportada.jp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10800000">
            <a:off x="-11920" y="-10878"/>
            <a:ext cx="9155919" cy="6868877"/>
          </a:xfrm>
          <a:prstGeom prst="rect">
            <a:avLst/>
          </a:prstGeom>
        </p:spPr>
      </p:pic>
      <p:pic>
        <p:nvPicPr>
          <p:cNvPr id="8" name="Imagen 7" descr="logo_cenit.jpg"/>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508186" y="2715329"/>
            <a:ext cx="2127629" cy="1290039"/>
          </a:xfrm>
          <a:prstGeom prst="rect">
            <a:avLst/>
          </a:prstGeom>
        </p:spPr>
      </p:pic>
      <p:sp>
        <p:nvSpPr>
          <p:cNvPr id="9" name="Subtítulo 2"/>
          <p:cNvSpPr txBox="1">
            <a:spLocks/>
          </p:cNvSpPr>
          <p:nvPr userDrawn="1"/>
        </p:nvSpPr>
        <p:spPr>
          <a:xfrm>
            <a:off x="2380458" y="5286173"/>
            <a:ext cx="4383085" cy="1029770"/>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s-ES" sz="1200" dirty="0">
              <a:latin typeface="Source Sans Pro"/>
              <a:cs typeface="Source Sans Pro"/>
            </a:endParaRPr>
          </a:p>
          <a:p>
            <a:pPr marL="0" indent="0" algn="ctr">
              <a:buNone/>
            </a:pPr>
            <a:r>
              <a:rPr lang="es-ES_tradnl" sz="1200" b="1" dirty="0">
                <a:latin typeface="Source Sans Pro"/>
                <a:cs typeface="Source Sans Pro"/>
              </a:rPr>
              <a:t>Centre </a:t>
            </a:r>
            <a:r>
              <a:rPr lang="es-ES_tradnl" sz="1200" b="1" dirty="0" err="1">
                <a:latin typeface="Source Sans Pro"/>
                <a:cs typeface="Source Sans Pro"/>
              </a:rPr>
              <a:t>d’Innovació</a:t>
            </a:r>
            <a:r>
              <a:rPr lang="es-ES_tradnl" sz="1200" b="1" dirty="0">
                <a:latin typeface="Source Sans Pro"/>
                <a:cs typeface="Source Sans Pro"/>
              </a:rPr>
              <a:t> del </a:t>
            </a:r>
            <a:r>
              <a:rPr lang="es-ES_tradnl" sz="1200" b="1" dirty="0" err="1">
                <a:latin typeface="Source Sans Pro"/>
                <a:cs typeface="Source Sans Pro"/>
              </a:rPr>
              <a:t>Transport</a:t>
            </a:r>
            <a:r>
              <a:rPr lang="es-ES_tradnl" sz="1200" b="1" dirty="0">
                <a:latin typeface="Source Sans Pro"/>
                <a:cs typeface="Source Sans Pro"/>
              </a:rPr>
              <a:t> (CENIT) </a:t>
            </a:r>
          </a:p>
          <a:p>
            <a:pPr marL="0" indent="0" algn="ctr">
              <a:buNone/>
            </a:pPr>
            <a:r>
              <a:rPr lang="it-IT" sz="1200" dirty="0">
                <a:latin typeface="Source Sans Pro"/>
                <a:cs typeface="Source Sans Pro"/>
              </a:rPr>
              <a:t>C/ Jordi </a:t>
            </a:r>
            <a:r>
              <a:rPr lang="it-IT" sz="1200" dirty="0" err="1">
                <a:latin typeface="Source Sans Pro"/>
                <a:cs typeface="Source Sans Pro"/>
              </a:rPr>
              <a:t>Girona</a:t>
            </a:r>
            <a:r>
              <a:rPr lang="it-IT" sz="1200" dirty="0">
                <a:latin typeface="Source Sans Pro"/>
                <a:cs typeface="Source Sans Pro"/>
              </a:rPr>
              <a:t>, 1-3, C3, S120, 08034, </a:t>
            </a:r>
            <a:r>
              <a:rPr lang="it-IT" sz="1200" dirty="0" err="1">
                <a:latin typeface="Source Sans Pro"/>
                <a:cs typeface="Source Sans Pro"/>
              </a:rPr>
              <a:t>Barcelona</a:t>
            </a:r>
            <a:r>
              <a:rPr lang="it-IT" sz="1200" dirty="0">
                <a:latin typeface="Source Sans Pro"/>
                <a:cs typeface="Source Sans Pro"/>
              </a:rPr>
              <a:t> </a:t>
            </a:r>
          </a:p>
          <a:p>
            <a:pPr marL="0" indent="0" algn="ctr">
              <a:buNone/>
            </a:pPr>
            <a:r>
              <a:rPr lang="pl-PL" sz="1400" b="1" dirty="0">
                <a:solidFill>
                  <a:srgbClr val="F07F0A"/>
                </a:solidFill>
                <a:latin typeface="Source Sans Pro"/>
                <a:cs typeface="Source Sans Pro"/>
              </a:rPr>
              <a:t>www.cenit.</a:t>
            </a:r>
            <a:r>
              <a:rPr lang="es-ES" sz="1400" b="1" dirty="0">
                <a:solidFill>
                  <a:srgbClr val="F07F0A"/>
                </a:solidFill>
                <a:latin typeface="Source Sans Pro"/>
                <a:cs typeface="Source Sans Pro"/>
              </a:rPr>
              <a:t>es</a:t>
            </a:r>
            <a:r>
              <a:rPr lang="pl-PL" sz="1400" b="1" dirty="0">
                <a:solidFill>
                  <a:srgbClr val="F07F0A"/>
                </a:solidFill>
                <a:latin typeface="Source Sans Pro"/>
                <a:cs typeface="Source Sans Pro"/>
              </a:rPr>
              <a:t> </a:t>
            </a:r>
            <a:endParaRPr lang="nb-NO" sz="1400" b="1" dirty="0">
              <a:solidFill>
                <a:srgbClr val="F07F0A"/>
              </a:solidFill>
              <a:latin typeface="Source Sans Pro"/>
              <a:cs typeface="Source Sans Pro"/>
            </a:endParaRPr>
          </a:p>
        </p:txBody>
      </p:sp>
    </p:spTree>
    <p:extLst>
      <p:ext uri="{BB962C8B-B14F-4D97-AF65-F5344CB8AC3E}">
        <p14:creationId xmlns:p14="http://schemas.microsoft.com/office/powerpoint/2010/main" val="1468000867"/>
      </p:ext>
    </p:extLst>
  </p:cSld>
  <p:clrMap bg1="lt1" tx1="dk1" bg2="lt2" tx2="dk2" accent1="accent1" accent2="accent2" accent3="accent3" accent4="accent4" accent5="accent5" accent6="accent6" hlink="hlink" folHlink="folHlink"/>
  <p:sldLayoutIdLst>
    <p:sldLayoutId id="2147483717"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3" name="Imagen 12" descr="logo_cenit_petit.jpg"/>
          <p:cNvPicPr>
            <a:picLocks noChangeAspect="1"/>
          </p:cNvPicPr>
          <p:nvPr userDrawn="1"/>
        </p:nvPicPr>
        <p:blipFill>
          <a:blip r:embed="rId23" cstate="print">
            <a:extLst>
              <a:ext uri="{28A0092B-C50C-407E-A947-70E740481C1C}">
                <a14:useLocalDpi xmlns:a14="http://schemas.microsoft.com/office/drawing/2010/main" val="0"/>
              </a:ext>
            </a:extLst>
          </a:blip>
          <a:stretch>
            <a:fillRect/>
          </a:stretch>
        </p:blipFill>
        <p:spPr>
          <a:xfrm>
            <a:off x="327531" y="316299"/>
            <a:ext cx="725016" cy="444624"/>
          </a:xfrm>
          <a:prstGeom prst="rect">
            <a:avLst/>
          </a:prstGeom>
        </p:spPr>
      </p:pic>
      <p:sp>
        <p:nvSpPr>
          <p:cNvPr id="2" name="1 Marcador de título"/>
          <p:cNvSpPr>
            <a:spLocks noGrp="1"/>
          </p:cNvSpPr>
          <p:nvPr>
            <p:ph type="title"/>
          </p:nvPr>
        </p:nvSpPr>
        <p:spPr>
          <a:xfrm>
            <a:off x="457200" y="274638"/>
            <a:ext cx="7526867" cy="1143000"/>
          </a:xfrm>
          <a:prstGeom prst="rect">
            <a:avLst/>
          </a:prstGeom>
        </p:spPr>
        <p:txBody>
          <a:bodyPr vert="horz" lIns="91440" tIns="45720" rIns="91440" bIns="45720" rtlCol="0" anchor="ctr">
            <a:normAutofit/>
          </a:bodyPr>
          <a:lstStyle/>
          <a:p>
            <a:r>
              <a:rPr lang="es-ES" dirty="0"/>
              <a:t>Haga clic para modificar el estilo de título del patrón</a:t>
            </a:r>
          </a:p>
        </p:txBody>
      </p:sp>
      <p:sp>
        <p:nvSpPr>
          <p:cNvPr id="3" name="2 Marcador de texto"/>
          <p:cNvSpPr>
            <a:spLocks noGrp="1"/>
          </p:cNvSpPr>
          <p:nvPr>
            <p:ph type="body" idx="1"/>
          </p:nvPr>
        </p:nvSpPr>
        <p:spPr>
          <a:xfrm>
            <a:off x="457200" y="1600200"/>
            <a:ext cx="7535333" cy="4525963"/>
          </a:xfrm>
          <a:prstGeom prst="rect">
            <a:avLst/>
          </a:prstGeom>
        </p:spPr>
        <p:txBody>
          <a:bodyPr vert="horz" lIns="91440" tIns="45720" rIns="91440" bIns="45720" rtlCol="0">
            <a:normAutofit/>
          </a:bodyPr>
          <a:lstStyle/>
          <a:p>
            <a:pPr lvl="0"/>
            <a:r>
              <a:rPr lang="es-ES" dirty="0"/>
              <a:t>Haga clic para modificar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p>
        </p:txBody>
      </p:sp>
      <p:sp>
        <p:nvSpPr>
          <p:cNvPr id="6" name="5 Marcador de número de diapositiva"/>
          <p:cNvSpPr>
            <a:spLocks noGrp="1"/>
          </p:cNvSpPr>
          <p:nvPr>
            <p:ph type="sldNum" sz="quarter" idx="4"/>
          </p:nvPr>
        </p:nvSpPr>
        <p:spPr>
          <a:xfrm>
            <a:off x="6522785" y="6356350"/>
            <a:ext cx="2133600" cy="365125"/>
          </a:xfrm>
          <a:prstGeom prst="rect">
            <a:avLst/>
          </a:prstGeom>
        </p:spPr>
        <p:txBody>
          <a:bodyPr vert="horz" lIns="91440" tIns="45720" rIns="91440" bIns="45720" rtlCol="0" anchor="ctr"/>
          <a:lstStyle>
            <a:lvl1pPr algn="r">
              <a:defRPr lang="es-ES" sz="1200" smtClean="0">
                <a:solidFill>
                  <a:schemeClr val="tx1">
                    <a:tint val="75000"/>
                  </a:schemeClr>
                </a:solidFill>
              </a:defRPr>
            </a:lvl1pPr>
          </a:lstStyle>
          <a:p>
            <a:fld id="{5336F0B7-EF37-4B31-BA1E-D2B9204CDF2B}" type="slidenum">
              <a:rPr lang="tr-TR" smtClean="0"/>
              <a:pPr/>
              <a:t>‹Nº›</a:t>
            </a:fld>
            <a:endParaRPr lang="tr-TR" dirty="0"/>
          </a:p>
        </p:txBody>
      </p:sp>
    </p:spTree>
  </p:cSld>
  <p:clrMap bg1="lt1" tx1="dk1" bg2="lt2" tx2="dk2" accent1="accent1" accent2="accent2" accent3="accent3" accent4="accent4" accent5="accent5" accent6="accent6" hlink="hlink" folHlink="folHlink"/>
  <p:sldLayoutIdLst>
    <p:sldLayoutId id="2147483703" r:id="rId1"/>
    <p:sldLayoutId id="2147483704" r:id="rId2"/>
    <p:sldLayoutId id="2147483662" r:id="rId3"/>
    <p:sldLayoutId id="2147483705" r:id="rId4"/>
    <p:sldLayoutId id="2147483707" r:id="rId5"/>
    <p:sldLayoutId id="2147483706" r:id="rId6"/>
    <p:sldLayoutId id="2147483721" r:id="rId7"/>
    <p:sldLayoutId id="2147483722" r:id="rId8"/>
    <p:sldLayoutId id="2147483708" r:id="rId9"/>
    <p:sldLayoutId id="2147483709" r:id="rId10"/>
    <p:sldLayoutId id="2147483661" r:id="rId11"/>
    <p:sldLayoutId id="2147483663" r:id="rId12"/>
    <p:sldLayoutId id="2147483664" r:id="rId13"/>
    <p:sldLayoutId id="2147483665" r:id="rId14"/>
    <p:sldLayoutId id="2147483666" r:id="rId15"/>
    <p:sldLayoutId id="2147483667" r:id="rId16"/>
    <p:sldLayoutId id="2147483668" r:id="rId17"/>
    <p:sldLayoutId id="2147483669" r:id="rId18"/>
    <p:sldLayoutId id="2147483670" r:id="rId19"/>
    <p:sldLayoutId id="2147483671" r:id="rId20"/>
    <p:sldLayoutId id="2147483734" r:id="rId2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extLst>
              <a:ext uri="{BEBA8EAE-BF5A-486C-A8C5-ECC9F3942E4B}">
                <a14:imgProps xmlns:a14="http://schemas.microsoft.com/office/drawing/2010/main">
                  <a14:imgLayer r:embed="rId4">
                    <a14:imgEffect>
                      <a14:colorTemperature colorTemp="5353"/>
                    </a14:imgEffect>
                  </a14:imgLayer>
                </a14:imgProps>
              </a:ext>
            </a:extLst>
          </a:blip>
          <a:srcRect/>
          <a:stretch>
            <a:fillRect l="69000" t="4000" r="5000" b="89000"/>
          </a:stretch>
        </a:blipFill>
        <a:effectLst/>
      </p:bgPr>
    </p:bg>
    <p:spTree>
      <p:nvGrpSpPr>
        <p:cNvPr id="1" name=""/>
        <p:cNvGrpSpPr/>
        <p:nvPr/>
      </p:nvGrpSpPr>
      <p:grpSpPr>
        <a:xfrm>
          <a:off x="0" y="0"/>
          <a:ext cx="0" cy="0"/>
          <a:chOff x="0" y="0"/>
          <a:chExt cx="0" cy="0"/>
        </a:xfrm>
      </p:grpSpPr>
      <p:pic>
        <p:nvPicPr>
          <p:cNvPr id="13" name="Imagen 12" descr="portada.jpg"/>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0" y="-205"/>
            <a:ext cx="9144000" cy="6859935"/>
          </a:xfrm>
          <a:prstGeom prst="rect">
            <a:avLst/>
          </a:prstGeom>
        </p:spPr>
      </p:pic>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a:t>Haga clic para modificar el estilo de título del patrón</a:t>
            </a:r>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dirty="0"/>
              <a:t>Haga clic para modificar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s-ES" dirty="0"/>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dirty="0"/>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07BDE9A-D99B-44C9-B09B-7428EAC9ED23}" type="slidenum">
              <a:rPr lang="es-ES" smtClean="0"/>
              <a:pPr/>
              <a:t>‹Nº›</a:t>
            </a:fld>
            <a:endParaRPr lang="es-ES" dirty="0"/>
          </a:p>
        </p:txBody>
      </p:sp>
    </p:spTree>
    <p:extLst>
      <p:ext uri="{BB962C8B-B14F-4D97-AF65-F5344CB8AC3E}">
        <p14:creationId xmlns:p14="http://schemas.microsoft.com/office/powerpoint/2010/main" val="3783904208"/>
      </p:ext>
    </p:extLst>
  </p:cSld>
  <p:clrMap bg1="lt1" tx1="dk1" bg2="lt2" tx2="dk2" accent1="accent1" accent2="accent2" accent3="accent3" accent4="accent4" accent5="accent5" accent6="accent6" hlink="hlink" folHlink="folHlink"/>
  <p:sldLayoutIdLst>
    <p:sldLayoutId id="2147483728" r:id="rId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extLst>
              <a:ext uri="{BEBA8EAE-BF5A-486C-A8C5-ECC9F3942E4B}">
                <a14:imgProps xmlns:a14="http://schemas.microsoft.com/office/drawing/2010/main">
                  <a14:imgLayer r:embed="rId4">
                    <a14:imgEffect>
                      <a14:colorTemperature colorTemp="5353"/>
                    </a14:imgEffect>
                  </a14:imgLayer>
                </a14:imgProps>
              </a:ext>
            </a:extLst>
          </a:blip>
          <a:srcRect/>
          <a:stretch>
            <a:fillRect l="69000" t="4000" r="5000" b="89000"/>
          </a:stretch>
        </a:blipFill>
        <a:effectLst/>
      </p:bgPr>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s-ES_tradnl"/>
              <a:t>Clic para editar título</a:t>
            </a:r>
            <a:endParaRPr lang="es-ES"/>
          </a:p>
        </p:txBody>
      </p:sp>
      <p:sp>
        <p:nvSpPr>
          <p:cNvPr id="3" name="Marcador de texto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4" name="Marcador de fecha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s-ES"/>
          </a:p>
        </p:txBody>
      </p:sp>
      <p:sp>
        <p:nvSpPr>
          <p:cNvPr id="5" name="Marcador de pie de página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Marcador de número de diapositiva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5EB569E-1BEC-524D-9579-0DBB74594551}" type="slidenum">
              <a:rPr lang="es-ES" smtClean="0"/>
              <a:t>‹Nº›</a:t>
            </a:fld>
            <a:endParaRPr lang="es-ES"/>
          </a:p>
        </p:txBody>
      </p:sp>
      <p:pic>
        <p:nvPicPr>
          <p:cNvPr id="7" name="Imagen 6" descr="plantilla_fons_contraportada.jpg"/>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rot="10800000">
            <a:off x="-11920" y="-10878"/>
            <a:ext cx="9155919" cy="6868877"/>
          </a:xfrm>
          <a:prstGeom prst="rect">
            <a:avLst/>
          </a:prstGeom>
        </p:spPr>
      </p:pic>
      <p:pic>
        <p:nvPicPr>
          <p:cNvPr id="8" name="Imagen 7" descr="logo_cenit.jpg"/>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3508186" y="2715329"/>
            <a:ext cx="2127629" cy="1290039"/>
          </a:xfrm>
          <a:prstGeom prst="rect">
            <a:avLst/>
          </a:prstGeom>
        </p:spPr>
      </p:pic>
      <p:sp>
        <p:nvSpPr>
          <p:cNvPr id="9" name="Subtítulo 2"/>
          <p:cNvSpPr txBox="1">
            <a:spLocks/>
          </p:cNvSpPr>
          <p:nvPr userDrawn="1"/>
        </p:nvSpPr>
        <p:spPr>
          <a:xfrm>
            <a:off x="2380458" y="5286173"/>
            <a:ext cx="4383085" cy="1029770"/>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s-ES" sz="1200" dirty="0">
              <a:latin typeface="Source Sans Pro"/>
              <a:cs typeface="Source Sans Pro"/>
            </a:endParaRPr>
          </a:p>
          <a:p>
            <a:pPr marL="0" indent="0" algn="ctr">
              <a:buNone/>
            </a:pPr>
            <a:r>
              <a:rPr lang="es-ES_tradnl" sz="1200" b="1" dirty="0">
                <a:latin typeface="Source Sans Pro"/>
                <a:cs typeface="Source Sans Pro"/>
              </a:rPr>
              <a:t>Centre </a:t>
            </a:r>
            <a:r>
              <a:rPr lang="es-ES_tradnl" sz="1200" b="1" dirty="0" err="1">
                <a:latin typeface="Source Sans Pro"/>
                <a:cs typeface="Source Sans Pro"/>
              </a:rPr>
              <a:t>d’Innovació</a:t>
            </a:r>
            <a:r>
              <a:rPr lang="es-ES_tradnl" sz="1200" b="1" dirty="0">
                <a:latin typeface="Source Sans Pro"/>
                <a:cs typeface="Source Sans Pro"/>
              </a:rPr>
              <a:t> del </a:t>
            </a:r>
            <a:r>
              <a:rPr lang="es-ES_tradnl" sz="1200" b="1" dirty="0" err="1">
                <a:latin typeface="Source Sans Pro"/>
                <a:cs typeface="Source Sans Pro"/>
              </a:rPr>
              <a:t>Transport</a:t>
            </a:r>
            <a:r>
              <a:rPr lang="es-ES_tradnl" sz="1200" b="1" dirty="0">
                <a:latin typeface="Source Sans Pro"/>
                <a:cs typeface="Source Sans Pro"/>
              </a:rPr>
              <a:t> (CENIT) </a:t>
            </a:r>
          </a:p>
          <a:p>
            <a:pPr marL="0" indent="0" algn="ctr">
              <a:buNone/>
            </a:pPr>
            <a:r>
              <a:rPr lang="it-IT" sz="1200" dirty="0">
                <a:latin typeface="Source Sans Pro"/>
                <a:cs typeface="Source Sans Pro"/>
              </a:rPr>
              <a:t>C/ Jordi </a:t>
            </a:r>
            <a:r>
              <a:rPr lang="it-IT" sz="1200" dirty="0" err="1">
                <a:latin typeface="Source Sans Pro"/>
                <a:cs typeface="Source Sans Pro"/>
              </a:rPr>
              <a:t>Girona</a:t>
            </a:r>
            <a:r>
              <a:rPr lang="it-IT" sz="1200" dirty="0">
                <a:latin typeface="Source Sans Pro"/>
                <a:cs typeface="Source Sans Pro"/>
              </a:rPr>
              <a:t>, 1-3, C3, S120, 08034, </a:t>
            </a:r>
            <a:r>
              <a:rPr lang="it-IT" sz="1200" dirty="0" err="1">
                <a:latin typeface="Source Sans Pro"/>
                <a:cs typeface="Source Sans Pro"/>
              </a:rPr>
              <a:t>Barcelona</a:t>
            </a:r>
            <a:r>
              <a:rPr lang="it-IT" sz="1200" dirty="0">
                <a:latin typeface="Source Sans Pro"/>
                <a:cs typeface="Source Sans Pro"/>
              </a:rPr>
              <a:t> </a:t>
            </a:r>
          </a:p>
          <a:p>
            <a:pPr marL="0" indent="0" algn="ctr">
              <a:buNone/>
            </a:pPr>
            <a:r>
              <a:rPr lang="pl-PL" sz="1400" b="1" dirty="0">
                <a:solidFill>
                  <a:srgbClr val="F07F0A"/>
                </a:solidFill>
                <a:latin typeface="Source Sans Pro"/>
                <a:cs typeface="Source Sans Pro"/>
              </a:rPr>
              <a:t>www.cenit.</a:t>
            </a:r>
            <a:r>
              <a:rPr lang="es-ES" sz="1400" b="1" dirty="0">
                <a:solidFill>
                  <a:srgbClr val="F07F0A"/>
                </a:solidFill>
                <a:latin typeface="Source Sans Pro"/>
                <a:cs typeface="Source Sans Pro"/>
              </a:rPr>
              <a:t>es</a:t>
            </a:r>
            <a:r>
              <a:rPr lang="pl-PL" sz="1400" b="1" dirty="0">
                <a:solidFill>
                  <a:srgbClr val="F07F0A"/>
                </a:solidFill>
                <a:latin typeface="Source Sans Pro"/>
                <a:cs typeface="Source Sans Pro"/>
              </a:rPr>
              <a:t> </a:t>
            </a:r>
            <a:endParaRPr lang="nb-NO" sz="1400" b="1" dirty="0">
              <a:solidFill>
                <a:srgbClr val="F07F0A"/>
              </a:solidFill>
              <a:latin typeface="Source Sans Pro"/>
              <a:cs typeface="Source Sans Pro"/>
            </a:endParaRPr>
          </a:p>
        </p:txBody>
      </p:sp>
    </p:spTree>
    <p:extLst>
      <p:ext uri="{BB962C8B-B14F-4D97-AF65-F5344CB8AC3E}">
        <p14:creationId xmlns:p14="http://schemas.microsoft.com/office/powerpoint/2010/main" val="2198605943"/>
      </p:ext>
    </p:extLst>
  </p:cSld>
  <p:clrMap bg1="lt1" tx1="dk1" bg2="lt2" tx2="dk2" accent1="accent1" accent2="accent2" accent3="accent3" accent4="accent4" accent5="accent5" accent6="accent6" hlink="hlink" folHlink="folHlink"/>
  <p:sldLayoutIdLst>
    <p:sldLayoutId id="2147483730"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10"/>
        <p:cNvGrpSpPr/>
        <p:nvPr/>
      </p:nvGrpSpPr>
      <p:grpSpPr>
        <a:xfrm>
          <a:off x="0" y="0"/>
          <a:ext cx="0" cy="0"/>
          <a:chOff x="0" y="0"/>
          <a:chExt cx="0" cy="0"/>
        </a:xfrm>
      </p:grpSpPr>
      <p:sp>
        <p:nvSpPr>
          <p:cNvPr id="111" name="Google Shape;111;p25"/>
          <p:cNvSpPr txBox="1">
            <a:spLocks noGrp="1"/>
          </p:cNvSpPr>
          <p:nvPr>
            <p:ph type="title"/>
          </p:nvPr>
        </p:nvSpPr>
        <p:spPr>
          <a:xfrm>
            <a:off x="628650" y="365125"/>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2" name="Google Shape;112;p25"/>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13" name="Google Shape;113;p25"/>
          <p:cNvSpPr txBox="1">
            <a:spLocks noGrp="1"/>
          </p:cNvSpPr>
          <p:nvPr>
            <p:ph type="dt" idx="10"/>
          </p:nvPr>
        </p:nvSpPr>
        <p:spPr>
          <a:xfrm>
            <a:off x="628650" y="6356350"/>
            <a:ext cx="20574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14" name="Google Shape;114;p25"/>
          <p:cNvSpPr txBox="1">
            <a:spLocks noGrp="1"/>
          </p:cNvSpPr>
          <p:nvPr>
            <p:ph type="ftr" idx="11"/>
          </p:nvPr>
        </p:nvSpPr>
        <p:spPr>
          <a:xfrm>
            <a:off x="3028950" y="6356350"/>
            <a:ext cx="30861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15" name="Google Shape;115;p25"/>
          <p:cNvSpPr txBox="1">
            <a:spLocks noGrp="1"/>
          </p:cNvSpPr>
          <p:nvPr>
            <p:ph type="sldNum" idx="12"/>
          </p:nvPr>
        </p:nvSpPr>
        <p:spPr>
          <a:xfrm>
            <a:off x="6457950" y="6356350"/>
            <a:ext cx="20574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ca-ES"/>
              <a:t>‹Nº›</a:t>
            </a:fld>
            <a:endParaRPr/>
          </a:p>
        </p:txBody>
      </p:sp>
      <p:pic>
        <p:nvPicPr>
          <p:cNvPr id="116" name="Google Shape;116;p25" descr="plantilla_fons_contraportada.jpg"/>
          <p:cNvPicPr preferRelativeResize="0"/>
          <p:nvPr/>
        </p:nvPicPr>
        <p:blipFill rotWithShape="1">
          <a:blip r:embed="rId3">
            <a:alphaModFix/>
          </a:blip>
          <a:srcRect/>
          <a:stretch/>
        </p:blipFill>
        <p:spPr>
          <a:xfrm rot="10800000">
            <a:off x="-11920" y="-10878"/>
            <a:ext cx="9155919" cy="6868877"/>
          </a:xfrm>
          <a:prstGeom prst="rect">
            <a:avLst/>
          </a:prstGeom>
          <a:noFill/>
          <a:ln>
            <a:noFill/>
          </a:ln>
        </p:spPr>
      </p:pic>
      <p:pic>
        <p:nvPicPr>
          <p:cNvPr id="117" name="Google Shape;117;p25" descr="logo_cenit.jpg"/>
          <p:cNvPicPr preferRelativeResize="0"/>
          <p:nvPr/>
        </p:nvPicPr>
        <p:blipFill rotWithShape="1">
          <a:blip r:embed="rId4">
            <a:alphaModFix/>
          </a:blip>
          <a:srcRect/>
          <a:stretch/>
        </p:blipFill>
        <p:spPr>
          <a:xfrm>
            <a:off x="3508186" y="2715329"/>
            <a:ext cx="2127629" cy="1290039"/>
          </a:xfrm>
          <a:prstGeom prst="rect">
            <a:avLst/>
          </a:prstGeom>
          <a:noFill/>
          <a:ln>
            <a:noFill/>
          </a:ln>
        </p:spPr>
      </p:pic>
      <p:sp>
        <p:nvSpPr>
          <p:cNvPr id="118" name="Google Shape;118;p25"/>
          <p:cNvSpPr txBox="1"/>
          <p:nvPr/>
        </p:nvSpPr>
        <p:spPr>
          <a:xfrm>
            <a:off x="494507" y="5147193"/>
            <a:ext cx="4383085" cy="102977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chemeClr val="dk1"/>
              </a:buClr>
              <a:buSzPts val="1200"/>
              <a:buFont typeface="Arial"/>
              <a:buNone/>
            </a:pPr>
            <a:endParaRPr sz="1200" b="0" i="0" u="none" strike="noStrike" cap="none">
              <a:solidFill>
                <a:schemeClr val="dk1"/>
              </a:solidFill>
              <a:latin typeface="Arial"/>
              <a:ea typeface="Arial"/>
              <a:cs typeface="Arial"/>
              <a:sym typeface="Arial"/>
            </a:endParaRPr>
          </a:p>
          <a:p>
            <a:pPr marL="0" marR="0" lvl="0" indent="0" algn="l" rtl="0">
              <a:lnSpc>
                <a:spcPct val="100000"/>
              </a:lnSpc>
              <a:spcBef>
                <a:spcPts val="240"/>
              </a:spcBef>
              <a:spcAft>
                <a:spcPts val="0"/>
              </a:spcAft>
              <a:buClr>
                <a:schemeClr val="dk1"/>
              </a:buClr>
              <a:buSzPts val="1200"/>
              <a:buFont typeface="Arial"/>
              <a:buNone/>
            </a:pPr>
            <a:r>
              <a:rPr lang="ca-ES" sz="1200" b="1" i="0" u="none" strike="noStrike" cap="none">
                <a:solidFill>
                  <a:schemeClr val="dk1"/>
                </a:solidFill>
                <a:latin typeface="Arial"/>
                <a:ea typeface="Arial"/>
                <a:cs typeface="Arial"/>
                <a:sym typeface="Arial"/>
              </a:rPr>
              <a:t>Centre d’Innovació del Transport (CENIT)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240"/>
              </a:spcBef>
              <a:spcAft>
                <a:spcPts val="0"/>
              </a:spcAft>
              <a:buClr>
                <a:schemeClr val="dk1"/>
              </a:buClr>
              <a:buSzPts val="1200"/>
              <a:buFont typeface="Arial"/>
              <a:buNone/>
            </a:pPr>
            <a:r>
              <a:rPr lang="ca-ES" sz="1200" b="0" i="0" u="none" strike="noStrike" cap="none">
                <a:solidFill>
                  <a:schemeClr val="dk1"/>
                </a:solidFill>
                <a:latin typeface="Arial"/>
                <a:ea typeface="Arial"/>
                <a:cs typeface="Arial"/>
                <a:sym typeface="Arial"/>
              </a:rPr>
              <a:t>C/ Jordi Girona, 1-3, C3, S120, 08034, Barcelona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280"/>
              </a:spcBef>
              <a:spcAft>
                <a:spcPts val="0"/>
              </a:spcAft>
              <a:buClr>
                <a:srgbClr val="F07F0A"/>
              </a:buClr>
              <a:buSzPts val="1400"/>
              <a:buFont typeface="Arial"/>
              <a:buNone/>
            </a:pPr>
            <a:r>
              <a:rPr lang="ca-ES" sz="1400" b="1" i="0" u="none" strike="noStrike" cap="none">
                <a:solidFill>
                  <a:srgbClr val="F07F0A"/>
                </a:solidFill>
                <a:latin typeface="Arial"/>
                <a:ea typeface="Arial"/>
                <a:cs typeface="Arial"/>
                <a:sym typeface="Arial"/>
              </a:rPr>
              <a:t>www.cenit.es </a:t>
            </a:r>
            <a:endParaRPr sz="1400" b="1" i="0" u="none" strike="noStrike" cap="none">
              <a:solidFill>
                <a:srgbClr val="F07F0A"/>
              </a:solidFill>
              <a:latin typeface="Arial"/>
              <a:ea typeface="Arial"/>
              <a:cs typeface="Arial"/>
              <a:sym typeface="Arial"/>
            </a:endParaRPr>
          </a:p>
        </p:txBody>
      </p:sp>
    </p:spTree>
    <p:extLst>
      <p:ext uri="{BB962C8B-B14F-4D97-AF65-F5344CB8AC3E}">
        <p14:creationId xmlns:p14="http://schemas.microsoft.com/office/powerpoint/2010/main" val="1727236035"/>
      </p:ext>
    </p:extLst>
  </p:cSld>
  <p:clrMap bg1="lt1" tx1="dk1" bg2="dk2" tx2="lt2" accent1="accent1" accent2="accent2" accent3="accent3" accent4="accent4" accent5="accent5" accent6="accent6" hlink="hlink" folHlink="folHlink"/>
  <p:sldLayoutIdLst>
    <p:sldLayoutId id="2147483732" r:id="rId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10.xml.rels><?xml version="1.0" encoding="UTF-8" standalone="yes"?>
<Relationships xmlns="http://schemas.openxmlformats.org/package/2006/relationships"><Relationship Id="rId3" Type="http://schemas.openxmlformats.org/officeDocument/2006/relationships/image" Target="../media/image21.emf"/><Relationship Id="rId7"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25.xml"/><Relationship Id="rId6" Type="http://schemas.openxmlformats.org/officeDocument/2006/relationships/image" Target="../media/image10.png"/><Relationship Id="rId5" Type="http://schemas.openxmlformats.org/officeDocument/2006/relationships/image" Target="../media/image23.emf"/><Relationship Id="rId4" Type="http://schemas.openxmlformats.org/officeDocument/2006/relationships/image" Target="../media/image22.emf"/></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25.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24.png"/></Relationships>
</file>

<file path=ppt/slides/_rels/slide12.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notesSlide" Target="../notesSlides/notesSlide8.xml"/><Relationship Id="rId1" Type="http://schemas.openxmlformats.org/officeDocument/2006/relationships/slideLayout" Target="../slideLayouts/slideLayout25.xml"/><Relationship Id="rId6" Type="http://schemas.openxmlformats.org/officeDocument/2006/relationships/image" Target="../media/image28.jpeg"/><Relationship Id="rId5" Type="http://schemas.openxmlformats.org/officeDocument/2006/relationships/image" Target="../media/image27.png"/><Relationship Id="rId10" Type="http://schemas.openxmlformats.org/officeDocument/2006/relationships/image" Target="../media/image11.png"/><Relationship Id="rId4" Type="http://schemas.openxmlformats.org/officeDocument/2006/relationships/image" Target="../media/image26.png"/><Relationship Id="rId9"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9.xml"/><Relationship Id="rId7" Type="http://schemas.openxmlformats.org/officeDocument/2006/relationships/image" Target="../media/image11.png"/><Relationship Id="rId2" Type="http://schemas.openxmlformats.org/officeDocument/2006/relationships/slideLayout" Target="../slideLayouts/slideLayout25.xml"/><Relationship Id="rId1" Type="http://schemas.openxmlformats.org/officeDocument/2006/relationships/vmlDrawing" Target="../drawings/vmlDrawing1.vml"/><Relationship Id="rId6" Type="http://schemas.openxmlformats.org/officeDocument/2006/relationships/image" Target="../media/image10.png"/><Relationship Id="rId5" Type="http://schemas.openxmlformats.org/officeDocument/2006/relationships/image" Target="../media/image31.png"/><Relationship Id="rId4" Type="http://schemas.openxmlformats.org/officeDocument/2006/relationships/oleObject" Target="../embeddings/oleObject1.bin"/></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5.xml"/><Relationship Id="rId6" Type="http://schemas.openxmlformats.org/officeDocument/2006/relationships/image" Target="../media/image33.svg"/><Relationship Id="rId5" Type="http://schemas.openxmlformats.org/officeDocument/2006/relationships/image" Target="../media/image32.png"/><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5.xml"/><Relationship Id="rId1" Type="http://schemas.openxmlformats.org/officeDocument/2006/relationships/video" Target="https://www.youtube.com/embed/TNokBgtSUvQ" TargetMode="External"/><Relationship Id="rId6" Type="http://schemas.openxmlformats.org/officeDocument/2006/relationships/image" Target="../media/image34.jpeg"/><Relationship Id="rId5" Type="http://schemas.openxmlformats.org/officeDocument/2006/relationships/image" Target="../media/image11.png"/><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2.xml"/><Relationship Id="rId1" Type="http://schemas.openxmlformats.org/officeDocument/2006/relationships/slideLayout" Target="../slideLayouts/slideLayout25.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36.png"/></Relationships>
</file>

<file path=ppt/slides/_rels/slide1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3.xml"/><Relationship Id="rId1" Type="http://schemas.openxmlformats.org/officeDocument/2006/relationships/slideLayout" Target="../slideLayouts/slideLayout25.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38.png"/></Relationships>
</file>

<file path=ppt/slides/_rels/slide1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4.xml"/><Relationship Id="rId1" Type="http://schemas.openxmlformats.org/officeDocument/2006/relationships/slideLayout" Target="../slideLayouts/slideLayout25.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40.png"/></Relationships>
</file>

<file path=ppt/slides/_rels/slide1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5.xml"/><Relationship Id="rId1" Type="http://schemas.openxmlformats.org/officeDocument/2006/relationships/slideLayout" Target="../slideLayouts/slideLayout25.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42.png"/></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25.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11.png"/></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7.xml"/><Relationship Id="rId1" Type="http://schemas.openxmlformats.org/officeDocument/2006/relationships/slideLayout" Target="../slideLayouts/slideLayout25.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46.png"/></Relationships>
</file>

<file path=ppt/slides/_rels/slide2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8.xml"/><Relationship Id="rId1" Type="http://schemas.openxmlformats.org/officeDocument/2006/relationships/slideLayout" Target="../slideLayouts/slideLayout25.xml"/><Relationship Id="rId5" Type="http://schemas.openxmlformats.org/officeDocument/2006/relationships/image" Target="../media/image11.png"/><Relationship Id="rId4" Type="http://schemas.openxmlformats.org/officeDocument/2006/relationships/image" Target="../media/image10.png"/></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25.xml"/><Relationship Id="rId4" Type="http://schemas.openxmlformats.org/officeDocument/2006/relationships/image" Target="../media/image11.png"/></Relationships>
</file>

<file path=ppt/slides/_rels/slide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15.png"/><Relationship Id="rId7" Type="http://schemas.openxmlformats.org/officeDocument/2006/relationships/image" Target="../media/image10.png"/><Relationship Id="rId2" Type="http://schemas.openxmlformats.org/officeDocument/2006/relationships/notesSlide" Target="../notesSlides/notesSlide20.xml"/><Relationship Id="rId1" Type="http://schemas.openxmlformats.org/officeDocument/2006/relationships/slideLayout" Target="../slideLayouts/slideLayout25.xml"/><Relationship Id="rId6" Type="http://schemas.openxmlformats.org/officeDocument/2006/relationships/image" Target="../media/image50.emf"/><Relationship Id="rId5" Type="http://schemas.openxmlformats.org/officeDocument/2006/relationships/image" Target="../media/image49.emf"/><Relationship Id="rId4" Type="http://schemas.openxmlformats.org/officeDocument/2006/relationships/image" Target="../media/image48.emf"/></Relationships>
</file>

<file path=ppt/slides/_rels/slide2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1.xml"/><Relationship Id="rId1" Type="http://schemas.openxmlformats.org/officeDocument/2006/relationships/slideLayout" Target="../slideLayouts/slideLayout25.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52.png"/></Relationships>
</file>

<file path=ppt/slides/_rels/slide2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2.xml"/><Relationship Id="rId1" Type="http://schemas.openxmlformats.org/officeDocument/2006/relationships/slideLayout" Target="../slideLayouts/slideLayout25.xml"/><Relationship Id="rId4" Type="http://schemas.openxmlformats.org/officeDocument/2006/relationships/image" Target="../media/image11.png"/></Relationships>
</file>

<file path=ppt/slides/_rels/slide29.xml.rels><?xml version="1.0" encoding="UTF-8" standalone="yes"?>
<Relationships xmlns="http://schemas.openxmlformats.org/package/2006/relationships"><Relationship Id="rId8" Type="http://schemas.openxmlformats.org/officeDocument/2006/relationships/chart" Target="../charts/chart6.xml"/><Relationship Id="rId3" Type="http://schemas.openxmlformats.org/officeDocument/2006/relationships/chart" Target="../charts/chart1.xml"/><Relationship Id="rId7" Type="http://schemas.openxmlformats.org/officeDocument/2006/relationships/chart" Target="../charts/chart5.xml"/><Relationship Id="rId12" Type="http://schemas.openxmlformats.org/officeDocument/2006/relationships/image" Target="../media/image11.png"/><Relationship Id="rId2" Type="http://schemas.openxmlformats.org/officeDocument/2006/relationships/notesSlide" Target="../notesSlides/notesSlide23.xml"/><Relationship Id="rId1" Type="http://schemas.openxmlformats.org/officeDocument/2006/relationships/slideLayout" Target="../slideLayouts/slideLayout25.xml"/><Relationship Id="rId6" Type="http://schemas.openxmlformats.org/officeDocument/2006/relationships/chart" Target="../charts/chart4.xml"/><Relationship Id="rId11" Type="http://schemas.openxmlformats.org/officeDocument/2006/relationships/image" Target="../media/image10.png"/><Relationship Id="rId5" Type="http://schemas.openxmlformats.org/officeDocument/2006/relationships/chart" Target="../charts/chart3.xml"/><Relationship Id="rId10" Type="http://schemas.openxmlformats.org/officeDocument/2006/relationships/chart" Target="../charts/chart8.xml"/><Relationship Id="rId4" Type="http://schemas.openxmlformats.org/officeDocument/2006/relationships/chart" Target="../charts/chart2.xml"/><Relationship Id="rId9" Type="http://schemas.openxmlformats.org/officeDocument/2006/relationships/chart" Target="../charts/chart7.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4.xml"/><Relationship Id="rId1" Type="http://schemas.openxmlformats.org/officeDocument/2006/relationships/slideLayout" Target="../slideLayouts/slideLayout25.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54.png"/></Relationships>
</file>

<file path=ppt/slides/_rels/slide3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5.xml"/><Relationship Id="rId1" Type="http://schemas.openxmlformats.org/officeDocument/2006/relationships/slideLayout" Target="../slideLayouts/slideLayout25.xml"/><Relationship Id="rId4" Type="http://schemas.openxmlformats.org/officeDocument/2006/relationships/image" Target="../media/image11.png"/></Relationships>
</file>

<file path=ppt/slides/_rels/slide32.xml.rels><?xml version="1.0" encoding="UTF-8" standalone="yes"?>
<Relationships xmlns="http://schemas.openxmlformats.org/package/2006/relationships"><Relationship Id="rId8" Type="http://schemas.openxmlformats.org/officeDocument/2006/relationships/chart" Target="../charts/chart14.xml"/><Relationship Id="rId3" Type="http://schemas.openxmlformats.org/officeDocument/2006/relationships/chart" Target="../charts/chart9.xml"/><Relationship Id="rId7" Type="http://schemas.openxmlformats.org/officeDocument/2006/relationships/chart" Target="../charts/chart13.xml"/><Relationship Id="rId12" Type="http://schemas.openxmlformats.org/officeDocument/2006/relationships/image" Target="../media/image11.png"/><Relationship Id="rId2" Type="http://schemas.openxmlformats.org/officeDocument/2006/relationships/notesSlide" Target="../notesSlides/notesSlide26.xml"/><Relationship Id="rId1" Type="http://schemas.openxmlformats.org/officeDocument/2006/relationships/slideLayout" Target="../slideLayouts/slideLayout25.xml"/><Relationship Id="rId6" Type="http://schemas.openxmlformats.org/officeDocument/2006/relationships/chart" Target="../charts/chart12.xml"/><Relationship Id="rId11" Type="http://schemas.openxmlformats.org/officeDocument/2006/relationships/image" Target="../media/image10.png"/><Relationship Id="rId5" Type="http://schemas.openxmlformats.org/officeDocument/2006/relationships/chart" Target="../charts/chart11.xml"/><Relationship Id="rId10" Type="http://schemas.openxmlformats.org/officeDocument/2006/relationships/chart" Target="../charts/chart16.xml"/><Relationship Id="rId4" Type="http://schemas.openxmlformats.org/officeDocument/2006/relationships/chart" Target="../charts/chart10.xml"/><Relationship Id="rId9" Type="http://schemas.openxmlformats.org/officeDocument/2006/relationships/chart" Target="../charts/chart15.xml"/></Relationships>
</file>

<file path=ppt/slides/_rels/slide3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7.xml"/><Relationship Id="rId1" Type="http://schemas.openxmlformats.org/officeDocument/2006/relationships/slideLayout" Target="../slideLayouts/slideLayout25.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56.png"/></Relationships>
</file>

<file path=ppt/slides/_rels/slide3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8.xml"/><Relationship Id="rId1" Type="http://schemas.openxmlformats.org/officeDocument/2006/relationships/slideLayout" Target="../slideLayouts/slideLayout25.xml"/><Relationship Id="rId4" Type="http://schemas.openxmlformats.org/officeDocument/2006/relationships/image" Target="../media/image11.png"/></Relationships>
</file>

<file path=ppt/slides/_rels/slide35.xml.rels><?xml version="1.0" encoding="UTF-8" standalone="yes"?>
<Relationships xmlns="http://schemas.openxmlformats.org/package/2006/relationships"><Relationship Id="rId8" Type="http://schemas.openxmlformats.org/officeDocument/2006/relationships/chart" Target="../charts/chart22.xml"/><Relationship Id="rId3" Type="http://schemas.openxmlformats.org/officeDocument/2006/relationships/chart" Target="../charts/chart17.xml"/><Relationship Id="rId7" Type="http://schemas.openxmlformats.org/officeDocument/2006/relationships/chart" Target="../charts/chart21.xml"/><Relationship Id="rId12" Type="http://schemas.openxmlformats.org/officeDocument/2006/relationships/image" Target="../media/image11.png"/><Relationship Id="rId2" Type="http://schemas.openxmlformats.org/officeDocument/2006/relationships/notesSlide" Target="../notesSlides/notesSlide29.xml"/><Relationship Id="rId1" Type="http://schemas.openxmlformats.org/officeDocument/2006/relationships/slideLayout" Target="../slideLayouts/slideLayout25.xml"/><Relationship Id="rId6" Type="http://schemas.openxmlformats.org/officeDocument/2006/relationships/chart" Target="../charts/chart20.xml"/><Relationship Id="rId11" Type="http://schemas.openxmlformats.org/officeDocument/2006/relationships/image" Target="../media/image10.png"/><Relationship Id="rId5" Type="http://schemas.openxmlformats.org/officeDocument/2006/relationships/chart" Target="../charts/chart19.xml"/><Relationship Id="rId10" Type="http://schemas.openxmlformats.org/officeDocument/2006/relationships/chart" Target="../charts/chart24.xml"/><Relationship Id="rId4" Type="http://schemas.openxmlformats.org/officeDocument/2006/relationships/chart" Target="../charts/chart18.xml"/><Relationship Id="rId9" Type="http://schemas.openxmlformats.org/officeDocument/2006/relationships/chart" Target="../charts/chart23.xml"/></Relationships>
</file>

<file path=ppt/slides/_rels/slide36.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30.xml"/><Relationship Id="rId1" Type="http://schemas.openxmlformats.org/officeDocument/2006/relationships/slideLayout" Target="../slideLayouts/slideLayout25.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58.png"/></Relationships>
</file>

<file path=ppt/slides/_rels/slide3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5.xml"/></Relationships>
</file>

<file path=ppt/slides/_rels/slide38.xml.rels><?xml version="1.0" encoding="UTF-8" standalone="yes"?>
<Relationships xmlns="http://schemas.openxmlformats.org/package/2006/relationships"><Relationship Id="rId8" Type="http://schemas.openxmlformats.org/officeDocument/2006/relationships/chart" Target="../charts/chart30.xml"/><Relationship Id="rId3" Type="http://schemas.openxmlformats.org/officeDocument/2006/relationships/chart" Target="../charts/chart25.xml"/><Relationship Id="rId7" Type="http://schemas.openxmlformats.org/officeDocument/2006/relationships/chart" Target="../charts/chart29.xml"/><Relationship Id="rId12" Type="http://schemas.openxmlformats.org/officeDocument/2006/relationships/image" Target="../media/image11.png"/><Relationship Id="rId2" Type="http://schemas.openxmlformats.org/officeDocument/2006/relationships/notesSlide" Target="../notesSlides/notesSlide31.xml"/><Relationship Id="rId1" Type="http://schemas.openxmlformats.org/officeDocument/2006/relationships/slideLayout" Target="../slideLayouts/slideLayout25.xml"/><Relationship Id="rId6" Type="http://schemas.openxmlformats.org/officeDocument/2006/relationships/chart" Target="../charts/chart28.xml"/><Relationship Id="rId11" Type="http://schemas.openxmlformats.org/officeDocument/2006/relationships/image" Target="../media/image10.png"/><Relationship Id="rId5" Type="http://schemas.openxmlformats.org/officeDocument/2006/relationships/chart" Target="../charts/chart27.xml"/><Relationship Id="rId10" Type="http://schemas.openxmlformats.org/officeDocument/2006/relationships/chart" Target="../charts/chart32.xml"/><Relationship Id="rId4" Type="http://schemas.openxmlformats.org/officeDocument/2006/relationships/chart" Target="../charts/chart26.xml"/><Relationship Id="rId9" Type="http://schemas.openxmlformats.org/officeDocument/2006/relationships/chart" Target="../charts/chart31.xml"/></Relationships>
</file>

<file path=ppt/slides/_rels/slide3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2.xml"/><Relationship Id="rId1" Type="http://schemas.openxmlformats.org/officeDocument/2006/relationships/slideLayout" Target="../slideLayouts/slideLayout25.xml"/><Relationship Id="rId5" Type="http://schemas.openxmlformats.org/officeDocument/2006/relationships/image" Target="../media/image59.jpg"/><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25.xml"/><Relationship Id="rId5" Type="http://schemas.openxmlformats.org/officeDocument/2006/relationships/image" Target="../media/image11.png"/><Relationship Id="rId4" Type="http://schemas.openxmlformats.org/officeDocument/2006/relationships/image" Target="../media/image10.png"/></Relationships>
</file>

<file path=ppt/slides/_rels/slide4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3.xml"/><Relationship Id="rId1" Type="http://schemas.openxmlformats.org/officeDocument/2006/relationships/slideLayout" Target="../slideLayouts/slideLayout25.xml"/><Relationship Id="rId5" Type="http://schemas.openxmlformats.org/officeDocument/2006/relationships/image" Target="../media/image60.jpg"/><Relationship Id="rId4" Type="http://schemas.openxmlformats.org/officeDocument/2006/relationships/image" Target="../media/image11.png"/></Relationships>
</file>

<file path=ppt/slides/_rels/slide4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9.xml"/></Relationships>
</file>

<file path=ppt/slides/_rels/slide4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4.xml"/><Relationship Id="rId1" Type="http://schemas.openxmlformats.org/officeDocument/2006/relationships/slideLayout" Target="../slideLayouts/slideLayout25.xml"/><Relationship Id="rId4" Type="http://schemas.openxmlformats.org/officeDocument/2006/relationships/image" Target="../media/image11.png"/></Relationships>
</file>

<file path=ppt/slides/_rels/slide4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5.xml"/><Relationship Id="rId1" Type="http://schemas.openxmlformats.org/officeDocument/2006/relationships/slideLayout" Target="../slideLayouts/slideLayout25.xml"/><Relationship Id="rId4" Type="http://schemas.openxmlformats.org/officeDocument/2006/relationships/image" Target="../media/image11.png"/></Relationships>
</file>

<file path=ppt/slides/_rels/slide44.xml.rels><?xml version="1.0" encoding="UTF-8" standalone="yes"?>
<Relationships xmlns="http://schemas.openxmlformats.org/package/2006/relationships"><Relationship Id="rId3" Type="http://schemas.openxmlformats.org/officeDocument/2006/relationships/image" Target="../media/image61.emf"/><Relationship Id="rId2" Type="http://schemas.openxmlformats.org/officeDocument/2006/relationships/notesSlide" Target="../notesSlides/notesSlide36.xml"/><Relationship Id="rId1" Type="http://schemas.openxmlformats.org/officeDocument/2006/relationships/slideLayout" Target="../slideLayouts/slideLayout25.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62.emf"/></Relationships>
</file>

<file path=ppt/slides/_rels/slide4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3" Type="http://schemas.openxmlformats.org/officeDocument/2006/relationships/image" Target="../media/image63.png"/><Relationship Id="rId7" Type="http://schemas.openxmlformats.org/officeDocument/2006/relationships/image" Target="../media/image10.png"/><Relationship Id="rId2" Type="http://schemas.openxmlformats.org/officeDocument/2006/relationships/notesSlide" Target="../notesSlides/notesSlide37.xml"/><Relationship Id="rId1" Type="http://schemas.openxmlformats.org/officeDocument/2006/relationships/slideLayout" Target="../slideLayouts/slideLayout28.xml"/><Relationship Id="rId6" Type="http://schemas.openxmlformats.org/officeDocument/2006/relationships/image" Target="../media/image11.png"/><Relationship Id="rId5" Type="http://schemas.openxmlformats.org/officeDocument/2006/relationships/hyperlink" Target="mailto:francisco.rodero@upc.edu" TargetMode="Externa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25.xml"/><Relationship Id="rId5" Type="http://schemas.openxmlformats.org/officeDocument/2006/relationships/image" Target="../media/image13.jp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14.png"/><Relationship Id="rId7"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5.xml"/><Relationship Id="rId6" Type="http://schemas.openxmlformats.org/officeDocument/2006/relationships/image" Target="../media/image17.jpg"/><Relationship Id="rId5" Type="http://schemas.openxmlformats.org/officeDocument/2006/relationships/image" Target="../media/image16.emf"/><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18.jpg"/><Relationship Id="rId7"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25.xml"/><Relationship Id="rId6" Type="http://schemas.openxmlformats.org/officeDocument/2006/relationships/image" Target="../media/image10.png"/><Relationship Id="rId5" Type="http://schemas.openxmlformats.org/officeDocument/2006/relationships/image" Target="../media/image16.emf"/><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19.jpg"/><Relationship Id="rId7"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5.xml"/><Relationship Id="rId6" Type="http://schemas.openxmlformats.org/officeDocument/2006/relationships/image" Target="../media/image16.emf"/><Relationship Id="rId5" Type="http://schemas.openxmlformats.org/officeDocument/2006/relationships/image" Target="../media/image14.png"/><Relationship Id="rId4" Type="http://schemas.openxmlformats.org/officeDocument/2006/relationships/image" Target="../media/image20.jp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alpha val="24000"/>
          </a:schemeClr>
        </a:solidFill>
        <a:effectLst/>
      </p:bgPr>
    </p:bg>
    <p:spTree>
      <p:nvGrpSpPr>
        <p:cNvPr id="1" name=""/>
        <p:cNvGrpSpPr/>
        <p:nvPr/>
      </p:nvGrpSpPr>
      <p:grpSpPr>
        <a:xfrm>
          <a:off x="0" y="0"/>
          <a:ext cx="0" cy="0"/>
          <a:chOff x="0" y="0"/>
          <a:chExt cx="0" cy="0"/>
        </a:xfrm>
      </p:grpSpPr>
      <p:sp>
        <p:nvSpPr>
          <p:cNvPr id="4" name="Rectangle 3"/>
          <p:cNvSpPr/>
          <p:nvPr/>
        </p:nvSpPr>
        <p:spPr>
          <a:xfrm>
            <a:off x="96253" y="86627"/>
            <a:ext cx="2858703" cy="227156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 name="Marcador de número de diapositiva 1"/>
          <p:cNvSpPr>
            <a:spLocks noGrp="1"/>
          </p:cNvSpPr>
          <p:nvPr>
            <p:ph type="sldNum" sz="quarter" idx="12"/>
          </p:nvPr>
        </p:nvSpPr>
        <p:spPr/>
        <p:txBody>
          <a:bodyPr/>
          <a:lstStyle/>
          <a:p>
            <a:fld id="{5336F0B7-EF37-4B31-BA1E-D2B9204CDF2B}" type="slidenum">
              <a:rPr lang="ca-ES" noProof="0" smtClean="0"/>
              <a:pPr/>
              <a:t>1</a:t>
            </a:fld>
            <a:endParaRPr lang="ca-ES" noProof="0" dirty="0"/>
          </a:p>
        </p:txBody>
      </p:sp>
      <p:sp>
        <p:nvSpPr>
          <p:cNvPr id="3" name="Título 2"/>
          <p:cNvSpPr>
            <a:spLocks noGrp="1"/>
          </p:cNvSpPr>
          <p:nvPr>
            <p:ph type="ctrTitle"/>
          </p:nvPr>
        </p:nvSpPr>
        <p:spPr>
          <a:xfrm>
            <a:off x="3454930" y="2735008"/>
            <a:ext cx="5599097" cy="1470025"/>
          </a:xfrm>
        </p:spPr>
        <p:txBody>
          <a:bodyPr>
            <a:normAutofit/>
          </a:bodyPr>
          <a:lstStyle/>
          <a:p>
            <a:r>
              <a:rPr lang="en-US" sz="2800" dirty="0"/>
              <a:t>Example of traffic management solution (2): Variable Speed Limit</a:t>
            </a:r>
          </a:p>
        </p:txBody>
      </p:sp>
      <p:grpSp>
        <p:nvGrpSpPr>
          <p:cNvPr id="5" name="Google Shape;132;p1"/>
          <p:cNvGrpSpPr/>
          <p:nvPr/>
        </p:nvGrpSpPr>
        <p:grpSpPr>
          <a:xfrm>
            <a:off x="367645" y="348773"/>
            <a:ext cx="2119405" cy="2009416"/>
            <a:chOff x="247139" y="275234"/>
            <a:chExt cx="2590328" cy="2455903"/>
          </a:xfrm>
          <a:solidFill>
            <a:schemeClr val="bg1"/>
          </a:solidFill>
        </p:grpSpPr>
        <p:sp>
          <p:nvSpPr>
            <p:cNvPr id="7" name="Google Shape;133;p1"/>
            <p:cNvSpPr/>
            <p:nvPr/>
          </p:nvSpPr>
          <p:spPr>
            <a:xfrm>
              <a:off x="247139" y="1999775"/>
              <a:ext cx="1987800" cy="345282"/>
            </a:xfrm>
            <a:prstGeom prst="rect">
              <a:avLst/>
            </a:prstGeom>
            <a:grp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ca-ES" sz="1000" b="0" i="0" u="none" strike="noStrike" cap="none">
                  <a:solidFill>
                    <a:srgbClr val="A5A5A5"/>
                  </a:solidFill>
                  <a:latin typeface="Arial"/>
                  <a:ea typeface="Arial"/>
                  <a:cs typeface="Arial"/>
                  <a:sym typeface="Arial"/>
                </a:rPr>
                <a:t>A research group of:</a:t>
              </a:r>
              <a:endParaRPr sz="1000" b="0" i="0" u="none" strike="noStrike" cap="none">
                <a:solidFill>
                  <a:srgbClr val="000000"/>
                </a:solidFill>
                <a:latin typeface="Arial"/>
                <a:ea typeface="Arial"/>
                <a:cs typeface="Arial"/>
                <a:sym typeface="Arial"/>
              </a:endParaRPr>
            </a:p>
          </p:txBody>
        </p:sp>
        <p:pic>
          <p:nvPicPr>
            <p:cNvPr id="8" name="Google Shape;134;p1"/>
            <p:cNvPicPr preferRelativeResize="0"/>
            <p:nvPr/>
          </p:nvPicPr>
          <p:blipFill rotWithShape="1">
            <a:blip r:embed="rId2">
              <a:alphaModFix/>
            </a:blip>
            <a:srcRect/>
            <a:stretch/>
          </p:blipFill>
          <p:spPr>
            <a:xfrm>
              <a:off x="400219" y="2366010"/>
              <a:ext cx="835461" cy="365127"/>
            </a:xfrm>
            <a:prstGeom prst="rect">
              <a:avLst/>
            </a:prstGeom>
            <a:grpFill/>
            <a:ln>
              <a:noFill/>
            </a:ln>
          </p:spPr>
        </p:pic>
        <p:pic>
          <p:nvPicPr>
            <p:cNvPr id="9" name="Google Shape;135;p1"/>
            <p:cNvPicPr preferRelativeResize="0"/>
            <p:nvPr/>
          </p:nvPicPr>
          <p:blipFill rotWithShape="1">
            <a:blip r:embed="rId3">
              <a:alphaModFix/>
            </a:blip>
            <a:srcRect/>
            <a:stretch/>
          </p:blipFill>
          <p:spPr>
            <a:xfrm>
              <a:off x="247139" y="275234"/>
              <a:ext cx="2590328" cy="1585425"/>
            </a:xfrm>
            <a:prstGeom prst="rect">
              <a:avLst/>
            </a:prstGeom>
            <a:grpFill/>
            <a:ln>
              <a:noFill/>
            </a:ln>
          </p:spPr>
        </p:pic>
      </p:grpSp>
      <p:pic>
        <p:nvPicPr>
          <p:cNvPr id="10" name="image4.png"/>
          <p:cNvPicPr/>
          <p:nvPr/>
        </p:nvPicPr>
        <p:blipFill>
          <a:blip r:embed="rId4"/>
          <a:srcRect/>
          <a:stretch>
            <a:fillRect/>
          </a:stretch>
        </p:blipFill>
        <p:spPr>
          <a:xfrm>
            <a:off x="2592370" y="6213890"/>
            <a:ext cx="6461657" cy="499110"/>
          </a:xfrm>
          <a:prstGeom prst="rect">
            <a:avLst/>
          </a:prstGeom>
        </p:spPr>
      </p:pic>
      <p:sp>
        <p:nvSpPr>
          <p:cNvPr id="13" name="Google Shape;129;p1"/>
          <p:cNvSpPr txBox="1">
            <a:spLocks/>
          </p:cNvSpPr>
          <p:nvPr/>
        </p:nvSpPr>
        <p:spPr>
          <a:xfrm>
            <a:off x="3615101" y="1393397"/>
            <a:ext cx="4152417" cy="352766"/>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100000"/>
              </a:lnSpc>
              <a:spcBef>
                <a:spcPts val="240"/>
              </a:spcBef>
              <a:spcAft>
                <a:spcPts val="0"/>
              </a:spcAft>
              <a:buClr>
                <a:srgbClr val="F17F09"/>
              </a:buClr>
              <a:buSzPts val="1200"/>
              <a:buFont typeface="Arial"/>
              <a:buNone/>
              <a:defRPr sz="1200" b="1" i="0" u="none" strike="noStrike" cap="none">
                <a:solidFill>
                  <a:srgbClr val="F17F09"/>
                </a:solidFill>
                <a:latin typeface="Arial"/>
                <a:ea typeface="Arial"/>
                <a:cs typeface="Arial"/>
                <a:sym typeface="Arial"/>
              </a:defRPr>
            </a:lvl1pPr>
            <a:lvl2pPr marL="914400" marR="0" lvl="1" indent="-342900" algn="l" rtl="0">
              <a:lnSpc>
                <a:spcPct val="100000"/>
              </a:lnSpc>
              <a:spcBef>
                <a:spcPts val="360"/>
              </a:spcBef>
              <a:spcAft>
                <a:spcPts val="0"/>
              </a:spcAft>
              <a:buClr>
                <a:schemeClr val="dk1"/>
              </a:buClr>
              <a:buSzPts val="1800"/>
              <a:buFont typeface="Arial"/>
              <a:buChar char="–"/>
              <a:defRPr sz="28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48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L="1828800" marR="0" lvl="3"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L="2743200" marR="0" lvl="5"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6pPr>
            <a:lvl7pPr marL="3200400" marR="0" lvl="6"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7pPr>
            <a:lvl8pPr marL="3657600" marR="0" lvl="7"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8pPr>
            <a:lvl9pPr marL="4114800" marR="0" lvl="8"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9pPr>
          </a:lstStyle>
          <a:p>
            <a:pPr marL="0" marR="0" lvl="0" indent="0" algn="l" defTabSz="914400" rtl="0" eaLnBrk="1" fontAlgn="auto" latinLnBrk="0" hangingPunct="1">
              <a:lnSpc>
                <a:spcPct val="100000"/>
              </a:lnSpc>
              <a:spcBef>
                <a:spcPts val="0"/>
              </a:spcBef>
              <a:spcAft>
                <a:spcPts val="0"/>
              </a:spcAft>
              <a:buClr>
                <a:srgbClr val="F17F09"/>
              </a:buClr>
              <a:buSzPts val="1200"/>
              <a:buFont typeface="Arial"/>
              <a:buNone/>
              <a:tabLst/>
              <a:defRPr/>
            </a:pPr>
            <a:r>
              <a:rPr lang="en-US" sz="1600" kern="0" dirty="0"/>
              <a:t>26</a:t>
            </a:r>
            <a:r>
              <a:rPr kumimoji="0" lang="en-US" sz="1600" b="1" i="0" u="none" strike="noStrike" kern="0" cap="none" spc="0" normalizeH="0" baseline="0" noProof="0" dirty="0" err="1">
                <a:ln>
                  <a:noFill/>
                </a:ln>
                <a:solidFill>
                  <a:srgbClr val="F17F09"/>
                </a:solidFill>
                <a:effectLst/>
                <a:uLnTx/>
                <a:uFillTx/>
                <a:latin typeface="Arial"/>
                <a:cs typeface="Arial"/>
                <a:sym typeface="Arial"/>
              </a:rPr>
              <a:t>th</a:t>
            </a:r>
            <a:r>
              <a:rPr kumimoji="0" lang="en-US" sz="1600" b="1" i="0" u="none" strike="noStrike" kern="0" cap="none" spc="0" normalizeH="0" baseline="0" noProof="0" dirty="0">
                <a:ln>
                  <a:noFill/>
                </a:ln>
                <a:solidFill>
                  <a:srgbClr val="F17F09"/>
                </a:solidFill>
                <a:effectLst/>
                <a:uLnTx/>
                <a:uFillTx/>
                <a:latin typeface="Arial"/>
                <a:cs typeface="Arial"/>
                <a:sym typeface="Arial"/>
              </a:rPr>
              <a:t> of July 2023</a:t>
            </a:r>
          </a:p>
        </p:txBody>
      </p:sp>
      <p:sp>
        <p:nvSpPr>
          <p:cNvPr id="14" name="Google Shape;130;p1"/>
          <p:cNvSpPr txBox="1">
            <a:spLocks/>
          </p:cNvSpPr>
          <p:nvPr/>
        </p:nvSpPr>
        <p:spPr>
          <a:xfrm>
            <a:off x="3614617" y="1838818"/>
            <a:ext cx="5029761" cy="572739"/>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240"/>
              </a:spcBef>
              <a:spcAft>
                <a:spcPts val="0"/>
              </a:spcAft>
              <a:buClr>
                <a:srgbClr val="F17F09"/>
              </a:buClr>
              <a:buSzPts val="1200"/>
              <a:buFont typeface="Arial"/>
              <a:buNone/>
              <a:defRPr sz="1200" b="0" i="0" u="none" strike="noStrike" cap="none">
                <a:solidFill>
                  <a:srgbClr val="F17F09"/>
                </a:solidFill>
                <a:latin typeface="Arial"/>
                <a:ea typeface="Arial"/>
                <a:cs typeface="Arial"/>
                <a:sym typeface="Arial"/>
              </a:defRPr>
            </a:lvl1pPr>
            <a:lvl2pPr marL="914400" marR="0" lvl="1" indent="-342900" algn="l" rtl="0">
              <a:lnSpc>
                <a:spcPct val="100000"/>
              </a:lnSpc>
              <a:spcBef>
                <a:spcPts val="360"/>
              </a:spcBef>
              <a:spcAft>
                <a:spcPts val="0"/>
              </a:spcAft>
              <a:buClr>
                <a:schemeClr val="dk1"/>
              </a:buClr>
              <a:buSzPts val="1800"/>
              <a:buFont typeface="Arial"/>
              <a:buChar char="–"/>
              <a:defRPr sz="2800" b="0" i="0" u="none" strike="noStrike" cap="none">
                <a:solidFill>
                  <a:schemeClr val="dk1"/>
                </a:solidFill>
                <a:latin typeface="Calibri"/>
                <a:ea typeface="Calibri"/>
                <a:cs typeface="Calibri"/>
                <a:sym typeface="Calibri"/>
              </a:defRPr>
            </a:lvl2pPr>
            <a:lvl3pPr marL="1371600" marR="0" lvl="2" indent="-342900" algn="l" rtl="0">
              <a:lnSpc>
                <a:spcPct val="100000"/>
              </a:lnSpc>
              <a:spcBef>
                <a:spcPts val="360"/>
              </a:spcBef>
              <a:spcAft>
                <a:spcPts val="0"/>
              </a:spcAft>
              <a:buClr>
                <a:schemeClr val="dk1"/>
              </a:buClr>
              <a:buSzPts val="1800"/>
              <a:buFont typeface="Arial"/>
              <a:buChar char="•"/>
              <a:defRPr sz="2400" b="0" i="0" u="none" strike="noStrike" cap="none">
                <a:solidFill>
                  <a:schemeClr val="dk1"/>
                </a:solidFill>
                <a:latin typeface="Calibri"/>
                <a:ea typeface="Calibri"/>
                <a:cs typeface="Calibri"/>
                <a:sym typeface="Calibri"/>
              </a:defRPr>
            </a:lvl3pPr>
            <a:lvl4pPr marL="1828800" marR="0" lvl="3"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L="2743200" marR="0" lvl="5"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6pPr>
            <a:lvl7pPr marL="3200400" marR="0" lvl="6"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7pPr>
            <a:lvl8pPr marL="3657600" marR="0" lvl="7"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8pPr>
            <a:lvl9pPr marL="4114800" marR="0" lvl="8"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9pPr>
          </a:lstStyle>
          <a:p>
            <a:pPr marL="0" marR="0" lvl="0" indent="0" algn="l" defTabSz="914400" rtl="0" eaLnBrk="1" fontAlgn="auto" latinLnBrk="0" hangingPunct="1">
              <a:lnSpc>
                <a:spcPct val="100000"/>
              </a:lnSpc>
              <a:spcBef>
                <a:spcPts val="0"/>
              </a:spcBef>
              <a:spcAft>
                <a:spcPts val="0"/>
              </a:spcAft>
              <a:buClr>
                <a:srgbClr val="F17F09"/>
              </a:buClr>
              <a:buSzPts val="1200"/>
              <a:buFont typeface="Arial"/>
              <a:buNone/>
              <a:tabLst/>
              <a:defRPr/>
            </a:pPr>
            <a:r>
              <a:rPr kumimoji="0" lang="en-US" sz="1600" b="0" i="0" u="none" strike="noStrike" kern="0" cap="none" spc="0" normalizeH="0" baseline="0" noProof="0" dirty="0">
                <a:ln>
                  <a:noFill/>
                </a:ln>
                <a:solidFill>
                  <a:srgbClr val="F17F09"/>
                </a:solidFill>
                <a:effectLst/>
                <a:uLnTx/>
                <a:uFillTx/>
                <a:latin typeface="Arial"/>
                <a:cs typeface="Arial"/>
                <a:sym typeface="Arial"/>
              </a:rPr>
              <a:t>SMART Ankara Sustainable Urban Mobility Plan Contract No. NEAR/ANK/2021/EA-RP/0124</a:t>
            </a:r>
            <a:endParaRPr kumimoji="0" lang="en-US" sz="1600" b="0" i="0" u="none" strike="noStrike" kern="0" cap="none" spc="0" normalizeH="0" baseline="0" noProof="0" dirty="0">
              <a:ln>
                <a:noFill/>
              </a:ln>
              <a:solidFill>
                <a:srgbClr val="FF0000"/>
              </a:solidFill>
              <a:effectLst/>
              <a:uLnTx/>
              <a:uFillTx/>
              <a:latin typeface="Arial"/>
              <a:cs typeface="Arial"/>
              <a:sym typeface="Arial"/>
            </a:endParaRPr>
          </a:p>
        </p:txBody>
      </p:sp>
      <p:pic>
        <p:nvPicPr>
          <p:cNvPr id="15" name="image1.png" descr="A picture containing company name&#10;&#10;Description automatically generated"/>
          <p:cNvPicPr/>
          <p:nvPr/>
        </p:nvPicPr>
        <p:blipFill>
          <a:blip r:embed="rId5"/>
          <a:srcRect/>
          <a:stretch>
            <a:fillRect/>
          </a:stretch>
        </p:blipFill>
        <p:spPr>
          <a:xfrm>
            <a:off x="5001996" y="4250380"/>
            <a:ext cx="1611630" cy="946150"/>
          </a:xfrm>
          <a:prstGeom prst="rect">
            <a:avLst/>
          </a:prstGeom>
        </p:spPr>
      </p:pic>
      <p:sp>
        <p:nvSpPr>
          <p:cNvPr id="6" name="Google Shape;130;p1">
            <a:extLst>
              <a:ext uri="{FF2B5EF4-FFF2-40B4-BE49-F238E27FC236}">
                <a16:creationId xmlns:a16="http://schemas.microsoft.com/office/drawing/2014/main" id="{C040EFEB-5FEE-4620-350C-1C13C217E501}"/>
              </a:ext>
            </a:extLst>
          </p:cNvPr>
          <p:cNvSpPr txBox="1">
            <a:spLocks/>
          </p:cNvSpPr>
          <p:nvPr/>
        </p:nvSpPr>
        <p:spPr>
          <a:xfrm>
            <a:off x="3614617" y="5241877"/>
            <a:ext cx="5029761" cy="572739"/>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240"/>
              </a:spcBef>
              <a:spcAft>
                <a:spcPts val="0"/>
              </a:spcAft>
              <a:buClr>
                <a:srgbClr val="F17F09"/>
              </a:buClr>
              <a:buSzPts val="1200"/>
              <a:buFont typeface="Arial"/>
              <a:buNone/>
              <a:defRPr sz="1200" b="0" i="0" u="none" strike="noStrike" cap="none">
                <a:solidFill>
                  <a:srgbClr val="F17F09"/>
                </a:solidFill>
                <a:latin typeface="Arial"/>
                <a:ea typeface="Arial"/>
                <a:cs typeface="Arial"/>
                <a:sym typeface="Arial"/>
              </a:defRPr>
            </a:lvl1pPr>
            <a:lvl2pPr marL="914400" marR="0" lvl="1" indent="-342900" algn="l" rtl="0">
              <a:lnSpc>
                <a:spcPct val="100000"/>
              </a:lnSpc>
              <a:spcBef>
                <a:spcPts val="360"/>
              </a:spcBef>
              <a:spcAft>
                <a:spcPts val="0"/>
              </a:spcAft>
              <a:buClr>
                <a:schemeClr val="dk1"/>
              </a:buClr>
              <a:buSzPts val="1800"/>
              <a:buFont typeface="Arial"/>
              <a:buChar char="–"/>
              <a:defRPr sz="2800" b="0" i="0" u="none" strike="noStrike" cap="none">
                <a:solidFill>
                  <a:schemeClr val="dk1"/>
                </a:solidFill>
                <a:latin typeface="Calibri"/>
                <a:ea typeface="Calibri"/>
                <a:cs typeface="Calibri"/>
                <a:sym typeface="Calibri"/>
              </a:defRPr>
            </a:lvl2pPr>
            <a:lvl3pPr marL="1371600" marR="0" lvl="2" indent="-342900" algn="l" rtl="0">
              <a:lnSpc>
                <a:spcPct val="100000"/>
              </a:lnSpc>
              <a:spcBef>
                <a:spcPts val="360"/>
              </a:spcBef>
              <a:spcAft>
                <a:spcPts val="0"/>
              </a:spcAft>
              <a:buClr>
                <a:schemeClr val="dk1"/>
              </a:buClr>
              <a:buSzPts val="1800"/>
              <a:buFont typeface="Arial"/>
              <a:buChar char="•"/>
              <a:defRPr sz="2400" b="0" i="0" u="none" strike="noStrike" cap="none">
                <a:solidFill>
                  <a:schemeClr val="dk1"/>
                </a:solidFill>
                <a:latin typeface="Calibri"/>
                <a:ea typeface="Calibri"/>
                <a:cs typeface="Calibri"/>
                <a:sym typeface="Calibri"/>
              </a:defRPr>
            </a:lvl3pPr>
            <a:lvl4pPr marL="1828800" marR="0" lvl="3"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L="2743200" marR="0" lvl="5"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6pPr>
            <a:lvl7pPr marL="3200400" marR="0" lvl="6"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7pPr>
            <a:lvl8pPr marL="3657600" marR="0" lvl="7"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8pPr>
            <a:lvl9pPr marL="4114800" marR="0" lvl="8"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F17F09"/>
              </a:buClr>
              <a:buSzPts val="1200"/>
              <a:buFont typeface="Arial"/>
              <a:buNone/>
              <a:tabLst/>
              <a:defRPr/>
            </a:pPr>
            <a:endParaRPr kumimoji="0" lang="en-US" sz="1600" b="1" i="0" u="none" strike="noStrike" kern="0" cap="none" spc="0" normalizeH="0" baseline="0" noProof="0" dirty="0">
              <a:ln>
                <a:noFill/>
              </a:ln>
              <a:solidFill>
                <a:srgbClr val="F17F09"/>
              </a:solidFill>
              <a:effectLst/>
              <a:uLnTx/>
              <a:uFillTx/>
              <a:latin typeface="Arial"/>
              <a:cs typeface="Arial"/>
              <a:sym typeface="Arial"/>
            </a:endParaRPr>
          </a:p>
          <a:p>
            <a:pPr marL="0" marR="0" lvl="0" indent="0" algn="r" defTabSz="914400" rtl="0" eaLnBrk="1" fontAlgn="auto" latinLnBrk="0" hangingPunct="1">
              <a:lnSpc>
                <a:spcPct val="100000"/>
              </a:lnSpc>
              <a:spcBef>
                <a:spcPts val="0"/>
              </a:spcBef>
              <a:spcAft>
                <a:spcPts val="0"/>
              </a:spcAft>
              <a:buClr>
                <a:srgbClr val="F17F09"/>
              </a:buClr>
              <a:buSzPts val="1200"/>
              <a:buFont typeface="Arial"/>
              <a:buNone/>
              <a:tabLst/>
              <a:defRPr/>
            </a:pPr>
            <a:r>
              <a:rPr kumimoji="0" lang="en-US" sz="1600" b="1" i="0" u="none" strike="noStrike" kern="0" cap="none" spc="0" normalizeH="0" baseline="0" noProof="0" dirty="0">
                <a:ln>
                  <a:noFill/>
                </a:ln>
                <a:solidFill>
                  <a:srgbClr val="F17F09"/>
                </a:solidFill>
                <a:effectLst/>
                <a:uLnTx/>
                <a:uFillTx/>
                <a:latin typeface="Arial"/>
                <a:cs typeface="Arial"/>
                <a:sym typeface="Arial"/>
              </a:rPr>
              <a:t>Francisco Rodero</a:t>
            </a:r>
            <a:endParaRPr kumimoji="0" lang="en-US" sz="1600" b="1" i="0" u="none" strike="noStrike" kern="0" cap="none" spc="0" normalizeH="0" baseline="0" noProof="0" dirty="0">
              <a:ln>
                <a:noFill/>
              </a:ln>
              <a:solidFill>
                <a:srgbClr val="FF0000"/>
              </a:solidFill>
              <a:effectLst/>
              <a:uLnTx/>
              <a:uFillTx/>
              <a:latin typeface="Arial"/>
              <a:cs typeface="Arial"/>
              <a:sym typeface="Arial"/>
            </a:endParaRPr>
          </a:p>
        </p:txBody>
      </p:sp>
      <p:sp>
        <p:nvSpPr>
          <p:cNvPr id="11" name="Rectangle 1">
            <a:extLst>
              <a:ext uri="{FF2B5EF4-FFF2-40B4-BE49-F238E27FC236}">
                <a16:creationId xmlns:a16="http://schemas.microsoft.com/office/drawing/2014/main" id="{324BE720-0B13-4BF7-90BF-E27A9596EBF8}"/>
              </a:ext>
            </a:extLst>
          </p:cNvPr>
          <p:cNvSpPr>
            <a:spLocks noChangeArrowheads="1"/>
          </p:cNvSpPr>
          <p:nvPr/>
        </p:nvSpPr>
        <p:spPr bwMode="auto">
          <a:xfrm>
            <a:off x="0" y="0"/>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s-ES" altLang="es-ES"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s-ES" altLang="es-ES" sz="1800" b="0" i="0" u="none" strike="noStrike" cap="none" normalizeH="0" baseline="0">
              <a:ln>
                <a:noFill/>
              </a:ln>
              <a:solidFill>
                <a:schemeClr val="tx1"/>
              </a:solidFill>
              <a:effectLst/>
              <a:latin typeface="Arial" panose="020B0604020202020204" pitchFamily="34" charset="0"/>
            </a:endParaRPr>
          </a:p>
        </p:txBody>
      </p:sp>
      <p:sp>
        <p:nvSpPr>
          <p:cNvPr id="12" name="Rectangle 2">
            <a:extLst>
              <a:ext uri="{FF2B5EF4-FFF2-40B4-BE49-F238E27FC236}">
                <a16:creationId xmlns:a16="http://schemas.microsoft.com/office/drawing/2014/main" id="{ADAEBEFE-6A8B-47DE-86B7-E6A8204EDF3E}"/>
              </a:ext>
            </a:extLst>
          </p:cNvPr>
          <p:cNvSpPr>
            <a:spLocks noChangeArrowheads="1"/>
          </p:cNvSpPr>
          <p:nvPr/>
        </p:nvSpPr>
        <p:spPr bwMode="auto">
          <a:xfrm>
            <a:off x="152400" y="152400"/>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s-ES" altLang="es-ES"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s-ES" altLang="es-E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91906903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Marcador de contenido 7"/>
          <p:cNvSpPr>
            <a:spLocks noGrp="1"/>
          </p:cNvSpPr>
          <p:nvPr>
            <p:ph idx="22"/>
          </p:nvPr>
        </p:nvSpPr>
        <p:spPr>
          <a:xfrm>
            <a:off x="454699" y="1075537"/>
            <a:ext cx="8201686" cy="523220"/>
          </a:xfrm>
        </p:spPr>
        <p:txBody>
          <a:bodyPr/>
          <a:lstStyle/>
          <a:p>
            <a:r>
              <a:rPr lang="en-US" dirty="0"/>
              <a:t>Task a: Road network</a:t>
            </a:r>
          </a:p>
        </p:txBody>
      </p:sp>
      <p:sp>
        <p:nvSpPr>
          <p:cNvPr id="16" name="Marcador de número de diapositiva 4">
            <a:extLst>
              <a:ext uri="{FF2B5EF4-FFF2-40B4-BE49-F238E27FC236}">
                <a16:creationId xmlns:a16="http://schemas.microsoft.com/office/drawing/2014/main" id="{B73E12AB-D73E-4122-90AF-9992E294EB0C}"/>
              </a:ext>
            </a:extLst>
          </p:cNvPr>
          <p:cNvSpPr>
            <a:spLocks noGrp="1"/>
          </p:cNvSpPr>
          <p:nvPr>
            <p:ph type="sldNum" sz="quarter" idx="12"/>
          </p:nvPr>
        </p:nvSpPr>
        <p:spPr>
          <a:xfrm>
            <a:off x="6522785" y="6250846"/>
            <a:ext cx="2133600" cy="365125"/>
          </a:xfrm>
        </p:spPr>
        <p:txBody>
          <a:bodyPr/>
          <a:lstStyle/>
          <a:p>
            <a:fld id="{5336F0B7-EF37-4B31-BA1E-D2B9204CDF2B}" type="slidenum">
              <a:rPr lang="ca-ES" noProof="0" smtClean="0"/>
              <a:pPr/>
              <a:t>10</a:t>
            </a:fld>
            <a:endParaRPr lang="ca-ES" noProof="0" dirty="0"/>
          </a:p>
        </p:txBody>
      </p:sp>
      <p:sp>
        <p:nvSpPr>
          <p:cNvPr id="24" name="Marcador de contenido 5"/>
          <p:cNvSpPr>
            <a:spLocks noGrp="1"/>
          </p:cNvSpPr>
          <p:nvPr>
            <p:ph idx="1"/>
          </p:nvPr>
        </p:nvSpPr>
        <p:spPr>
          <a:xfrm>
            <a:off x="454699" y="1898786"/>
            <a:ext cx="8268677" cy="4352059"/>
          </a:xfrm>
        </p:spPr>
        <p:txBody>
          <a:bodyPr numCol="1">
            <a:normAutofit/>
          </a:bodyPr>
          <a:lstStyle/>
          <a:p>
            <a:pPr algn="just"/>
            <a:r>
              <a:rPr lang="en-US" dirty="0"/>
              <a:t>In addition to the previous items, the model also includes</a:t>
            </a:r>
            <a:r>
              <a:rPr lang="ca-ES" dirty="0"/>
              <a:t>:</a:t>
            </a:r>
          </a:p>
          <a:p>
            <a:pPr algn="just"/>
            <a:endParaRPr lang="ca-ES" dirty="0"/>
          </a:p>
          <a:p>
            <a:pPr marL="285750" indent="-285750" algn="just">
              <a:buFont typeface="Arial" panose="020B0604020202020204" pitchFamily="34" charset="0"/>
              <a:buChar char="•"/>
            </a:pPr>
            <a:r>
              <a:rPr lang="en-US" dirty="0"/>
              <a:t>Horizontal and vertical signaling (i.e., marks, give way/stop signs and traffic lights configuration in the urban side of the highways).</a:t>
            </a:r>
          </a:p>
          <a:p>
            <a:pPr marL="285750" indent="-285750" algn="just">
              <a:buFont typeface="Arial" panose="020B0604020202020204" pitchFamily="34" charset="0"/>
              <a:buChar char="•"/>
            </a:pPr>
            <a:endParaRPr lang="ca-ES" dirty="0"/>
          </a:p>
          <a:p>
            <a:pPr marL="285750" indent="-285750" algn="just">
              <a:buFont typeface="Arial" panose="020B0604020202020204" pitchFamily="34" charset="0"/>
              <a:buChar char="•"/>
            </a:pPr>
            <a:endParaRPr lang="ca-ES" dirty="0"/>
          </a:p>
          <a:p>
            <a:pPr marL="285750" indent="-285750" algn="just">
              <a:buFont typeface="Arial" panose="020B0604020202020204" pitchFamily="34" charset="0"/>
              <a:buChar char="•"/>
            </a:pPr>
            <a:endParaRPr lang="ca-ES" dirty="0"/>
          </a:p>
          <a:p>
            <a:pPr marL="285750" indent="-285750" algn="just">
              <a:buFont typeface="Arial" panose="020B0604020202020204" pitchFamily="34" charset="0"/>
              <a:buChar char="•"/>
            </a:pPr>
            <a:endParaRPr lang="ca-ES" dirty="0"/>
          </a:p>
          <a:p>
            <a:pPr marL="285750" indent="-285750" algn="just">
              <a:buFont typeface="Arial" panose="020B0604020202020204" pitchFamily="34" charset="0"/>
              <a:buChar char="•"/>
            </a:pPr>
            <a:endParaRPr lang="ca-ES" dirty="0"/>
          </a:p>
          <a:p>
            <a:pPr marL="285750" indent="-285750" algn="just">
              <a:buFont typeface="Arial" panose="020B0604020202020204" pitchFamily="34" charset="0"/>
              <a:buChar char="•"/>
            </a:pPr>
            <a:endParaRPr lang="ca-ES" dirty="0"/>
          </a:p>
          <a:p>
            <a:pPr marL="285750" indent="-285750" algn="just">
              <a:buFont typeface="Arial" panose="020B0604020202020204" pitchFamily="34" charset="0"/>
              <a:buChar char="•"/>
            </a:pPr>
            <a:endParaRPr lang="ca-ES" dirty="0"/>
          </a:p>
          <a:p>
            <a:pPr marL="285750" indent="-285750" algn="just">
              <a:buFont typeface="Arial" panose="020B0604020202020204" pitchFamily="34" charset="0"/>
              <a:buChar char="•"/>
            </a:pPr>
            <a:endParaRPr lang="ca-ES" dirty="0"/>
          </a:p>
          <a:p>
            <a:pPr marL="285750" indent="-285750" algn="just">
              <a:buFont typeface="Arial" panose="020B0604020202020204" pitchFamily="34" charset="0"/>
              <a:buChar char="•"/>
            </a:pPr>
            <a:endParaRPr lang="ca-ES" dirty="0"/>
          </a:p>
          <a:p>
            <a:pPr marL="285750" indent="-285750" algn="just">
              <a:buFont typeface="Arial" panose="020B0604020202020204" pitchFamily="34" charset="0"/>
              <a:buChar char="•"/>
            </a:pPr>
            <a:endParaRPr lang="ca-ES" dirty="0"/>
          </a:p>
          <a:p>
            <a:pPr marL="285750" indent="-285750" algn="just">
              <a:buFont typeface="Arial" panose="020B0604020202020204" pitchFamily="34" charset="0"/>
              <a:buChar char="•"/>
            </a:pPr>
            <a:endParaRPr lang="ca-ES" dirty="0"/>
          </a:p>
          <a:p>
            <a:pPr marL="285750" indent="-285750" algn="just">
              <a:buFont typeface="Arial" panose="020B0604020202020204" pitchFamily="34" charset="0"/>
              <a:buChar char="•"/>
            </a:pPr>
            <a:endParaRPr lang="ca-ES" dirty="0"/>
          </a:p>
          <a:p>
            <a:pPr marL="285750" indent="-285750" algn="just">
              <a:buFont typeface="Arial" panose="020B0604020202020204" pitchFamily="34" charset="0"/>
              <a:buChar char="•"/>
            </a:pPr>
            <a:r>
              <a:rPr lang="en-US" dirty="0"/>
              <a:t>Definition of the fleet categories that can be found in the roads of Catalonia (2017): percentage for different fuel type and corresponding Euro standard.</a:t>
            </a:r>
          </a:p>
          <a:p>
            <a:pPr algn="just"/>
            <a:endParaRPr lang="ca-ES" dirty="0"/>
          </a:p>
        </p:txBody>
      </p:sp>
      <p:pic>
        <p:nvPicPr>
          <p:cNvPr id="3" name="Imagen 2"/>
          <p:cNvPicPr>
            <a:picLocks noChangeAspect="1"/>
          </p:cNvPicPr>
          <p:nvPr/>
        </p:nvPicPr>
        <p:blipFill>
          <a:blip r:embed="rId3"/>
          <a:stretch>
            <a:fillRect/>
          </a:stretch>
        </p:blipFill>
        <p:spPr>
          <a:xfrm>
            <a:off x="5101312" y="2971641"/>
            <a:ext cx="3691340" cy="2215990"/>
          </a:xfrm>
          <a:prstGeom prst="rect">
            <a:avLst/>
          </a:prstGeom>
          <a:ln>
            <a:solidFill>
              <a:schemeClr val="tx1"/>
            </a:solidFill>
          </a:ln>
        </p:spPr>
      </p:pic>
      <p:pic>
        <p:nvPicPr>
          <p:cNvPr id="4" name="Imagen 3"/>
          <p:cNvPicPr>
            <a:picLocks noChangeAspect="1"/>
          </p:cNvPicPr>
          <p:nvPr/>
        </p:nvPicPr>
        <p:blipFill>
          <a:blip r:embed="rId4"/>
          <a:stretch>
            <a:fillRect/>
          </a:stretch>
        </p:blipFill>
        <p:spPr>
          <a:xfrm>
            <a:off x="482406" y="2971640"/>
            <a:ext cx="2206247" cy="2211183"/>
          </a:xfrm>
          <a:prstGeom prst="rect">
            <a:avLst/>
          </a:prstGeom>
          <a:ln>
            <a:solidFill>
              <a:schemeClr val="tx1"/>
            </a:solidFill>
          </a:ln>
        </p:spPr>
      </p:pic>
      <p:pic>
        <p:nvPicPr>
          <p:cNvPr id="5" name="Imagen 4"/>
          <p:cNvPicPr>
            <a:picLocks noChangeAspect="1"/>
          </p:cNvPicPr>
          <p:nvPr/>
        </p:nvPicPr>
        <p:blipFill>
          <a:blip r:embed="rId5"/>
          <a:stretch>
            <a:fillRect/>
          </a:stretch>
        </p:blipFill>
        <p:spPr>
          <a:xfrm>
            <a:off x="2818076" y="2971641"/>
            <a:ext cx="2153813" cy="2211183"/>
          </a:xfrm>
          <a:prstGeom prst="rect">
            <a:avLst/>
          </a:prstGeom>
          <a:ln>
            <a:solidFill>
              <a:schemeClr val="tx1"/>
            </a:solidFill>
          </a:ln>
        </p:spPr>
      </p:pic>
      <p:grpSp>
        <p:nvGrpSpPr>
          <p:cNvPr id="10" name="Group 5">
            <a:extLst>
              <a:ext uri="{FF2B5EF4-FFF2-40B4-BE49-F238E27FC236}">
                <a16:creationId xmlns:a16="http://schemas.microsoft.com/office/drawing/2014/main" id="{234D1759-F293-4A6E-8B8A-9405FED3AD60}"/>
              </a:ext>
            </a:extLst>
          </p:cNvPr>
          <p:cNvGrpSpPr/>
          <p:nvPr/>
        </p:nvGrpSpPr>
        <p:grpSpPr>
          <a:xfrm>
            <a:off x="308925" y="6400805"/>
            <a:ext cx="5124466" cy="365922"/>
            <a:chOff x="277404" y="6222365"/>
            <a:chExt cx="7557511" cy="539657"/>
          </a:xfrm>
        </p:grpSpPr>
        <p:pic>
          <p:nvPicPr>
            <p:cNvPr id="11" name="image4.png">
              <a:extLst>
                <a:ext uri="{FF2B5EF4-FFF2-40B4-BE49-F238E27FC236}">
                  <a16:creationId xmlns:a16="http://schemas.microsoft.com/office/drawing/2014/main" id="{5053076F-BAC9-4E36-88E0-1960C12A6AAB}"/>
                </a:ext>
              </a:extLst>
            </p:cNvPr>
            <p:cNvPicPr/>
            <p:nvPr/>
          </p:nvPicPr>
          <p:blipFill>
            <a:blip r:embed="rId6"/>
            <a:srcRect/>
            <a:stretch>
              <a:fillRect/>
            </a:stretch>
          </p:blipFill>
          <p:spPr>
            <a:xfrm>
              <a:off x="1373258" y="6222365"/>
              <a:ext cx="6461657" cy="499110"/>
            </a:xfrm>
            <a:prstGeom prst="rect">
              <a:avLst/>
            </a:prstGeom>
          </p:spPr>
        </p:pic>
        <p:pic>
          <p:nvPicPr>
            <p:cNvPr id="12" name="image1.png" descr="A picture containing company name&#10;&#10;Description automatically generated">
              <a:extLst>
                <a:ext uri="{FF2B5EF4-FFF2-40B4-BE49-F238E27FC236}">
                  <a16:creationId xmlns:a16="http://schemas.microsoft.com/office/drawing/2014/main" id="{215B8B24-6FC6-485B-A711-1F16F69A9703}"/>
                </a:ext>
              </a:extLst>
            </p:cNvPr>
            <p:cNvPicPr/>
            <p:nvPr/>
          </p:nvPicPr>
          <p:blipFill>
            <a:blip r:embed="rId7"/>
            <a:srcRect/>
            <a:stretch>
              <a:fillRect/>
            </a:stretch>
          </p:blipFill>
          <p:spPr>
            <a:xfrm>
              <a:off x="277404" y="6262913"/>
              <a:ext cx="850163" cy="499109"/>
            </a:xfrm>
            <a:prstGeom prst="rect">
              <a:avLst/>
            </a:prstGeom>
          </p:spPr>
        </p:pic>
      </p:grpSp>
    </p:spTree>
    <p:extLst>
      <p:ext uri="{BB962C8B-B14F-4D97-AF65-F5344CB8AC3E}">
        <p14:creationId xmlns:p14="http://schemas.microsoft.com/office/powerpoint/2010/main" val="39778455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Marcador de contenido 7"/>
          <p:cNvSpPr>
            <a:spLocks noGrp="1"/>
          </p:cNvSpPr>
          <p:nvPr>
            <p:ph idx="22"/>
          </p:nvPr>
        </p:nvSpPr>
        <p:spPr>
          <a:xfrm>
            <a:off x="454699" y="1075537"/>
            <a:ext cx="6903527" cy="523220"/>
          </a:xfrm>
        </p:spPr>
        <p:txBody>
          <a:bodyPr/>
          <a:lstStyle/>
          <a:p>
            <a:r>
              <a:rPr lang="es-ES" dirty="0" err="1"/>
              <a:t>Task</a:t>
            </a:r>
            <a:r>
              <a:rPr lang="ca-ES" dirty="0"/>
              <a:t> </a:t>
            </a:r>
            <a:r>
              <a:rPr lang="en-US" dirty="0"/>
              <a:t>a: Scenario definition</a:t>
            </a:r>
          </a:p>
        </p:txBody>
      </p:sp>
      <p:sp>
        <p:nvSpPr>
          <p:cNvPr id="5" name="Marcador de número de diapositiva 4"/>
          <p:cNvSpPr>
            <a:spLocks noGrp="1"/>
          </p:cNvSpPr>
          <p:nvPr>
            <p:ph type="sldNum" sz="quarter" idx="12"/>
          </p:nvPr>
        </p:nvSpPr>
        <p:spPr/>
        <p:txBody>
          <a:bodyPr/>
          <a:lstStyle/>
          <a:p>
            <a:fld id="{5336F0B7-EF37-4B31-BA1E-D2B9204CDF2B}" type="slidenum">
              <a:rPr lang="ca-ES" noProof="0" smtClean="0"/>
              <a:pPr/>
              <a:t>11</a:t>
            </a:fld>
            <a:endParaRPr lang="ca-ES" noProof="0" dirty="0"/>
          </a:p>
        </p:txBody>
      </p:sp>
      <p:pic>
        <p:nvPicPr>
          <p:cNvPr id="7" name="Imagen 6">
            <a:extLst>
              <a:ext uri="{FF2B5EF4-FFF2-40B4-BE49-F238E27FC236}">
                <a16:creationId xmlns:a16="http://schemas.microsoft.com/office/drawing/2014/main" id="{F41439B1-A430-4C8C-AD75-CE01714F31C6}"/>
              </a:ext>
            </a:extLst>
          </p:cNvPr>
          <p:cNvPicPr>
            <a:picLocks noChangeAspect="1"/>
          </p:cNvPicPr>
          <p:nvPr/>
        </p:nvPicPr>
        <p:blipFill rotWithShape="1">
          <a:blip r:embed="rId3"/>
          <a:srcRect r="4215"/>
          <a:stretch/>
        </p:blipFill>
        <p:spPr>
          <a:xfrm>
            <a:off x="577638" y="1778858"/>
            <a:ext cx="4261062" cy="4247362"/>
          </a:xfrm>
          <a:prstGeom prst="rect">
            <a:avLst/>
          </a:prstGeom>
        </p:spPr>
      </p:pic>
      <p:pic>
        <p:nvPicPr>
          <p:cNvPr id="16" name="Imagen 15"/>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86325" y="1778858"/>
            <a:ext cx="4223306" cy="2108835"/>
          </a:xfrm>
          <a:prstGeom prst="rect">
            <a:avLst/>
          </a:prstGeom>
          <a:noFill/>
          <a:ln>
            <a:solidFill>
              <a:srgbClr val="FF0000"/>
            </a:solidFill>
          </a:ln>
        </p:spPr>
      </p:pic>
      <p:sp>
        <p:nvSpPr>
          <p:cNvPr id="38" name="Rectángulo 37"/>
          <p:cNvSpPr/>
          <p:nvPr/>
        </p:nvSpPr>
        <p:spPr>
          <a:xfrm>
            <a:off x="5860316" y="1776557"/>
            <a:ext cx="935353" cy="4249663"/>
          </a:xfrm>
          <a:prstGeom prst="rect">
            <a:avLst/>
          </a:prstGeom>
          <a:gradFill flip="none" rotWithShape="1">
            <a:gsLst>
              <a:gs pos="0">
                <a:schemeClr val="bg1">
                  <a:alpha val="20000"/>
                </a:schemeClr>
              </a:gs>
              <a:gs pos="10000">
                <a:schemeClr val="bg1">
                  <a:alpha val="20000"/>
                </a:schemeClr>
              </a:gs>
              <a:gs pos="71000">
                <a:srgbClr val="FF0000"/>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9" name="Rectángulo 38"/>
          <p:cNvSpPr/>
          <p:nvPr/>
        </p:nvSpPr>
        <p:spPr>
          <a:xfrm>
            <a:off x="6825940" y="1776556"/>
            <a:ext cx="538898" cy="4249663"/>
          </a:xfrm>
          <a:prstGeom prst="rect">
            <a:avLst/>
          </a:prstGeom>
          <a:gradFill flip="none" rotWithShape="1">
            <a:gsLst>
              <a:gs pos="0">
                <a:schemeClr val="accent6">
                  <a:lumMod val="5000"/>
                  <a:lumOff val="95000"/>
                  <a:alpha val="20000"/>
                </a:schemeClr>
              </a:gs>
              <a:gs pos="10000">
                <a:schemeClr val="accent6">
                  <a:lumMod val="45000"/>
                  <a:lumOff val="55000"/>
                  <a:alpha val="20000"/>
                </a:schemeClr>
              </a:gs>
              <a:gs pos="70000">
                <a:srgbClr val="F17F0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40" name="Rectángulo 39"/>
          <p:cNvSpPr/>
          <p:nvPr/>
        </p:nvSpPr>
        <p:spPr>
          <a:xfrm>
            <a:off x="7395109" y="1776555"/>
            <a:ext cx="1156328" cy="4249663"/>
          </a:xfrm>
          <a:prstGeom prst="rect">
            <a:avLst/>
          </a:prstGeom>
          <a:gradFill flip="none" rotWithShape="1">
            <a:gsLst>
              <a:gs pos="0">
                <a:schemeClr val="bg1">
                  <a:alpha val="20000"/>
                </a:schemeClr>
              </a:gs>
              <a:gs pos="10000">
                <a:schemeClr val="bg1">
                  <a:alpha val="20000"/>
                </a:schemeClr>
              </a:gs>
              <a:gs pos="71000">
                <a:srgbClr val="FF0000"/>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41" name="Rectángulo 40"/>
          <p:cNvSpPr/>
          <p:nvPr/>
        </p:nvSpPr>
        <p:spPr>
          <a:xfrm>
            <a:off x="8581707" y="1776554"/>
            <a:ext cx="470236" cy="4249663"/>
          </a:xfrm>
          <a:prstGeom prst="rect">
            <a:avLst/>
          </a:prstGeom>
          <a:gradFill flip="none" rotWithShape="1">
            <a:gsLst>
              <a:gs pos="0">
                <a:schemeClr val="accent6">
                  <a:lumMod val="5000"/>
                  <a:lumOff val="95000"/>
                  <a:alpha val="20000"/>
                </a:schemeClr>
              </a:gs>
              <a:gs pos="10000">
                <a:schemeClr val="bg1">
                  <a:alpha val="20000"/>
                </a:schemeClr>
              </a:gs>
              <a:gs pos="70000">
                <a:schemeClr val="tx2">
                  <a:lumMod val="60000"/>
                  <a:lumOff val="4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42" name="Marcador de contenido 7"/>
          <p:cNvSpPr>
            <a:spLocks noGrp="1"/>
          </p:cNvSpPr>
          <p:nvPr>
            <p:ph idx="22"/>
          </p:nvPr>
        </p:nvSpPr>
        <p:spPr>
          <a:xfrm rot="16200000">
            <a:off x="5255298" y="4854200"/>
            <a:ext cx="2138524" cy="498598"/>
          </a:xfrm>
        </p:spPr>
        <p:txBody>
          <a:bodyPr/>
          <a:lstStyle/>
          <a:p>
            <a:pPr algn="ctr"/>
            <a:r>
              <a:rPr lang="ca-ES" sz="1200" dirty="0" err="1">
                <a:solidFill>
                  <a:schemeClr val="bg1"/>
                </a:solidFill>
              </a:rPr>
              <a:t>Peak</a:t>
            </a:r>
            <a:r>
              <a:rPr lang="ca-ES" sz="1200" dirty="0">
                <a:solidFill>
                  <a:schemeClr val="bg1"/>
                </a:solidFill>
              </a:rPr>
              <a:t> </a:t>
            </a:r>
            <a:r>
              <a:rPr lang="ca-ES" sz="1200" dirty="0" err="1">
                <a:solidFill>
                  <a:schemeClr val="bg1"/>
                </a:solidFill>
              </a:rPr>
              <a:t>Hour</a:t>
            </a:r>
            <a:r>
              <a:rPr lang="ca-ES" sz="1200" dirty="0">
                <a:solidFill>
                  <a:schemeClr val="bg1"/>
                </a:solidFill>
              </a:rPr>
              <a:t> </a:t>
            </a:r>
            <a:r>
              <a:rPr lang="ca-ES" sz="1200" dirty="0" err="1">
                <a:solidFill>
                  <a:schemeClr val="bg1"/>
                </a:solidFill>
              </a:rPr>
              <a:t>Morning</a:t>
            </a:r>
            <a:endParaRPr lang="ca-ES" sz="1200" dirty="0">
              <a:solidFill>
                <a:schemeClr val="bg1"/>
              </a:solidFill>
            </a:endParaRPr>
          </a:p>
          <a:p>
            <a:pPr algn="ctr"/>
            <a:r>
              <a:rPr lang="ca-ES" sz="1200" dirty="0">
                <a:solidFill>
                  <a:schemeClr val="bg1"/>
                </a:solidFill>
              </a:rPr>
              <a:t>05:00h-10:00h</a:t>
            </a:r>
          </a:p>
        </p:txBody>
      </p:sp>
      <p:sp>
        <p:nvSpPr>
          <p:cNvPr id="43" name="Marcador de contenido 7"/>
          <p:cNvSpPr>
            <a:spLocks noGrp="1"/>
          </p:cNvSpPr>
          <p:nvPr>
            <p:ph idx="22"/>
          </p:nvPr>
        </p:nvSpPr>
        <p:spPr>
          <a:xfrm rot="16200000">
            <a:off x="6039665" y="4854200"/>
            <a:ext cx="2138524" cy="498598"/>
          </a:xfrm>
        </p:spPr>
        <p:txBody>
          <a:bodyPr/>
          <a:lstStyle/>
          <a:p>
            <a:pPr algn="ctr"/>
            <a:r>
              <a:rPr lang="ca-ES" sz="1200" dirty="0">
                <a:solidFill>
                  <a:schemeClr val="bg1"/>
                </a:solidFill>
              </a:rPr>
              <a:t>Off-</a:t>
            </a:r>
            <a:r>
              <a:rPr lang="ca-ES" sz="1200" dirty="0" err="1">
                <a:solidFill>
                  <a:schemeClr val="bg1"/>
                </a:solidFill>
              </a:rPr>
              <a:t>peak</a:t>
            </a:r>
            <a:endParaRPr lang="ca-ES" sz="1200" dirty="0">
              <a:solidFill>
                <a:schemeClr val="bg1"/>
              </a:solidFill>
            </a:endParaRPr>
          </a:p>
          <a:p>
            <a:pPr algn="ctr"/>
            <a:r>
              <a:rPr lang="ca-ES" sz="1200" dirty="0">
                <a:solidFill>
                  <a:schemeClr val="bg1"/>
                </a:solidFill>
              </a:rPr>
              <a:t>10:00h-14:00h</a:t>
            </a:r>
          </a:p>
        </p:txBody>
      </p:sp>
      <p:sp>
        <p:nvSpPr>
          <p:cNvPr id="44" name="Marcador de contenido 7"/>
          <p:cNvSpPr>
            <a:spLocks noGrp="1"/>
          </p:cNvSpPr>
          <p:nvPr>
            <p:ph idx="22"/>
          </p:nvPr>
        </p:nvSpPr>
        <p:spPr>
          <a:xfrm rot="16200000">
            <a:off x="6888539" y="4854200"/>
            <a:ext cx="2138524" cy="498598"/>
          </a:xfrm>
        </p:spPr>
        <p:txBody>
          <a:bodyPr/>
          <a:lstStyle/>
          <a:p>
            <a:pPr algn="ctr"/>
            <a:r>
              <a:rPr lang="ca-ES" sz="1200" dirty="0" err="1">
                <a:solidFill>
                  <a:schemeClr val="bg1"/>
                </a:solidFill>
              </a:rPr>
              <a:t>Peak</a:t>
            </a:r>
            <a:r>
              <a:rPr lang="ca-ES" sz="1200" dirty="0">
                <a:solidFill>
                  <a:schemeClr val="bg1"/>
                </a:solidFill>
              </a:rPr>
              <a:t> </a:t>
            </a:r>
            <a:r>
              <a:rPr lang="ca-ES" sz="1200" dirty="0" err="1">
                <a:solidFill>
                  <a:schemeClr val="bg1"/>
                </a:solidFill>
              </a:rPr>
              <a:t>Hour</a:t>
            </a:r>
            <a:r>
              <a:rPr lang="ca-ES" sz="1200" dirty="0">
                <a:solidFill>
                  <a:schemeClr val="bg1"/>
                </a:solidFill>
              </a:rPr>
              <a:t> </a:t>
            </a:r>
            <a:r>
              <a:rPr lang="ca-ES" sz="1200" dirty="0" err="1">
                <a:solidFill>
                  <a:schemeClr val="bg1"/>
                </a:solidFill>
              </a:rPr>
              <a:t>Evening</a:t>
            </a:r>
            <a:endParaRPr lang="ca-ES" sz="1200" dirty="0">
              <a:solidFill>
                <a:schemeClr val="bg1"/>
              </a:solidFill>
            </a:endParaRPr>
          </a:p>
          <a:p>
            <a:pPr algn="ctr"/>
            <a:r>
              <a:rPr lang="ca-ES" sz="1200" dirty="0">
                <a:solidFill>
                  <a:schemeClr val="bg1"/>
                </a:solidFill>
              </a:rPr>
              <a:t>14:00h-20:30h</a:t>
            </a:r>
          </a:p>
        </p:txBody>
      </p:sp>
      <p:sp>
        <p:nvSpPr>
          <p:cNvPr id="45" name="Marcador de contenido 7"/>
          <p:cNvSpPr>
            <a:spLocks noGrp="1"/>
          </p:cNvSpPr>
          <p:nvPr>
            <p:ph idx="22"/>
          </p:nvPr>
        </p:nvSpPr>
        <p:spPr>
          <a:xfrm rot="16200000">
            <a:off x="7725010" y="4854200"/>
            <a:ext cx="2138524" cy="498598"/>
          </a:xfrm>
        </p:spPr>
        <p:txBody>
          <a:bodyPr/>
          <a:lstStyle/>
          <a:p>
            <a:pPr algn="ctr"/>
            <a:r>
              <a:rPr lang="ca-ES" sz="1200" dirty="0" err="1">
                <a:solidFill>
                  <a:schemeClr val="bg1"/>
                </a:solidFill>
              </a:rPr>
              <a:t>Night</a:t>
            </a:r>
            <a:r>
              <a:rPr lang="ca-ES" sz="1200" dirty="0">
                <a:solidFill>
                  <a:schemeClr val="bg1"/>
                </a:solidFill>
              </a:rPr>
              <a:t> </a:t>
            </a:r>
            <a:r>
              <a:rPr lang="ca-ES" sz="1200" dirty="0" err="1">
                <a:solidFill>
                  <a:schemeClr val="bg1"/>
                </a:solidFill>
              </a:rPr>
              <a:t>Time</a:t>
            </a:r>
            <a:endParaRPr lang="ca-ES" sz="1200" dirty="0">
              <a:solidFill>
                <a:schemeClr val="bg1"/>
              </a:solidFill>
            </a:endParaRPr>
          </a:p>
          <a:p>
            <a:pPr algn="ctr"/>
            <a:r>
              <a:rPr lang="ca-ES" sz="1200" dirty="0">
                <a:solidFill>
                  <a:schemeClr val="bg1"/>
                </a:solidFill>
              </a:rPr>
              <a:t>20:30-00:00h</a:t>
            </a:r>
          </a:p>
        </p:txBody>
      </p:sp>
      <p:sp>
        <p:nvSpPr>
          <p:cNvPr id="28" name="Rectángulo redondeado 27"/>
          <p:cNvSpPr/>
          <p:nvPr/>
        </p:nvSpPr>
        <p:spPr>
          <a:xfrm>
            <a:off x="2852580" y="5219167"/>
            <a:ext cx="745242" cy="189598"/>
          </a:xfrm>
          <a:prstGeom prst="roundRect">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200" dirty="0">
                <a:solidFill>
                  <a:schemeClr val="tx1"/>
                </a:solidFill>
              </a:rPr>
              <a:t>4SMD7</a:t>
            </a:r>
          </a:p>
        </p:txBody>
      </p:sp>
      <p:sp>
        <p:nvSpPr>
          <p:cNvPr id="29" name="Rectángulo redondeado 28"/>
          <p:cNvSpPr/>
          <p:nvPr/>
        </p:nvSpPr>
        <p:spPr>
          <a:xfrm>
            <a:off x="2574276" y="4930114"/>
            <a:ext cx="745242" cy="189598"/>
          </a:xfrm>
          <a:prstGeom prst="roundRect">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200" dirty="0">
                <a:solidFill>
                  <a:schemeClr val="tx1"/>
                </a:solidFill>
              </a:rPr>
              <a:t>7SMD2</a:t>
            </a:r>
          </a:p>
        </p:txBody>
      </p:sp>
      <p:sp>
        <p:nvSpPr>
          <p:cNvPr id="31" name="Rectángulo redondeado 30"/>
          <p:cNvSpPr/>
          <p:nvPr/>
        </p:nvSpPr>
        <p:spPr>
          <a:xfrm>
            <a:off x="2072362" y="4326358"/>
            <a:ext cx="745242" cy="189598"/>
          </a:xfrm>
          <a:prstGeom prst="roundRect">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200" dirty="0">
                <a:solidFill>
                  <a:schemeClr val="tx1"/>
                </a:solidFill>
              </a:rPr>
              <a:t>9SMD2</a:t>
            </a:r>
          </a:p>
        </p:txBody>
      </p:sp>
      <p:sp>
        <p:nvSpPr>
          <p:cNvPr id="32" name="Rectángulo redondeado 31"/>
          <p:cNvSpPr/>
          <p:nvPr/>
        </p:nvSpPr>
        <p:spPr>
          <a:xfrm>
            <a:off x="1993646" y="3980767"/>
            <a:ext cx="745242" cy="189598"/>
          </a:xfrm>
          <a:prstGeom prst="roundRect">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200" dirty="0">
                <a:solidFill>
                  <a:schemeClr val="tx1"/>
                </a:solidFill>
              </a:rPr>
              <a:t>10SMD7</a:t>
            </a:r>
          </a:p>
        </p:txBody>
      </p:sp>
      <p:sp>
        <p:nvSpPr>
          <p:cNvPr id="33" name="Rectángulo redondeado 32"/>
          <p:cNvSpPr/>
          <p:nvPr/>
        </p:nvSpPr>
        <p:spPr>
          <a:xfrm>
            <a:off x="1670551" y="3551869"/>
            <a:ext cx="745242" cy="189598"/>
          </a:xfrm>
          <a:prstGeom prst="roundRect">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200" dirty="0">
                <a:solidFill>
                  <a:schemeClr val="tx1"/>
                </a:solidFill>
              </a:rPr>
              <a:t>12SMD2</a:t>
            </a:r>
          </a:p>
        </p:txBody>
      </p:sp>
      <p:grpSp>
        <p:nvGrpSpPr>
          <p:cNvPr id="3" name="Grupo 2">
            <a:extLst>
              <a:ext uri="{FF2B5EF4-FFF2-40B4-BE49-F238E27FC236}">
                <a16:creationId xmlns:a16="http://schemas.microsoft.com/office/drawing/2014/main" id="{92265762-5DDF-4BC2-BDE4-2BAAAEDD1296}"/>
              </a:ext>
            </a:extLst>
          </p:cNvPr>
          <p:cNvGrpSpPr/>
          <p:nvPr/>
        </p:nvGrpSpPr>
        <p:grpSpPr>
          <a:xfrm>
            <a:off x="1976745" y="3271694"/>
            <a:ext cx="1884215" cy="2090881"/>
            <a:chOff x="1976745" y="3271694"/>
            <a:chExt cx="1884215" cy="2090881"/>
          </a:xfrm>
        </p:grpSpPr>
        <p:sp>
          <p:nvSpPr>
            <p:cNvPr id="4" name="Elipse 3"/>
            <p:cNvSpPr/>
            <p:nvPr/>
          </p:nvSpPr>
          <p:spPr>
            <a:xfrm>
              <a:off x="3776187" y="5277802"/>
              <a:ext cx="84773" cy="84773"/>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0" name="Elipse 9"/>
            <p:cNvSpPr/>
            <p:nvPr/>
          </p:nvSpPr>
          <p:spPr>
            <a:xfrm>
              <a:off x="3492819" y="4982527"/>
              <a:ext cx="84773" cy="84773"/>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1" name="Elipse 10"/>
            <p:cNvSpPr/>
            <p:nvPr/>
          </p:nvSpPr>
          <p:spPr>
            <a:xfrm>
              <a:off x="3025166" y="4380071"/>
              <a:ext cx="84773" cy="84773"/>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2" name="Elipse 11"/>
            <p:cNvSpPr/>
            <p:nvPr/>
          </p:nvSpPr>
          <p:spPr>
            <a:xfrm>
              <a:off x="2952298" y="4031443"/>
              <a:ext cx="84773" cy="84773"/>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4" name="Elipse 13"/>
            <p:cNvSpPr/>
            <p:nvPr/>
          </p:nvSpPr>
          <p:spPr>
            <a:xfrm>
              <a:off x="2595111" y="3598055"/>
              <a:ext cx="84773" cy="84773"/>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 name="Elipse 1">
              <a:extLst>
                <a:ext uri="{FF2B5EF4-FFF2-40B4-BE49-F238E27FC236}">
                  <a16:creationId xmlns:a16="http://schemas.microsoft.com/office/drawing/2014/main" id="{057225E6-AE8A-49BC-98E9-7BACCA07C452}"/>
                </a:ext>
              </a:extLst>
            </p:cNvPr>
            <p:cNvSpPr/>
            <p:nvPr/>
          </p:nvSpPr>
          <p:spPr>
            <a:xfrm>
              <a:off x="1976745" y="3271694"/>
              <a:ext cx="84773" cy="84773"/>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grpSp>
        <p:nvGrpSpPr>
          <p:cNvPr id="18" name="Grupo 17">
            <a:extLst>
              <a:ext uri="{FF2B5EF4-FFF2-40B4-BE49-F238E27FC236}">
                <a16:creationId xmlns:a16="http://schemas.microsoft.com/office/drawing/2014/main" id="{2F996B9F-C0E6-4F85-A356-022FED0D9888}"/>
              </a:ext>
            </a:extLst>
          </p:cNvPr>
          <p:cNvGrpSpPr/>
          <p:nvPr/>
        </p:nvGrpSpPr>
        <p:grpSpPr>
          <a:xfrm>
            <a:off x="2061518" y="2833276"/>
            <a:ext cx="2824807" cy="2444526"/>
            <a:chOff x="2061518" y="2833276"/>
            <a:chExt cx="2824807" cy="2444526"/>
          </a:xfrm>
        </p:grpSpPr>
        <p:cxnSp>
          <p:nvCxnSpPr>
            <p:cNvPr id="20" name="Conector recto de flecha 19"/>
            <p:cNvCxnSpPr>
              <a:cxnSpLocks/>
              <a:stCxn id="14" idx="7"/>
              <a:endCxn id="16" idx="1"/>
            </p:cNvCxnSpPr>
            <p:nvPr/>
          </p:nvCxnSpPr>
          <p:spPr>
            <a:xfrm flipV="1">
              <a:off x="2667469" y="2833276"/>
              <a:ext cx="2218856" cy="777194"/>
            </a:xfrm>
            <a:prstGeom prst="straightConnector1">
              <a:avLst/>
            </a:prstGeom>
            <a:ln w="158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1" name="Conector recto de flecha 20"/>
            <p:cNvCxnSpPr>
              <a:stCxn id="12" idx="7"/>
              <a:endCxn id="16" idx="1"/>
            </p:cNvCxnSpPr>
            <p:nvPr/>
          </p:nvCxnSpPr>
          <p:spPr>
            <a:xfrm flipV="1">
              <a:off x="3024656" y="2833276"/>
              <a:ext cx="1861669" cy="1210582"/>
            </a:xfrm>
            <a:prstGeom prst="straightConnector1">
              <a:avLst/>
            </a:prstGeom>
            <a:ln w="158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4" name="Conector recto de flecha 23"/>
            <p:cNvCxnSpPr>
              <a:stCxn id="11" idx="7"/>
              <a:endCxn id="16" idx="1"/>
            </p:cNvCxnSpPr>
            <p:nvPr/>
          </p:nvCxnSpPr>
          <p:spPr>
            <a:xfrm flipV="1">
              <a:off x="3097524" y="2833276"/>
              <a:ext cx="1788801" cy="1559210"/>
            </a:xfrm>
            <a:prstGeom prst="straightConnector1">
              <a:avLst/>
            </a:prstGeom>
            <a:ln w="158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7" name="Conector recto de flecha 26"/>
            <p:cNvCxnSpPr>
              <a:stCxn id="10" idx="7"/>
              <a:endCxn id="16" idx="1"/>
            </p:cNvCxnSpPr>
            <p:nvPr/>
          </p:nvCxnSpPr>
          <p:spPr>
            <a:xfrm flipV="1">
              <a:off x="3565177" y="2833276"/>
              <a:ext cx="1321148" cy="2161666"/>
            </a:xfrm>
            <a:prstGeom prst="straightConnector1">
              <a:avLst/>
            </a:prstGeom>
            <a:ln w="158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0" name="Conector recto de flecha 29"/>
            <p:cNvCxnSpPr>
              <a:stCxn id="4" idx="0"/>
              <a:endCxn id="16" idx="1"/>
            </p:cNvCxnSpPr>
            <p:nvPr/>
          </p:nvCxnSpPr>
          <p:spPr>
            <a:xfrm flipV="1">
              <a:off x="3818574" y="2833276"/>
              <a:ext cx="1067751" cy="2444526"/>
            </a:xfrm>
            <a:prstGeom prst="straightConnector1">
              <a:avLst/>
            </a:prstGeom>
            <a:ln w="158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5" name="Conector recto de flecha 34">
              <a:extLst>
                <a:ext uri="{FF2B5EF4-FFF2-40B4-BE49-F238E27FC236}">
                  <a16:creationId xmlns:a16="http://schemas.microsoft.com/office/drawing/2014/main" id="{8E10AAA5-1632-430F-BF89-7C9E3733544B}"/>
                </a:ext>
              </a:extLst>
            </p:cNvPr>
            <p:cNvCxnSpPr>
              <a:cxnSpLocks/>
              <a:endCxn id="16" idx="1"/>
            </p:cNvCxnSpPr>
            <p:nvPr/>
          </p:nvCxnSpPr>
          <p:spPr>
            <a:xfrm flipV="1">
              <a:off x="2061518" y="2833276"/>
              <a:ext cx="2824807" cy="479294"/>
            </a:xfrm>
            <a:prstGeom prst="straightConnector1">
              <a:avLst/>
            </a:prstGeom>
            <a:ln w="15875">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
        <p:nvSpPr>
          <p:cNvPr id="19" name="Rectángulo redondeado 32">
            <a:extLst>
              <a:ext uri="{FF2B5EF4-FFF2-40B4-BE49-F238E27FC236}">
                <a16:creationId xmlns:a16="http://schemas.microsoft.com/office/drawing/2014/main" id="{98F52EA9-9539-42CB-A23F-A4CB0E29B77A}"/>
              </a:ext>
            </a:extLst>
          </p:cNvPr>
          <p:cNvSpPr/>
          <p:nvPr/>
        </p:nvSpPr>
        <p:spPr>
          <a:xfrm>
            <a:off x="1061367" y="3217770"/>
            <a:ext cx="745242" cy="189598"/>
          </a:xfrm>
          <a:prstGeom prst="roundRect">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200" dirty="0">
                <a:solidFill>
                  <a:schemeClr val="tx1"/>
                </a:solidFill>
              </a:rPr>
              <a:t>14SMD2</a:t>
            </a:r>
          </a:p>
        </p:txBody>
      </p:sp>
      <p:grpSp>
        <p:nvGrpSpPr>
          <p:cNvPr id="36" name="Group 5">
            <a:extLst>
              <a:ext uri="{FF2B5EF4-FFF2-40B4-BE49-F238E27FC236}">
                <a16:creationId xmlns:a16="http://schemas.microsoft.com/office/drawing/2014/main" id="{DD817C97-9CBB-443A-884A-189596C2B2C7}"/>
              </a:ext>
            </a:extLst>
          </p:cNvPr>
          <p:cNvGrpSpPr/>
          <p:nvPr/>
        </p:nvGrpSpPr>
        <p:grpSpPr>
          <a:xfrm>
            <a:off x="308925" y="6400805"/>
            <a:ext cx="5124466" cy="365922"/>
            <a:chOff x="277404" y="6222365"/>
            <a:chExt cx="7557511" cy="539657"/>
          </a:xfrm>
        </p:grpSpPr>
        <p:pic>
          <p:nvPicPr>
            <p:cNvPr id="37" name="image4.png">
              <a:extLst>
                <a:ext uri="{FF2B5EF4-FFF2-40B4-BE49-F238E27FC236}">
                  <a16:creationId xmlns:a16="http://schemas.microsoft.com/office/drawing/2014/main" id="{282AFD58-5D13-4DB7-885F-C7AA8136CBE0}"/>
                </a:ext>
              </a:extLst>
            </p:cNvPr>
            <p:cNvPicPr/>
            <p:nvPr/>
          </p:nvPicPr>
          <p:blipFill>
            <a:blip r:embed="rId5"/>
            <a:srcRect/>
            <a:stretch>
              <a:fillRect/>
            </a:stretch>
          </p:blipFill>
          <p:spPr>
            <a:xfrm>
              <a:off x="1373258" y="6222365"/>
              <a:ext cx="6461657" cy="499110"/>
            </a:xfrm>
            <a:prstGeom prst="rect">
              <a:avLst/>
            </a:prstGeom>
          </p:spPr>
        </p:pic>
        <p:pic>
          <p:nvPicPr>
            <p:cNvPr id="46" name="image1.png" descr="A picture containing company name&#10;&#10;Description automatically generated">
              <a:extLst>
                <a:ext uri="{FF2B5EF4-FFF2-40B4-BE49-F238E27FC236}">
                  <a16:creationId xmlns:a16="http://schemas.microsoft.com/office/drawing/2014/main" id="{B579F163-3A98-43CA-A1FC-580629E1C87C}"/>
                </a:ext>
              </a:extLst>
            </p:cNvPr>
            <p:cNvPicPr/>
            <p:nvPr/>
          </p:nvPicPr>
          <p:blipFill>
            <a:blip r:embed="rId6"/>
            <a:srcRect/>
            <a:stretch>
              <a:fillRect/>
            </a:stretch>
          </p:blipFill>
          <p:spPr>
            <a:xfrm>
              <a:off x="277404" y="6262913"/>
              <a:ext cx="850163" cy="499109"/>
            </a:xfrm>
            <a:prstGeom prst="rect">
              <a:avLst/>
            </a:prstGeom>
          </p:spPr>
        </p:pic>
      </p:grpSp>
    </p:spTree>
    <p:extLst>
      <p:ext uri="{BB962C8B-B14F-4D97-AF65-F5344CB8AC3E}">
        <p14:creationId xmlns:p14="http://schemas.microsoft.com/office/powerpoint/2010/main" val="33985447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00"/>
                                        <p:tgtEl>
                                          <p:spTgt spid="3"/>
                                        </p:tgtEl>
                                      </p:cBhvr>
                                    </p:animEffect>
                                  </p:childTnLst>
                                </p:cTn>
                              </p:par>
                              <p:par>
                                <p:cTn id="8" presetID="22" presetClass="entr" presetSubtype="8" fill="hold" nodeType="withEffect">
                                  <p:stCondLst>
                                    <p:cond delay="400"/>
                                  </p:stCondLst>
                                  <p:childTnLst>
                                    <p:set>
                                      <p:cBhvr>
                                        <p:cTn id="9" dur="1" fill="hold">
                                          <p:stCondLst>
                                            <p:cond delay="0"/>
                                          </p:stCondLst>
                                        </p:cTn>
                                        <p:tgtEl>
                                          <p:spTgt spid="18"/>
                                        </p:tgtEl>
                                        <p:attrNameLst>
                                          <p:attrName>style.visibility</p:attrName>
                                        </p:attrNameLst>
                                      </p:cBhvr>
                                      <p:to>
                                        <p:strVal val="visible"/>
                                      </p:to>
                                    </p:set>
                                    <p:animEffect transition="in" filter="wipe(left)">
                                      <p:cBhvr>
                                        <p:cTn id="10" dur="600"/>
                                        <p:tgtEl>
                                          <p:spTgt spid="18"/>
                                        </p:tgtEl>
                                      </p:cBhvr>
                                    </p:animEffect>
                                  </p:childTnLst>
                                </p:cTn>
                              </p:par>
                            </p:childTnLst>
                          </p:cTn>
                        </p:par>
                        <p:par>
                          <p:cTn id="11" fill="hold">
                            <p:stCondLst>
                              <p:cond delay="1000"/>
                            </p:stCondLst>
                            <p:childTnLst>
                              <p:par>
                                <p:cTn id="12" presetID="1" presetClass="entr" presetSubtype="0" fill="hold" nodeType="afterEffect">
                                  <p:stCondLst>
                                    <p:cond delay="0"/>
                                  </p:stCondLst>
                                  <p:childTnLst>
                                    <p:set>
                                      <p:cBhvr>
                                        <p:cTn id="13" dur="1" fill="hold">
                                          <p:stCondLst>
                                            <p:cond delay="0"/>
                                          </p:stCondLst>
                                        </p:cTn>
                                        <p:tgtEl>
                                          <p:spTgt spid="16"/>
                                        </p:tgtEl>
                                        <p:attrNameLst>
                                          <p:attrName>style.visibility</p:attrName>
                                        </p:attrNameLst>
                                      </p:cBhvr>
                                      <p:to>
                                        <p:strVal val="visible"/>
                                      </p:to>
                                    </p:se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wipe(up)">
                                      <p:cBhvr>
                                        <p:cTn id="17" dur="1000"/>
                                        <p:tgtEl>
                                          <p:spTgt spid="38"/>
                                        </p:tgtEl>
                                      </p:cBhvr>
                                    </p:animEffect>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39"/>
                                        </p:tgtEl>
                                        <p:attrNameLst>
                                          <p:attrName>style.visibility</p:attrName>
                                        </p:attrNameLst>
                                      </p:cBhvr>
                                      <p:to>
                                        <p:strVal val="visible"/>
                                      </p:to>
                                    </p:set>
                                    <p:animEffect transition="in" filter="wipe(up)">
                                      <p:cBhvr>
                                        <p:cTn id="21" dur="1000"/>
                                        <p:tgtEl>
                                          <p:spTgt spid="39"/>
                                        </p:tgtEl>
                                      </p:cBhvr>
                                    </p:animEffect>
                                  </p:childTnLst>
                                </p:cTn>
                              </p:par>
                            </p:childTnLst>
                          </p:cTn>
                        </p:par>
                        <p:par>
                          <p:cTn id="22" fill="hold">
                            <p:stCondLst>
                              <p:cond delay="3000"/>
                            </p:stCondLst>
                            <p:childTnLst>
                              <p:par>
                                <p:cTn id="23" presetID="22" presetClass="entr" presetSubtype="1" fill="hold" grpId="0" nodeType="afterEffect">
                                  <p:stCondLst>
                                    <p:cond delay="0"/>
                                  </p:stCondLst>
                                  <p:childTnLst>
                                    <p:set>
                                      <p:cBhvr>
                                        <p:cTn id="24" dur="1" fill="hold">
                                          <p:stCondLst>
                                            <p:cond delay="0"/>
                                          </p:stCondLst>
                                        </p:cTn>
                                        <p:tgtEl>
                                          <p:spTgt spid="40"/>
                                        </p:tgtEl>
                                        <p:attrNameLst>
                                          <p:attrName>style.visibility</p:attrName>
                                        </p:attrNameLst>
                                      </p:cBhvr>
                                      <p:to>
                                        <p:strVal val="visible"/>
                                      </p:to>
                                    </p:set>
                                    <p:animEffect transition="in" filter="wipe(up)">
                                      <p:cBhvr>
                                        <p:cTn id="25" dur="1000"/>
                                        <p:tgtEl>
                                          <p:spTgt spid="40"/>
                                        </p:tgtEl>
                                      </p:cBhvr>
                                    </p:animEffect>
                                  </p:childTnLst>
                                </p:cTn>
                              </p:par>
                            </p:childTnLst>
                          </p:cTn>
                        </p:par>
                        <p:par>
                          <p:cTn id="26" fill="hold">
                            <p:stCondLst>
                              <p:cond delay="4000"/>
                            </p:stCondLst>
                            <p:childTnLst>
                              <p:par>
                                <p:cTn id="27" presetID="22" presetClass="entr" presetSubtype="1" fill="hold" grpId="0" nodeType="afterEffect">
                                  <p:stCondLst>
                                    <p:cond delay="0"/>
                                  </p:stCondLst>
                                  <p:childTnLst>
                                    <p:set>
                                      <p:cBhvr>
                                        <p:cTn id="28" dur="1" fill="hold">
                                          <p:stCondLst>
                                            <p:cond delay="0"/>
                                          </p:stCondLst>
                                        </p:cTn>
                                        <p:tgtEl>
                                          <p:spTgt spid="41"/>
                                        </p:tgtEl>
                                        <p:attrNameLst>
                                          <p:attrName>style.visibility</p:attrName>
                                        </p:attrNameLst>
                                      </p:cBhvr>
                                      <p:to>
                                        <p:strVal val="visible"/>
                                      </p:to>
                                    </p:set>
                                    <p:animEffect transition="in" filter="wipe(up)">
                                      <p:cBhvr>
                                        <p:cTn id="29" dur="10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animBg="1"/>
      <p:bldP spid="40" grpId="0" animBg="1"/>
      <p:bldP spid="4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a:extLst>
              <a:ext uri="{FF2B5EF4-FFF2-40B4-BE49-F238E27FC236}">
                <a16:creationId xmlns:a16="http://schemas.microsoft.com/office/drawing/2014/main" id="{84230EF9-60ED-4564-BCF5-1B3F86D193D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195" y="2076362"/>
            <a:ext cx="8847768" cy="3706101"/>
          </a:xfrm>
          <a:prstGeom prst="rect">
            <a:avLst/>
          </a:prstGeom>
        </p:spPr>
      </p:pic>
      <p:sp>
        <p:nvSpPr>
          <p:cNvPr id="10" name="Rectángulo 9">
            <a:extLst>
              <a:ext uri="{FF2B5EF4-FFF2-40B4-BE49-F238E27FC236}">
                <a16:creationId xmlns:a16="http://schemas.microsoft.com/office/drawing/2014/main" id="{70F7E127-5689-4E46-8EAB-38C2C4B9CC2B}"/>
              </a:ext>
            </a:extLst>
          </p:cNvPr>
          <p:cNvSpPr/>
          <p:nvPr/>
        </p:nvSpPr>
        <p:spPr>
          <a:xfrm>
            <a:off x="79195" y="2076362"/>
            <a:ext cx="8847768" cy="370610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8" name="Marcador de contenido 7"/>
          <p:cNvSpPr>
            <a:spLocks noGrp="1"/>
          </p:cNvSpPr>
          <p:nvPr>
            <p:ph idx="22"/>
          </p:nvPr>
        </p:nvSpPr>
        <p:spPr>
          <a:xfrm>
            <a:off x="454699" y="1075537"/>
            <a:ext cx="8201686" cy="523220"/>
          </a:xfrm>
        </p:spPr>
        <p:txBody>
          <a:bodyPr/>
          <a:lstStyle/>
          <a:p>
            <a:r>
              <a:rPr lang="es-ES" dirty="0" err="1"/>
              <a:t>Task</a:t>
            </a:r>
            <a:r>
              <a:rPr lang="ca-ES" dirty="0"/>
              <a:t> </a:t>
            </a:r>
            <a:r>
              <a:rPr lang="en-US" dirty="0"/>
              <a:t>a: Demand of the model</a:t>
            </a:r>
          </a:p>
        </p:txBody>
      </p:sp>
      <p:sp>
        <p:nvSpPr>
          <p:cNvPr id="16" name="Marcador de número de diapositiva 4">
            <a:extLst>
              <a:ext uri="{FF2B5EF4-FFF2-40B4-BE49-F238E27FC236}">
                <a16:creationId xmlns:a16="http://schemas.microsoft.com/office/drawing/2014/main" id="{B73E12AB-D73E-4122-90AF-9992E294EB0C}"/>
              </a:ext>
            </a:extLst>
          </p:cNvPr>
          <p:cNvSpPr>
            <a:spLocks noGrp="1"/>
          </p:cNvSpPr>
          <p:nvPr>
            <p:ph type="sldNum" sz="quarter" idx="12"/>
          </p:nvPr>
        </p:nvSpPr>
        <p:spPr>
          <a:xfrm>
            <a:off x="6522785" y="6250846"/>
            <a:ext cx="2133600" cy="365125"/>
          </a:xfrm>
        </p:spPr>
        <p:txBody>
          <a:bodyPr/>
          <a:lstStyle/>
          <a:p>
            <a:fld id="{5336F0B7-EF37-4B31-BA1E-D2B9204CDF2B}" type="slidenum">
              <a:rPr lang="ca-ES" noProof="0" smtClean="0"/>
              <a:pPr/>
              <a:t>12</a:t>
            </a:fld>
            <a:endParaRPr lang="ca-ES" noProof="0" dirty="0"/>
          </a:p>
        </p:txBody>
      </p:sp>
      <p:pic>
        <p:nvPicPr>
          <p:cNvPr id="18" name="Imagen 17">
            <a:extLst>
              <a:ext uri="{FF2B5EF4-FFF2-40B4-BE49-F238E27FC236}">
                <a16:creationId xmlns:a16="http://schemas.microsoft.com/office/drawing/2014/main" id="{34CB3C09-080E-4623-B24F-FD6389B22D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1595" y="2228762"/>
            <a:ext cx="8847768" cy="3706101"/>
          </a:xfrm>
          <a:prstGeom prst="rect">
            <a:avLst/>
          </a:prstGeom>
        </p:spPr>
      </p:pic>
      <p:sp>
        <p:nvSpPr>
          <p:cNvPr id="14" name="Elipse 13">
            <a:extLst>
              <a:ext uri="{FF2B5EF4-FFF2-40B4-BE49-F238E27FC236}">
                <a16:creationId xmlns:a16="http://schemas.microsoft.com/office/drawing/2014/main" id="{34A7C1FA-8304-4394-B55C-2F67031BF7C0}"/>
              </a:ext>
            </a:extLst>
          </p:cNvPr>
          <p:cNvSpPr/>
          <p:nvPr/>
        </p:nvSpPr>
        <p:spPr>
          <a:xfrm>
            <a:off x="1358900" y="3429000"/>
            <a:ext cx="863600" cy="8636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3600" b="1" dirty="0"/>
              <a:t>1</a:t>
            </a:r>
          </a:p>
        </p:txBody>
      </p:sp>
      <p:sp>
        <p:nvSpPr>
          <p:cNvPr id="22" name="Marcador de contenido 5">
            <a:extLst>
              <a:ext uri="{FF2B5EF4-FFF2-40B4-BE49-F238E27FC236}">
                <a16:creationId xmlns:a16="http://schemas.microsoft.com/office/drawing/2014/main" id="{8E2DCF1A-84EC-47AB-BD0E-4986662B49E8}"/>
              </a:ext>
            </a:extLst>
          </p:cNvPr>
          <p:cNvSpPr>
            <a:spLocks noGrp="1"/>
          </p:cNvSpPr>
          <p:nvPr>
            <p:ph idx="1"/>
          </p:nvPr>
        </p:nvSpPr>
        <p:spPr>
          <a:xfrm>
            <a:off x="752296" y="4515653"/>
            <a:ext cx="2337268" cy="521878"/>
          </a:xfrm>
        </p:spPr>
        <p:txBody>
          <a:bodyPr numCol="1">
            <a:normAutofit/>
          </a:bodyPr>
          <a:lstStyle/>
          <a:p>
            <a:pPr marL="171450" indent="-171450" algn="just">
              <a:buFont typeface="Arial" panose="020B0604020202020204" pitchFamily="34" charset="0"/>
              <a:buChar char="•"/>
            </a:pPr>
            <a:r>
              <a:rPr lang="en-US" sz="1200" dirty="0"/>
              <a:t>Error filtering</a:t>
            </a:r>
          </a:p>
          <a:p>
            <a:pPr marL="171450" indent="-171450" algn="just">
              <a:buFont typeface="Arial" panose="020B0604020202020204" pitchFamily="34" charset="0"/>
              <a:buChar char="•"/>
            </a:pPr>
            <a:r>
              <a:rPr lang="en-US" sz="1200" dirty="0"/>
              <a:t>Aggregation by type of day</a:t>
            </a:r>
          </a:p>
        </p:txBody>
      </p:sp>
      <p:sp>
        <p:nvSpPr>
          <p:cNvPr id="23" name="Multidocumento 79">
            <a:extLst>
              <a:ext uri="{FF2B5EF4-FFF2-40B4-BE49-F238E27FC236}">
                <a16:creationId xmlns:a16="http://schemas.microsoft.com/office/drawing/2014/main" id="{A26EFFD9-FF86-4D77-971A-5939EE01055C}"/>
              </a:ext>
            </a:extLst>
          </p:cNvPr>
          <p:cNvSpPr/>
          <p:nvPr/>
        </p:nvSpPr>
        <p:spPr>
          <a:xfrm>
            <a:off x="1530350" y="2299171"/>
            <a:ext cx="524872" cy="735203"/>
          </a:xfrm>
          <a:prstGeom prst="flowChartMultidocumen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5" name="Imagen 84">
            <a:extLst>
              <a:ext uri="{FF2B5EF4-FFF2-40B4-BE49-F238E27FC236}">
                <a16:creationId xmlns:a16="http://schemas.microsoft.com/office/drawing/2014/main" id="{8F450D45-E563-4028-91CD-4A170E79BA31}"/>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1530350" y="5374542"/>
            <a:ext cx="520700" cy="641576"/>
          </a:xfrm>
          <a:prstGeom prst="rect">
            <a:avLst/>
          </a:prstGeom>
        </p:spPr>
      </p:pic>
      <p:sp>
        <p:nvSpPr>
          <p:cNvPr id="163" name="Elipse 162">
            <a:extLst>
              <a:ext uri="{FF2B5EF4-FFF2-40B4-BE49-F238E27FC236}">
                <a16:creationId xmlns:a16="http://schemas.microsoft.com/office/drawing/2014/main" id="{02D9A2EA-62E4-4E77-8074-B6E0C8D121E3}"/>
              </a:ext>
            </a:extLst>
          </p:cNvPr>
          <p:cNvSpPr/>
          <p:nvPr/>
        </p:nvSpPr>
        <p:spPr>
          <a:xfrm>
            <a:off x="4093243" y="3429000"/>
            <a:ext cx="863600" cy="8636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3600" b="1" dirty="0"/>
              <a:t>2</a:t>
            </a:r>
          </a:p>
        </p:txBody>
      </p:sp>
      <p:sp>
        <p:nvSpPr>
          <p:cNvPr id="166" name="Elipse 165">
            <a:extLst>
              <a:ext uri="{FF2B5EF4-FFF2-40B4-BE49-F238E27FC236}">
                <a16:creationId xmlns:a16="http://schemas.microsoft.com/office/drawing/2014/main" id="{BE2B2BCB-D7E2-4226-8FE3-492490624E4B}"/>
              </a:ext>
            </a:extLst>
          </p:cNvPr>
          <p:cNvSpPr/>
          <p:nvPr/>
        </p:nvSpPr>
        <p:spPr>
          <a:xfrm>
            <a:off x="6827585" y="3429000"/>
            <a:ext cx="863600" cy="8636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3600" b="1" dirty="0"/>
              <a:t>3</a:t>
            </a:r>
          </a:p>
        </p:txBody>
      </p:sp>
      <p:sp>
        <p:nvSpPr>
          <p:cNvPr id="168" name="Marcador de contenido 5">
            <a:extLst>
              <a:ext uri="{FF2B5EF4-FFF2-40B4-BE49-F238E27FC236}">
                <a16:creationId xmlns:a16="http://schemas.microsoft.com/office/drawing/2014/main" id="{847E63D9-274A-4364-BDD5-840F4ADAAD49}"/>
              </a:ext>
            </a:extLst>
          </p:cNvPr>
          <p:cNvSpPr txBox="1">
            <a:spLocks/>
          </p:cNvSpPr>
          <p:nvPr/>
        </p:nvSpPr>
        <p:spPr>
          <a:xfrm>
            <a:off x="3697875" y="4515653"/>
            <a:ext cx="2402158" cy="521878"/>
          </a:xfrm>
          <a:prstGeom prst="rect">
            <a:avLst/>
          </a:prstGeom>
        </p:spPr>
        <p:txBody>
          <a:bodyPr vert="horz" lIns="91440" tIns="45720" rIns="91440" bIns="45720" numCol="1" spcCol="360000" rtlCol="0">
            <a:normAutofit/>
          </a:bodyPr>
          <a:lstStyle>
            <a:lvl1pPr marL="0" indent="0" algn="l" defTabSz="914400" rtl="0" eaLnBrk="1" latinLnBrk="0" hangingPunct="1">
              <a:spcBef>
                <a:spcPts val="0"/>
              </a:spcBef>
              <a:buFont typeface="Arial" pitchFamily="34" charset="0"/>
              <a:buNone/>
              <a:defRPr sz="1400" kern="1200">
                <a:solidFill>
                  <a:schemeClr val="tx1"/>
                </a:solidFill>
                <a:latin typeface="Source Sans Pro" charset="0"/>
                <a:ea typeface="Source Sans Pro" charset="0"/>
                <a:cs typeface="Source Sans Pro" charset="0"/>
              </a:defRPr>
            </a:lvl1pPr>
            <a:lvl2pPr marL="457200" indent="0" algn="l" defTabSz="914400" rtl="0" eaLnBrk="1" latinLnBrk="0" hangingPunct="1">
              <a:spcBef>
                <a:spcPct val="20000"/>
              </a:spcBef>
              <a:buFont typeface="Arial" pitchFamily="34" charset="0"/>
              <a:buNone/>
              <a:defRPr sz="1400" kern="1200">
                <a:solidFill>
                  <a:schemeClr val="tx1"/>
                </a:solidFill>
                <a:latin typeface="Source Sans Pro" charset="0"/>
                <a:ea typeface="Source Sans Pro" charset="0"/>
                <a:cs typeface="Source Sans Pro" charset="0"/>
              </a:defRPr>
            </a:lvl2pPr>
            <a:lvl3pPr marL="914400" indent="0" algn="l" defTabSz="914400" rtl="0" eaLnBrk="1" latinLnBrk="0" hangingPunct="1">
              <a:spcBef>
                <a:spcPct val="20000"/>
              </a:spcBef>
              <a:buFont typeface="Arial" pitchFamily="34" charset="0"/>
              <a:buNone/>
              <a:defRPr sz="1400" kern="1200">
                <a:solidFill>
                  <a:schemeClr val="tx1"/>
                </a:solidFill>
                <a:latin typeface="Source Sans Pro" charset="0"/>
                <a:ea typeface="Source Sans Pro" charset="0"/>
                <a:cs typeface="Source Sans Pro" charset="0"/>
              </a:defRPr>
            </a:lvl3pPr>
            <a:lvl4pPr marL="1371600" indent="0" algn="l" defTabSz="914400" rtl="0" eaLnBrk="1" latinLnBrk="0" hangingPunct="1">
              <a:spcBef>
                <a:spcPct val="20000"/>
              </a:spcBef>
              <a:buFont typeface="Arial" pitchFamily="34" charset="0"/>
              <a:buNone/>
              <a:defRPr sz="1400" kern="1200">
                <a:solidFill>
                  <a:schemeClr val="tx1"/>
                </a:solidFill>
                <a:latin typeface="Source Sans Pro" charset="0"/>
                <a:ea typeface="Source Sans Pro" charset="0"/>
                <a:cs typeface="Source Sans Pro" charset="0"/>
              </a:defRPr>
            </a:lvl4pPr>
            <a:lvl5pPr marL="1828800" indent="0" algn="l" defTabSz="914400" rtl="0" eaLnBrk="1" latinLnBrk="0" hangingPunct="1">
              <a:spcBef>
                <a:spcPct val="20000"/>
              </a:spcBef>
              <a:buFont typeface="Arial" pitchFamily="34" charset="0"/>
              <a:buNone/>
              <a:defRPr sz="1400" kern="1200">
                <a:solidFill>
                  <a:schemeClr val="tx1"/>
                </a:solidFill>
                <a:latin typeface="Source Sans Pro" charset="0"/>
                <a:ea typeface="Source Sans Pro" charset="0"/>
                <a:cs typeface="Source Sans Pro"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71450" indent="-171450" algn="just">
              <a:buFont typeface="Arial" pitchFamily="34" charset="0"/>
              <a:buChar char="•"/>
            </a:pPr>
            <a:r>
              <a:rPr lang="en-US" sz="1200" dirty="0"/>
              <a:t>Derived calculations</a:t>
            </a:r>
          </a:p>
          <a:p>
            <a:pPr marL="171450" indent="-171450" algn="just">
              <a:buFont typeface="Arial" pitchFamily="34" charset="0"/>
              <a:buChar char="•"/>
            </a:pPr>
            <a:r>
              <a:rPr lang="en-US" sz="1200" dirty="0"/>
              <a:t>Turn percentages</a:t>
            </a:r>
          </a:p>
        </p:txBody>
      </p:sp>
      <p:pic>
        <p:nvPicPr>
          <p:cNvPr id="88" name="Imagen 87">
            <a:extLst>
              <a:ext uri="{FF2B5EF4-FFF2-40B4-BE49-F238E27FC236}">
                <a16:creationId xmlns:a16="http://schemas.microsoft.com/office/drawing/2014/main" id="{5C14629E-F83A-4353-9AA0-DAA38E54CC58}"/>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3860954" y="2316422"/>
            <a:ext cx="986712" cy="582517"/>
          </a:xfrm>
          <a:prstGeom prst="rect">
            <a:avLst/>
          </a:prstGeom>
        </p:spPr>
      </p:pic>
      <p:sp>
        <p:nvSpPr>
          <p:cNvPr id="173" name="Marcador de contenido 5">
            <a:extLst>
              <a:ext uri="{FF2B5EF4-FFF2-40B4-BE49-F238E27FC236}">
                <a16:creationId xmlns:a16="http://schemas.microsoft.com/office/drawing/2014/main" id="{18065A4A-1FDA-4560-8D2C-50ED98AF13CF}"/>
              </a:ext>
            </a:extLst>
          </p:cNvPr>
          <p:cNvSpPr txBox="1">
            <a:spLocks/>
          </p:cNvSpPr>
          <p:nvPr/>
        </p:nvSpPr>
        <p:spPr>
          <a:xfrm>
            <a:off x="6252433" y="4515653"/>
            <a:ext cx="2674530" cy="521878"/>
          </a:xfrm>
          <a:prstGeom prst="rect">
            <a:avLst/>
          </a:prstGeom>
        </p:spPr>
        <p:txBody>
          <a:bodyPr vert="horz" lIns="91440" tIns="45720" rIns="91440" bIns="45720" numCol="1" spcCol="360000" rtlCol="0">
            <a:normAutofit/>
          </a:bodyPr>
          <a:lstStyle>
            <a:lvl1pPr marL="0" indent="0" algn="l" defTabSz="914400" rtl="0" eaLnBrk="1" latinLnBrk="0" hangingPunct="1">
              <a:spcBef>
                <a:spcPts val="0"/>
              </a:spcBef>
              <a:buFont typeface="Arial" pitchFamily="34" charset="0"/>
              <a:buNone/>
              <a:defRPr sz="1400" kern="1200">
                <a:solidFill>
                  <a:schemeClr val="tx1"/>
                </a:solidFill>
                <a:latin typeface="Source Sans Pro" charset="0"/>
                <a:ea typeface="Source Sans Pro" charset="0"/>
                <a:cs typeface="Source Sans Pro" charset="0"/>
              </a:defRPr>
            </a:lvl1pPr>
            <a:lvl2pPr marL="457200" indent="0" algn="l" defTabSz="914400" rtl="0" eaLnBrk="1" latinLnBrk="0" hangingPunct="1">
              <a:spcBef>
                <a:spcPct val="20000"/>
              </a:spcBef>
              <a:buFont typeface="Arial" pitchFamily="34" charset="0"/>
              <a:buNone/>
              <a:defRPr sz="1400" kern="1200">
                <a:solidFill>
                  <a:schemeClr val="tx1"/>
                </a:solidFill>
                <a:latin typeface="Source Sans Pro" charset="0"/>
                <a:ea typeface="Source Sans Pro" charset="0"/>
                <a:cs typeface="Source Sans Pro" charset="0"/>
              </a:defRPr>
            </a:lvl2pPr>
            <a:lvl3pPr marL="914400" indent="0" algn="l" defTabSz="914400" rtl="0" eaLnBrk="1" latinLnBrk="0" hangingPunct="1">
              <a:spcBef>
                <a:spcPct val="20000"/>
              </a:spcBef>
              <a:buFont typeface="Arial" pitchFamily="34" charset="0"/>
              <a:buNone/>
              <a:defRPr sz="1400" kern="1200">
                <a:solidFill>
                  <a:schemeClr val="tx1"/>
                </a:solidFill>
                <a:latin typeface="Source Sans Pro" charset="0"/>
                <a:ea typeface="Source Sans Pro" charset="0"/>
                <a:cs typeface="Source Sans Pro" charset="0"/>
              </a:defRPr>
            </a:lvl3pPr>
            <a:lvl4pPr marL="1371600" indent="0" algn="l" defTabSz="914400" rtl="0" eaLnBrk="1" latinLnBrk="0" hangingPunct="1">
              <a:spcBef>
                <a:spcPct val="20000"/>
              </a:spcBef>
              <a:buFont typeface="Arial" pitchFamily="34" charset="0"/>
              <a:buNone/>
              <a:defRPr sz="1400" kern="1200">
                <a:solidFill>
                  <a:schemeClr val="tx1"/>
                </a:solidFill>
                <a:latin typeface="Source Sans Pro" charset="0"/>
                <a:ea typeface="Source Sans Pro" charset="0"/>
                <a:cs typeface="Source Sans Pro" charset="0"/>
              </a:defRPr>
            </a:lvl4pPr>
            <a:lvl5pPr marL="1828800" indent="0" algn="l" defTabSz="914400" rtl="0" eaLnBrk="1" latinLnBrk="0" hangingPunct="1">
              <a:spcBef>
                <a:spcPct val="20000"/>
              </a:spcBef>
              <a:buFont typeface="Arial" pitchFamily="34" charset="0"/>
              <a:buNone/>
              <a:defRPr sz="1400" kern="1200">
                <a:solidFill>
                  <a:schemeClr val="tx1"/>
                </a:solidFill>
                <a:latin typeface="Source Sans Pro" charset="0"/>
                <a:ea typeface="Source Sans Pro" charset="0"/>
                <a:cs typeface="Source Sans Pro"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71450" indent="-171450" algn="just">
              <a:buFont typeface="Arial" pitchFamily="34" charset="0"/>
              <a:buChar char="•"/>
            </a:pPr>
            <a:r>
              <a:rPr lang="en-US" sz="1200" dirty="0"/>
              <a:t>Real Data Sets (RDS)</a:t>
            </a:r>
          </a:p>
          <a:p>
            <a:pPr marL="171450" indent="-171450" algn="just">
              <a:buFont typeface="Arial" pitchFamily="34" charset="0"/>
              <a:buChar char="•"/>
            </a:pPr>
            <a:r>
              <a:rPr lang="en-US" sz="1200" dirty="0"/>
              <a:t>Demand objects in the simulator</a:t>
            </a:r>
          </a:p>
        </p:txBody>
      </p:sp>
      <p:pic>
        <p:nvPicPr>
          <p:cNvPr id="174" name="Imagen 173">
            <a:extLst>
              <a:ext uri="{FF2B5EF4-FFF2-40B4-BE49-F238E27FC236}">
                <a16:creationId xmlns:a16="http://schemas.microsoft.com/office/drawing/2014/main" id="{14D1A978-43F5-48E6-905E-A1E3970CC721}"/>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6999035" y="5369453"/>
            <a:ext cx="520700" cy="641576"/>
          </a:xfrm>
          <a:prstGeom prst="rect">
            <a:avLst/>
          </a:prstGeom>
        </p:spPr>
      </p:pic>
      <p:pic>
        <p:nvPicPr>
          <p:cNvPr id="1171" name="Picture 147" descr="Aimsun (@aimsun) | Twitter">
            <a:extLst>
              <a:ext uri="{FF2B5EF4-FFF2-40B4-BE49-F238E27FC236}">
                <a16:creationId xmlns:a16="http://schemas.microsoft.com/office/drawing/2014/main" id="{97CF1391-0E7A-4425-AB7B-5D41C83C1C1D}"/>
              </a:ext>
            </a:extLst>
          </p:cNvPr>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850277" y="2198572"/>
            <a:ext cx="818215" cy="818215"/>
          </a:xfrm>
          <a:prstGeom prst="rect">
            <a:avLst/>
          </a:prstGeom>
          <a:noFill/>
          <a:extLst>
            <a:ext uri="{909E8E84-426E-40DD-AFC4-6F175D3DCCD1}">
              <a14:hiddenFill xmlns:a14="http://schemas.microsoft.com/office/drawing/2010/main">
                <a:solidFill>
                  <a:srgbClr val="FFFFFF"/>
                </a:solidFill>
              </a14:hiddenFill>
            </a:ext>
          </a:extLst>
        </p:spPr>
      </p:pic>
      <p:cxnSp>
        <p:nvCxnSpPr>
          <p:cNvPr id="176" name="Conector recto de flecha 175">
            <a:extLst>
              <a:ext uri="{FF2B5EF4-FFF2-40B4-BE49-F238E27FC236}">
                <a16:creationId xmlns:a16="http://schemas.microsoft.com/office/drawing/2014/main" id="{059E6257-F6F5-4575-BB43-B48B5C3D1E3E}"/>
              </a:ext>
            </a:extLst>
          </p:cNvPr>
          <p:cNvCxnSpPr>
            <a:cxnSpLocks/>
            <a:stCxn id="14" idx="6"/>
          </p:cNvCxnSpPr>
          <p:nvPr/>
        </p:nvCxnSpPr>
        <p:spPr>
          <a:xfrm>
            <a:off x="2222500" y="3860800"/>
            <a:ext cx="1870743"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79" name="Conector recto de flecha 178">
            <a:extLst>
              <a:ext uri="{FF2B5EF4-FFF2-40B4-BE49-F238E27FC236}">
                <a16:creationId xmlns:a16="http://schemas.microsoft.com/office/drawing/2014/main" id="{3E9055A3-396C-446A-94F0-87BFF4F135C7}"/>
              </a:ext>
            </a:extLst>
          </p:cNvPr>
          <p:cNvCxnSpPr>
            <a:cxnSpLocks/>
            <a:stCxn id="163" idx="6"/>
            <a:endCxn id="166" idx="2"/>
          </p:cNvCxnSpPr>
          <p:nvPr/>
        </p:nvCxnSpPr>
        <p:spPr>
          <a:xfrm>
            <a:off x="4956843" y="3860800"/>
            <a:ext cx="1870742"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94" name="Imagen 93">
            <a:extLst>
              <a:ext uri="{FF2B5EF4-FFF2-40B4-BE49-F238E27FC236}">
                <a16:creationId xmlns:a16="http://schemas.microsoft.com/office/drawing/2014/main" id="{C9DAFA4D-C4D2-4C9E-AFF6-DFA2FCAA6E7C}"/>
              </a:ext>
            </a:extLst>
          </p:cNvPr>
          <p:cNvPicPr>
            <a:picLocks noChangeAspect="1"/>
          </p:cNvPicPr>
          <p:nvPr/>
        </p:nvPicPr>
        <p:blipFill>
          <a:blip r:embed="rId7"/>
          <a:stretch>
            <a:fillRect/>
          </a:stretch>
        </p:blipFill>
        <p:spPr>
          <a:xfrm>
            <a:off x="5671996" y="3553034"/>
            <a:ext cx="583977" cy="605767"/>
          </a:xfrm>
          <a:prstGeom prst="rect">
            <a:avLst/>
          </a:prstGeom>
        </p:spPr>
      </p:pic>
      <p:pic>
        <p:nvPicPr>
          <p:cNvPr id="95" name="Imagen 94">
            <a:extLst>
              <a:ext uri="{FF2B5EF4-FFF2-40B4-BE49-F238E27FC236}">
                <a16:creationId xmlns:a16="http://schemas.microsoft.com/office/drawing/2014/main" id="{31E8B1BB-5885-4437-8736-F3EED1C862E0}"/>
              </a:ext>
            </a:extLst>
          </p:cNvPr>
          <p:cNvPicPr>
            <a:picLocks noChangeAspect="1"/>
          </p:cNvPicPr>
          <p:nvPr/>
        </p:nvPicPr>
        <p:blipFill>
          <a:blip r:embed="rId8"/>
          <a:stretch>
            <a:fillRect/>
          </a:stretch>
        </p:blipFill>
        <p:spPr>
          <a:xfrm>
            <a:off x="2934368" y="3565406"/>
            <a:ext cx="590550" cy="581025"/>
          </a:xfrm>
          <a:prstGeom prst="rect">
            <a:avLst/>
          </a:prstGeom>
        </p:spPr>
      </p:pic>
      <p:grpSp>
        <p:nvGrpSpPr>
          <p:cNvPr id="25" name="Group 5">
            <a:extLst>
              <a:ext uri="{FF2B5EF4-FFF2-40B4-BE49-F238E27FC236}">
                <a16:creationId xmlns:a16="http://schemas.microsoft.com/office/drawing/2014/main" id="{6765DEA9-C66E-472C-9B4B-99E5CFA94456}"/>
              </a:ext>
            </a:extLst>
          </p:cNvPr>
          <p:cNvGrpSpPr/>
          <p:nvPr/>
        </p:nvGrpSpPr>
        <p:grpSpPr>
          <a:xfrm>
            <a:off x="308925" y="6400805"/>
            <a:ext cx="5124466" cy="365922"/>
            <a:chOff x="277404" y="6222365"/>
            <a:chExt cx="7557511" cy="539657"/>
          </a:xfrm>
        </p:grpSpPr>
        <p:pic>
          <p:nvPicPr>
            <p:cNvPr id="26" name="image4.png">
              <a:extLst>
                <a:ext uri="{FF2B5EF4-FFF2-40B4-BE49-F238E27FC236}">
                  <a16:creationId xmlns:a16="http://schemas.microsoft.com/office/drawing/2014/main" id="{ED92588B-D401-4E04-A7B1-098D594873EA}"/>
                </a:ext>
              </a:extLst>
            </p:cNvPr>
            <p:cNvPicPr/>
            <p:nvPr/>
          </p:nvPicPr>
          <p:blipFill>
            <a:blip r:embed="rId9"/>
            <a:srcRect/>
            <a:stretch>
              <a:fillRect/>
            </a:stretch>
          </p:blipFill>
          <p:spPr>
            <a:xfrm>
              <a:off x="1373258" y="6222365"/>
              <a:ext cx="6461657" cy="499110"/>
            </a:xfrm>
            <a:prstGeom prst="rect">
              <a:avLst/>
            </a:prstGeom>
          </p:spPr>
        </p:pic>
        <p:pic>
          <p:nvPicPr>
            <p:cNvPr id="27" name="image1.png" descr="A picture containing company name&#10;&#10;Description automatically generated">
              <a:extLst>
                <a:ext uri="{FF2B5EF4-FFF2-40B4-BE49-F238E27FC236}">
                  <a16:creationId xmlns:a16="http://schemas.microsoft.com/office/drawing/2014/main" id="{3EFF732F-8B68-4066-BD24-F98487C44E41}"/>
                </a:ext>
              </a:extLst>
            </p:cNvPr>
            <p:cNvPicPr/>
            <p:nvPr/>
          </p:nvPicPr>
          <p:blipFill>
            <a:blip r:embed="rId10"/>
            <a:srcRect/>
            <a:stretch>
              <a:fillRect/>
            </a:stretch>
          </p:blipFill>
          <p:spPr>
            <a:xfrm>
              <a:off x="277404" y="6262913"/>
              <a:ext cx="850163" cy="499109"/>
            </a:xfrm>
            <a:prstGeom prst="rect">
              <a:avLst/>
            </a:prstGeom>
          </p:spPr>
        </p:pic>
      </p:grpSp>
    </p:spTree>
    <p:extLst>
      <p:ext uri="{BB962C8B-B14F-4D97-AF65-F5344CB8AC3E}">
        <p14:creationId xmlns:p14="http://schemas.microsoft.com/office/powerpoint/2010/main" val="1751178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withEffect">
                                  <p:stCondLst>
                                    <p:cond delay="0"/>
                                  </p:stCondLst>
                                  <p:childTnLst>
                                    <p:animEffect transition="out" filter="fade">
                                      <p:cBhvr>
                                        <p:cTn id="6" dur="3000"/>
                                        <p:tgtEl>
                                          <p:spTgt spid="18"/>
                                        </p:tgtEl>
                                      </p:cBhvr>
                                    </p:animEffect>
                                    <p:set>
                                      <p:cBhvr>
                                        <p:cTn id="7" dur="1" fill="hold">
                                          <p:stCondLst>
                                            <p:cond delay="2999"/>
                                          </p:stCondLst>
                                        </p:cTn>
                                        <p:tgtEl>
                                          <p:spTgt spid="18"/>
                                        </p:tgtEl>
                                        <p:attrNameLst>
                                          <p:attrName>style.visibility</p:attrName>
                                        </p:attrNameLst>
                                      </p:cBhvr>
                                      <p:to>
                                        <p:strVal val="hidden"/>
                                      </p:to>
                                    </p:set>
                                  </p:childTnLst>
                                </p:cTn>
                              </p:par>
                            </p:childTnLst>
                          </p:cTn>
                        </p:par>
                        <p:par>
                          <p:cTn id="8" fill="hold">
                            <p:stCondLst>
                              <p:cond delay="3000"/>
                            </p:stCondLst>
                            <p:childTnLst>
                              <p:par>
                                <p:cTn id="9" presetID="10" presetClass="entr" presetSubtype="0"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500"/>
                                        <p:tgtEl>
                                          <p:spTgt spid="23"/>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500"/>
                                        <p:tgtEl>
                                          <p:spTgt spid="14"/>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2">
                                            <p:txEl>
                                              <p:pRg st="0" end="0"/>
                                            </p:txEl>
                                          </p:spTgt>
                                        </p:tgtEl>
                                        <p:attrNameLst>
                                          <p:attrName>style.visibility</p:attrName>
                                        </p:attrNameLst>
                                      </p:cBhvr>
                                      <p:to>
                                        <p:strVal val="visible"/>
                                      </p:to>
                                    </p:set>
                                    <p:animEffect transition="in" filter="fade">
                                      <p:cBhvr>
                                        <p:cTn id="17" dur="500"/>
                                        <p:tgtEl>
                                          <p:spTgt spid="22">
                                            <p:txEl>
                                              <p:pRg st="0" end="0"/>
                                            </p:txEl>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2">
                                            <p:txEl>
                                              <p:pRg st="1" end="1"/>
                                            </p:txEl>
                                          </p:spTgt>
                                        </p:tgtEl>
                                        <p:attrNameLst>
                                          <p:attrName>style.visibility</p:attrName>
                                        </p:attrNameLst>
                                      </p:cBhvr>
                                      <p:to>
                                        <p:strVal val="visible"/>
                                      </p:to>
                                    </p:set>
                                    <p:animEffect transition="in" filter="fade">
                                      <p:cBhvr>
                                        <p:cTn id="20" dur="500"/>
                                        <p:tgtEl>
                                          <p:spTgt spid="22">
                                            <p:txEl>
                                              <p:pRg st="1" end="1"/>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85"/>
                                        </p:tgtEl>
                                        <p:attrNameLst>
                                          <p:attrName>style.visibility</p:attrName>
                                        </p:attrNameLst>
                                      </p:cBhvr>
                                      <p:to>
                                        <p:strVal val="visible"/>
                                      </p:to>
                                    </p:set>
                                    <p:animEffect transition="in" filter="fade">
                                      <p:cBhvr>
                                        <p:cTn id="23" dur="500"/>
                                        <p:tgtEl>
                                          <p:spTgt spid="85"/>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176"/>
                                        </p:tgtEl>
                                        <p:attrNameLst>
                                          <p:attrName>style.visibility</p:attrName>
                                        </p:attrNameLst>
                                      </p:cBhvr>
                                      <p:to>
                                        <p:strVal val="visible"/>
                                      </p:to>
                                    </p:set>
                                    <p:animEffect transition="in" filter="wipe(left)">
                                      <p:cBhvr>
                                        <p:cTn id="28" dur="1500"/>
                                        <p:tgtEl>
                                          <p:spTgt spid="176"/>
                                        </p:tgtEl>
                                      </p:cBhvr>
                                    </p:animEffect>
                                  </p:childTnLst>
                                </p:cTn>
                              </p:par>
                              <p:par>
                                <p:cTn id="29" presetID="10" presetClass="entr" presetSubtype="0" fill="hold" nodeType="withEffect">
                                  <p:stCondLst>
                                    <p:cond delay="500"/>
                                  </p:stCondLst>
                                  <p:childTnLst>
                                    <p:set>
                                      <p:cBhvr>
                                        <p:cTn id="30" dur="1" fill="hold">
                                          <p:stCondLst>
                                            <p:cond delay="0"/>
                                          </p:stCondLst>
                                        </p:cTn>
                                        <p:tgtEl>
                                          <p:spTgt spid="95"/>
                                        </p:tgtEl>
                                        <p:attrNameLst>
                                          <p:attrName>style.visibility</p:attrName>
                                        </p:attrNameLst>
                                      </p:cBhvr>
                                      <p:to>
                                        <p:strVal val="visible"/>
                                      </p:to>
                                    </p:set>
                                    <p:animEffect transition="in" filter="fade">
                                      <p:cBhvr>
                                        <p:cTn id="31" dur="500"/>
                                        <p:tgtEl>
                                          <p:spTgt spid="95"/>
                                        </p:tgtEl>
                                      </p:cBhvr>
                                    </p:animEffect>
                                  </p:childTnLst>
                                </p:cTn>
                              </p:par>
                            </p:childTnLst>
                          </p:cTn>
                        </p:par>
                        <p:par>
                          <p:cTn id="32" fill="hold">
                            <p:stCondLst>
                              <p:cond delay="1500"/>
                            </p:stCondLst>
                            <p:childTnLst>
                              <p:par>
                                <p:cTn id="33" presetID="10" presetClass="entr" presetSubtype="0" fill="hold" nodeType="afterEffect">
                                  <p:stCondLst>
                                    <p:cond delay="0"/>
                                  </p:stCondLst>
                                  <p:childTnLst>
                                    <p:set>
                                      <p:cBhvr>
                                        <p:cTn id="34" dur="1" fill="hold">
                                          <p:stCondLst>
                                            <p:cond delay="0"/>
                                          </p:stCondLst>
                                        </p:cTn>
                                        <p:tgtEl>
                                          <p:spTgt spid="88"/>
                                        </p:tgtEl>
                                        <p:attrNameLst>
                                          <p:attrName>style.visibility</p:attrName>
                                        </p:attrNameLst>
                                      </p:cBhvr>
                                      <p:to>
                                        <p:strVal val="visible"/>
                                      </p:to>
                                    </p:set>
                                    <p:animEffect transition="in" filter="fade">
                                      <p:cBhvr>
                                        <p:cTn id="35" dur="500"/>
                                        <p:tgtEl>
                                          <p:spTgt spid="88"/>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63"/>
                                        </p:tgtEl>
                                        <p:attrNameLst>
                                          <p:attrName>style.visibility</p:attrName>
                                        </p:attrNameLst>
                                      </p:cBhvr>
                                      <p:to>
                                        <p:strVal val="visible"/>
                                      </p:to>
                                    </p:set>
                                    <p:animEffect transition="in" filter="fade">
                                      <p:cBhvr>
                                        <p:cTn id="38" dur="500"/>
                                        <p:tgtEl>
                                          <p:spTgt spid="163"/>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68"/>
                                        </p:tgtEl>
                                        <p:attrNameLst>
                                          <p:attrName>style.visibility</p:attrName>
                                        </p:attrNameLst>
                                      </p:cBhvr>
                                      <p:to>
                                        <p:strVal val="visible"/>
                                      </p:to>
                                    </p:set>
                                    <p:animEffect transition="in" filter="fade">
                                      <p:cBhvr>
                                        <p:cTn id="41" dur="500"/>
                                        <p:tgtEl>
                                          <p:spTgt spid="168"/>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nodeType="clickEffect">
                                  <p:stCondLst>
                                    <p:cond delay="0"/>
                                  </p:stCondLst>
                                  <p:childTnLst>
                                    <p:set>
                                      <p:cBhvr>
                                        <p:cTn id="45" dur="1" fill="hold">
                                          <p:stCondLst>
                                            <p:cond delay="0"/>
                                          </p:stCondLst>
                                        </p:cTn>
                                        <p:tgtEl>
                                          <p:spTgt spid="179"/>
                                        </p:tgtEl>
                                        <p:attrNameLst>
                                          <p:attrName>style.visibility</p:attrName>
                                        </p:attrNameLst>
                                      </p:cBhvr>
                                      <p:to>
                                        <p:strVal val="visible"/>
                                      </p:to>
                                    </p:set>
                                    <p:animEffect transition="in" filter="wipe(left)">
                                      <p:cBhvr>
                                        <p:cTn id="46" dur="1500"/>
                                        <p:tgtEl>
                                          <p:spTgt spid="179"/>
                                        </p:tgtEl>
                                      </p:cBhvr>
                                    </p:animEffect>
                                  </p:childTnLst>
                                </p:cTn>
                              </p:par>
                              <p:par>
                                <p:cTn id="47" presetID="10" presetClass="entr" presetSubtype="0" fill="hold" nodeType="withEffect">
                                  <p:stCondLst>
                                    <p:cond delay="500"/>
                                  </p:stCondLst>
                                  <p:childTnLst>
                                    <p:set>
                                      <p:cBhvr>
                                        <p:cTn id="48" dur="1" fill="hold">
                                          <p:stCondLst>
                                            <p:cond delay="0"/>
                                          </p:stCondLst>
                                        </p:cTn>
                                        <p:tgtEl>
                                          <p:spTgt spid="94"/>
                                        </p:tgtEl>
                                        <p:attrNameLst>
                                          <p:attrName>style.visibility</p:attrName>
                                        </p:attrNameLst>
                                      </p:cBhvr>
                                      <p:to>
                                        <p:strVal val="visible"/>
                                      </p:to>
                                    </p:set>
                                    <p:animEffect transition="in" filter="fade">
                                      <p:cBhvr>
                                        <p:cTn id="49" dur="500"/>
                                        <p:tgtEl>
                                          <p:spTgt spid="94"/>
                                        </p:tgtEl>
                                      </p:cBhvr>
                                    </p:animEffect>
                                  </p:childTnLst>
                                </p:cTn>
                              </p:par>
                            </p:childTnLst>
                          </p:cTn>
                        </p:par>
                        <p:par>
                          <p:cTn id="50" fill="hold">
                            <p:stCondLst>
                              <p:cond delay="1500"/>
                            </p:stCondLst>
                            <p:childTnLst>
                              <p:par>
                                <p:cTn id="51" presetID="10" presetClass="entr" presetSubtype="0" fill="hold" nodeType="afterEffect">
                                  <p:stCondLst>
                                    <p:cond delay="0"/>
                                  </p:stCondLst>
                                  <p:childTnLst>
                                    <p:set>
                                      <p:cBhvr>
                                        <p:cTn id="52" dur="1" fill="hold">
                                          <p:stCondLst>
                                            <p:cond delay="0"/>
                                          </p:stCondLst>
                                        </p:cTn>
                                        <p:tgtEl>
                                          <p:spTgt spid="1171"/>
                                        </p:tgtEl>
                                        <p:attrNameLst>
                                          <p:attrName>style.visibility</p:attrName>
                                        </p:attrNameLst>
                                      </p:cBhvr>
                                      <p:to>
                                        <p:strVal val="visible"/>
                                      </p:to>
                                    </p:set>
                                    <p:animEffect transition="in" filter="fade">
                                      <p:cBhvr>
                                        <p:cTn id="53" dur="500"/>
                                        <p:tgtEl>
                                          <p:spTgt spid="117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66"/>
                                        </p:tgtEl>
                                        <p:attrNameLst>
                                          <p:attrName>style.visibility</p:attrName>
                                        </p:attrNameLst>
                                      </p:cBhvr>
                                      <p:to>
                                        <p:strVal val="visible"/>
                                      </p:to>
                                    </p:set>
                                    <p:animEffect transition="in" filter="fade">
                                      <p:cBhvr>
                                        <p:cTn id="56" dur="500"/>
                                        <p:tgtEl>
                                          <p:spTgt spid="166"/>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73"/>
                                        </p:tgtEl>
                                        <p:attrNameLst>
                                          <p:attrName>style.visibility</p:attrName>
                                        </p:attrNameLst>
                                      </p:cBhvr>
                                      <p:to>
                                        <p:strVal val="visible"/>
                                      </p:to>
                                    </p:set>
                                    <p:animEffect transition="in" filter="fade">
                                      <p:cBhvr>
                                        <p:cTn id="59" dur="500"/>
                                        <p:tgtEl>
                                          <p:spTgt spid="173"/>
                                        </p:tgtEl>
                                      </p:cBhvr>
                                    </p:animEffect>
                                  </p:childTnLst>
                                </p:cTn>
                              </p:par>
                              <p:par>
                                <p:cTn id="60" presetID="10" presetClass="entr" presetSubtype="0" fill="hold" nodeType="withEffect">
                                  <p:stCondLst>
                                    <p:cond delay="0"/>
                                  </p:stCondLst>
                                  <p:childTnLst>
                                    <p:set>
                                      <p:cBhvr>
                                        <p:cTn id="61" dur="1" fill="hold">
                                          <p:stCondLst>
                                            <p:cond delay="0"/>
                                          </p:stCondLst>
                                        </p:cTn>
                                        <p:tgtEl>
                                          <p:spTgt spid="174"/>
                                        </p:tgtEl>
                                        <p:attrNameLst>
                                          <p:attrName>style.visibility</p:attrName>
                                        </p:attrNameLst>
                                      </p:cBhvr>
                                      <p:to>
                                        <p:strVal val="visible"/>
                                      </p:to>
                                    </p:set>
                                    <p:animEffect transition="in" filter="fade">
                                      <p:cBhvr>
                                        <p:cTn id="62" dur="500"/>
                                        <p:tgtEl>
                                          <p:spTgt spid="1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2" grpId="0" uiExpand="1" build="p"/>
      <p:bldP spid="23" grpId="0" animBg="1"/>
      <p:bldP spid="163" grpId="0" animBg="1"/>
      <p:bldP spid="166" grpId="0" animBg="1"/>
      <p:bldP spid="168" grpId="0"/>
      <p:bldP spid="17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Marcador de contenido 7"/>
          <p:cNvSpPr>
            <a:spLocks noGrp="1"/>
          </p:cNvSpPr>
          <p:nvPr>
            <p:ph idx="22"/>
          </p:nvPr>
        </p:nvSpPr>
        <p:spPr>
          <a:xfrm>
            <a:off x="454699" y="1075537"/>
            <a:ext cx="8201686" cy="523220"/>
          </a:xfrm>
        </p:spPr>
        <p:txBody>
          <a:bodyPr/>
          <a:lstStyle/>
          <a:p>
            <a:r>
              <a:rPr lang="es-ES" dirty="0" err="1"/>
              <a:t>Task</a:t>
            </a:r>
            <a:r>
              <a:rPr lang="ca-ES" dirty="0"/>
              <a:t> a: Tools for </a:t>
            </a:r>
            <a:r>
              <a:rPr lang="ca-ES" dirty="0" err="1"/>
              <a:t>calibration</a:t>
            </a:r>
            <a:endParaRPr lang="ca-ES" dirty="0"/>
          </a:p>
        </p:txBody>
      </p:sp>
      <p:sp>
        <p:nvSpPr>
          <p:cNvPr id="16" name="Marcador de número de diapositiva 4">
            <a:extLst>
              <a:ext uri="{FF2B5EF4-FFF2-40B4-BE49-F238E27FC236}">
                <a16:creationId xmlns:a16="http://schemas.microsoft.com/office/drawing/2014/main" id="{B73E12AB-D73E-4122-90AF-9992E294EB0C}"/>
              </a:ext>
            </a:extLst>
          </p:cNvPr>
          <p:cNvSpPr>
            <a:spLocks noGrp="1"/>
          </p:cNvSpPr>
          <p:nvPr>
            <p:ph type="sldNum" sz="quarter" idx="12"/>
          </p:nvPr>
        </p:nvSpPr>
        <p:spPr>
          <a:xfrm>
            <a:off x="6522785" y="6250846"/>
            <a:ext cx="2133600" cy="365125"/>
          </a:xfrm>
        </p:spPr>
        <p:txBody>
          <a:bodyPr/>
          <a:lstStyle/>
          <a:p>
            <a:fld id="{5336F0B7-EF37-4B31-BA1E-D2B9204CDF2B}" type="slidenum">
              <a:rPr lang="ca-ES" noProof="0" smtClean="0"/>
              <a:pPr/>
              <a:t>13</a:t>
            </a:fld>
            <a:endParaRPr lang="ca-ES" noProof="0" dirty="0"/>
          </a:p>
        </p:txBody>
      </p:sp>
      <p:sp>
        <p:nvSpPr>
          <p:cNvPr id="24" name="Marcador de contenido 5"/>
          <p:cNvSpPr>
            <a:spLocks noGrp="1"/>
          </p:cNvSpPr>
          <p:nvPr>
            <p:ph idx="1"/>
          </p:nvPr>
        </p:nvSpPr>
        <p:spPr>
          <a:xfrm>
            <a:off x="454699" y="1793813"/>
            <a:ext cx="2597594" cy="2868339"/>
          </a:xfrm>
        </p:spPr>
        <p:txBody>
          <a:bodyPr numCol="1">
            <a:normAutofit/>
          </a:bodyPr>
          <a:lstStyle/>
          <a:p>
            <a:pPr algn="just"/>
            <a:r>
              <a:rPr lang="es-ES" sz="1600" b="1" dirty="0"/>
              <a:t>RDS</a:t>
            </a:r>
          </a:p>
          <a:p>
            <a:pPr algn="just"/>
            <a:endParaRPr lang="es-ES" sz="1100" dirty="0">
              <a:latin typeface="Source Sans Pro"/>
              <a:cs typeface="Source Sans Pro"/>
            </a:endParaRPr>
          </a:p>
          <a:p>
            <a:pPr algn="just"/>
            <a:r>
              <a:rPr lang="en-US" sz="1100" dirty="0"/>
              <a:t>Real Data Sets created from traffic loops allow to check if simulated behavior matches reality.</a:t>
            </a:r>
          </a:p>
          <a:p>
            <a:pPr algn="just"/>
            <a:endParaRPr lang="ca-ES" sz="1100" dirty="0"/>
          </a:p>
          <a:p>
            <a:pPr algn="just"/>
            <a:r>
              <a:rPr lang="en-US" sz="1100" dirty="0"/>
              <a:t>In this model, one point for each segment has been selected and the comparison is made in terms of traffic flow and speed.</a:t>
            </a:r>
            <a:endParaRPr lang="ca-ES" sz="1100" dirty="0"/>
          </a:p>
        </p:txBody>
      </p:sp>
      <p:sp>
        <p:nvSpPr>
          <p:cNvPr id="25" name="Marcador de contenido 5"/>
          <p:cNvSpPr txBox="1">
            <a:spLocks/>
          </p:cNvSpPr>
          <p:nvPr/>
        </p:nvSpPr>
        <p:spPr>
          <a:xfrm>
            <a:off x="3147703" y="1793812"/>
            <a:ext cx="5731502" cy="1810448"/>
          </a:xfrm>
          <a:prstGeom prst="rect">
            <a:avLst/>
          </a:prstGeom>
        </p:spPr>
        <p:txBody>
          <a:bodyPr vert="horz" lIns="91440" tIns="45720" rIns="91440" bIns="45720" numCol="1" spcCol="360000" rtlCol="0">
            <a:normAutofit lnSpcReduction="10000"/>
          </a:bodyPr>
          <a:lstStyle>
            <a:lvl1pPr marL="0" indent="0" algn="l" defTabSz="914400" rtl="0" eaLnBrk="1" latinLnBrk="0" hangingPunct="1">
              <a:spcBef>
                <a:spcPts val="0"/>
              </a:spcBef>
              <a:buFont typeface="Arial" pitchFamily="34" charset="0"/>
              <a:buNone/>
              <a:defRPr sz="1400" kern="1200">
                <a:solidFill>
                  <a:schemeClr val="tx1"/>
                </a:solidFill>
                <a:latin typeface="Source Sans Pro" charset="0"/>
                <a:ea typeface="Source Sans Pro" charset="0"/>
                <a:cs typeface="Source Sans Pro" charset="0"/>
              </a:defRPr>
            </a:lvl1pPr>
            <a:lvl2pPr marL="457200" indent="0" algn="l" defTabSz="914400" rtl="0" eaLnBrk="1" latinLnBrk="0" hangingPunct="1">
              <a:spcBef>
                <a:spcPct val="20000"/>
              </a:spcBef>
              <a:buFont typeface="Arial" pitchFamily="34" charset="0"/>
              <a:buNone/>
              <a:defRPr sz="1400" kern="1200">
                <a:solidFill>
                  <a:schemeClr val="tx1"/>
                </a:solidFill>
                <a:latin typeface="Source Sans Pro" charset="0"/>
                <a:ea typeface="Source Sans Pro" charset="0"/>
                <a:cs typeface="Source Sans Pro" charset="0"/>
              </a:defRPr>
            </a:lvl2pPr>
            <a:lvl3pPr marL="914400" indent="0" algn="l" defTabSz="914400" rtl="0" eaLnBrk="1" latinLnBrk="0" hangingPunct="1">
              <a:spcBef>
                <a:spcPct val="20000"/>
              </a:spcBef>
              <a:buFont typeface="Arial" pitchFamily="34" charset="0"/>
              <a:buNone/>
              <a:defRPr sz="1400" kern="1200">
                <a:solidFill>
                  <a:schemeClr val="tx1"/>
                </a:solidFill>
                <a:latin typeface="Source Sans Pro" charset="0"/>
                <a:ea typeface="Source Sans Pro" charset="0"/>
                <a:cs typeface="Source Sans Pro" charset="0"/>
              </a:defRPr>
            </a:lvl3pPr>
            <a:lvl4pPr marL="1371600" indent="0" algn="l" defTabSz="914400" rtl="0" eaLnBrk="1" latinLnBrk="0" hangingPunct="1">
              <a:spcBef>
                <a:spcPct val="20000"/>
              </a:spcBef>
              <a:buFont typeface="Arial" pitchFamily="34" charset="0"/>
              <a:buNone/>
              <a:defRPr sz="1400" kern="1200">
                <a:solidFill>
                  <a:schemeClr val="tx1"/>
                </a:solidFill>
                <a:latin typeface="Source Sans Pro" charset="0"/>
                <a:ea typeface="Source Sans Pro" charset="0"/>
                <a:cs typeface="Source Sans Pro" charset="0"/>
              </a:defRPr>
            </a:lvl4pPr>
            <a:lvl5pPr marL="1828800" indent="0" algn="l" defTabSz="914400" rtl="0" eaLnBrk="1" latinLnBrk="0" hangingPunct="1">
              <a:spcBef>
                <a:spcPct val="20000"/>
              </a:spcBef>
              <a:buFont typeface="Arial" pitchFamily="34" charset="0"/>
              <a:buNone/>
              <a:defRPr sz="1400" kern="1200">
                <a:solidFill>
                  <a:schemeClr val="tx1"/>
                </a:solidFill>
                <a:latin typeface="Source Sans Pro" charset="0"/>
                <a:ea typeface="Source Sans Pro" charset="0"/>
                <a:cs typeface="Source Sans Pro"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r>
              <a:rPr lang="en-US" sz="1600" b="1" dirty="0"/>
              <a:t>Area not simulated</a:t>
            </a:r>
            <a:endParaRPr lang="en-US" sz="1700" b="1" dirty="0"/>
          </a:p>
          <a:p>
            <a:pPr algn="just"/>
            <a:endParaRPr lang="es-ES" sz="1100" dirty="0">
              <a:latin typeface="Source Sans Pro"/>
              <a:cs typeface="Source Sans Pro"/>
            </a:endParaRPr>
          </a:p>
          <a:p>
            <a:pPr algn="just"/>
            <a:r>
              <a:rPr lang="en-US" sz="1100" dirty="0"/>
              <a:t>The area being analyzed may be affected by parts of the road network that are not included in the model.</a:t>
            </a:r>
          </a:p>
          <a:p>
            <a:pPr algn="just"/>
            <a:endParaRPr lang="en-US" sz="1100" dirty="0"/>
          </a:p>
          <a:p>
            <a:pPr algn="just"/>
            <a:r>
              <a:rPr lang="en-US" sz="1100" dirty="0"/>
              <a:t>In the urban side, the traffic flow is controlled by the first traffic light accessing the 50km/h zone.</a:t>
            </a:r>
          </a:p>
          <a:p>
            <a:pPr algn="just"/>
            <a:endParaRPr lang="en-US" sz="1100" dirty="0"/>
          </a:p>
          <a:p>
            <a:pPr algn="just"/>
            <a:r>
              <a:rPr lang="en-US" sz="1100" dirty="0"/>
              <a:t>In the rest of ends of the network, maximum speed is dynamically regulated based on historical information from INRIX by means of </a:t>
            </a:r>
            <a:r>
              <a:rPr lang="en-US" sz="1100" i="1" dirty="0" err="1"/>
              <a:t>Aimsun</a:t>
            </a:r>
            <a:r>
              <a:rPr lang="en-US" sz="1100" i="1" dirty="0"/>
              <a:t> strategies</a:t>
            </a:r>
            <a:r>
              <a:rPr lang="en-US" sz="1100" dirty="0"/>
              <a:t>.</a:t>
            </a:r>
          </a:p>
          <a:p>
            <a:pPr algn="just"/>
            <a:endParaRPr lang="en-US" sz="1100" dirty="0"/>
          </a:p>
        </p:txBody>
      </p:sp>
      <p:graphicFrame>
        <p:nvGraphicFramePr>
          <p:cNvPr id="3" name="Tabla 2"/>
          <p:cNvGraphicFramePr>
            <a:graphicFrameLocks noGrp="1"/>
          </p:cNvGraphicFramePr>
          <p:nvPr>
            <p:extLst>
              <p:ext uri="{D42A27DB-BD31-4B8C-83A1-F6EECF244321}">
                <p14:modId xmlns:p14="http://schemas.microsoft.com/office/powerpoint/2010/main" val="3934504250"/>
              </p:ext>
            </p:extLst>
          </p:nvPr>
        </p:nvGraphicFramePr>
        <p:xfrm>
          <a:off x="454699" y="4071688"/>
          <a:ext cx="4728329" cy="1571040"/>
        </p:xfrm>
        <a:graphic>
          <a:graphicData uri="http://schemas.openxmlformats.org/drawingml/2006/table">
            <a:tbl>
              <a:tblPr firstRow="1" bandRow="1">
                <a:tableStyleId>{5C22544A-7EE6-4342-B048-85BDC9FD1C3A}</a:tableStyleId>
              </a:tblPr>
              <a:tblGrid>
                <a:gridCol w="911162">
                  <a:extLst>
                    <a:ext uri="{9D8B030D-6E8A-4147-A177-3AD203B41FA5}">
                      <a16:colId xmlns:a16="http://schemas.microsoft.com/office/drawing/2014/main" val="2531137971"/>
                    </a:ext>
                  </a:extLst>
                </a:gridCol>
                <a:gridCol w="1333520">
                  <a:extLst>
                    <a:ext uri="{9D8B030D-6E8A-4147-A177-3AD203B41FA5}">
                      <a16:colId xmlns:a16="http://schemas.microsoft.com/office/drawing/2014/main" val="3134715972"/>
                    </a:ext>
                  </a:extLst>
                </a:gridCol>
                <a:gridCol w="614464">
                  <a:extLst>
                    <a:ext uri="{9D8B030D-6E8A-4147-A177-3AD203B41FA5}">
                      <a16:colId xmlns:a16="http://schemas.microsoft.com/office/drawing/2014/main" val="2669533134"/>
                    </a:ext>
                  </a:extLst>
                </a:gridCol>
                <a:gridCol w="705982">
                  <a:extLst>
                    <a:ext uri="{9D8B030D-6E8A-4147-A177-3AD203B41FA5}">
                      <a16:colId xmlns:a16="http://schemas.microsoft.com/office/drawing/2014/main" val="180209365"/>
                    </a:ext>
                  </a:extLst>
                </a:gridCol>
                <a:gridCol w="1163201">
                  <a:extLst>
                    <a:ext uri="{9D8B030D-6E8A-4147-A177-3AD203B41FA5}">
                      <a16:colId xmlns:a16="http://schemas.microsoft.com/office/drawing/2014/main" val="4010154642"/>
                    </a:ext>
                  </a:extLst>
                </a:gridCol>
              </a:tblGrid>
              <a:tr h="314208">
                <a:tc>
                  <a:txBody>
                    <a:bodyPr/>
                    <a:lstStyle/>
                    <a:p>
                      <a:r>
                        <a:rPr lang="es-ES" sz="1200" dirty="0" err="1"/>
                        <a:t>Logic</a:t>
                      </a:r>
                      <a:r>
                        <a:rPr lang="es-ES" sz="1200" dirty="0"/>
                        <a:t> </a:t>
                      </a:r>
                      <a:r>
                        <a:rPr lang="es-ES" sz="1200" dirty="0" err="1"/>
                        <a:t>code</a:t>
                      </a:r>
                      <a:endParaRPr lang="es-ES" sz="1200" dirty="0"/>
                    </a:p>
                  </a:txBody>
                  <a:tcPr/>
                </a:tc>
                <a:tc>
                  <a:txBody>
                    <a:bodyPr/>
                    <a:lstStyle/>
                    <a:p>
                      <a:r>
                        <a:rPr lang="es-ES" sz="1200" dirty="0"/>
                        <a:t>Date</a:t>
                      </a:r>
                    </a:p>
                  </a:txBody>
                  <a:tcPr/>
                </a:tc>
                <a:tc>
                  <a:txBody>
                    <a:bodyPr/>
                    <a:lstStyle/>
                    <a:p>
                      <a:r>
                        <a:rPr lang="es-ES" sz="1200" dirty="0" err="1"/>
                        <a:t>Speed</a:t>
                      </a:r>
                      <a:endParaRPr lang="es-ES" sz="1200" dirty="0"/>
                    </a:p>
                  </a:txBody>
                  <a:tcPr/>
                </a:tc>
                <a:tc>
                  <a:txBody>
                    <a:bodyPr/>
                    <a:lstStyle/>
                    <a:p>
                      <a:r>
                        <a:rPr lang="es-ES" sz="1200" dirty="0" err="1"/>
                        <a:t>average</a:t>
                      </a:r>
                      <a:endParaRPr lang="es-ES" sz="1200" dirty="0"/>
                    </a:p>
                  </a:txBody>
                  <a:tcPr/>
                </a:tc>
                <a:tc>
                  <a:txBody>
                    <a:bodyPr/>
                    <a:lstStyle/>
                    <a:p>
                      <a:r>
                        <a:rPr lang="es-ES" sz="1200" dirty="0" err="1"/>
                        <a:t>reference</a:t>
                      </a:r>
                      <a:endParaRPr lang="es-ES" sz="1200" dirty="0"/>
                    </a:p>
                  </a:txBody>
                  <a:tcPr/>
                </a:tc>
                <a:extLst>
                  <a:ext uri="{0D108BD9-81ED-4DB2-BD59-A6C34878D82A}">
                    <a16:rowId xmlns:a16="http://schemas.microsoft.com/office/drawing/2014/main" val="2087339799"/>
                  </a:ext>
                </a:extLst>
              </a:tr>
              <a:tr h="314208">
                <a:tc>
                  <a:txBody>
                    <a:bodyPr/>
                    <a:lstStyle/>
                    <a:p>
                      <a:r>
                        <a:rPr lang="es-ES" sz="1100" kern="1200" dirty="0">
                          <a:solidFill>
                            <a:schemeClr val="dk1"/>
                          </a:solidFill>
                          <a:effectLst/>
                          <a:latin typeface="+mn-lt"/>
                          <a:ea typeface="+mn-ea"/>
                          <a:cs typeface="+mn-cs"/>
                        </a:rPr>
                        <a:t>447400052</a:t>
                      </a:r>
                      <a:endParaRPr lang="es-ES" sz="900" dirty="0"/>
                    </a:p>
                  </a:txBody>
                  <a:tcPr/>
                </a:tc>
                <a:tc>
                  <a:txBody>
                    <a:bodyPr/>
                    <a:lstStyle/>
                    <a:p>
                      <a:r>
                        <a:rPr lang="es-ES" sz="1100" kern="1200" dirty="0">
                          <a:solidFill>
                            <a:schemeClr val="dk1"/>
                          </a:solidFill>
                          <a:effectLst/>
                          <a:latin typeface="+mn-lt"/>
                          <a:ea typeface="+mn-ea"/>
                          <a:cs typeface="+mn-cs"/>
                        </a:rPr>
                        <a:t>2019-03-13 17:15</a:t>
                      </a:r>
                      <a:endParaRPr lang="es-ES" sz="600" dirty="0"/>
                    </a:p>
                  </a:txBody>
                  <a:tcPr/>
                </a:tc>
                <a:tc>
                  <a:txBody>
                    <a:bodyPr/>
                    <a:lstStyle/>
                    <a:p>
                      <a:pPr algn="ctr"/>
                      <a:r>
                        <a:rPr lang="es-ES" sz="1100" dirty="0"/>
                        <a:t>86</a:t>
                      </a:r>
                    </a:p>
                  </a:txBody>
                  <a:tcPr/>
                </a:tc>
                <a:tc>
                  <a:txBody>
                    <a:bodyPr/>
                    <a:lstStyle/>
                    <a:p>
                      <a:pPr algn="ctr"/>
                      <a:r>
                        <a:rPr lang="es-ES" sz="1100" dirty="0"/>
                        <a:t>71</a:t>
                      </a:r>
                    </a:p>
                  </a:txBody>
                  <a:tcPr/>
                </a:tc>
                <a:tc>
                  <a:txBody>
                    <a:bodyPr/>
                    <a:lstStyle/>
                    <a:p>
                      <a:pPr algn="ctr"/>
                      <a:r>
                        <a:rPr lang="es-ES" sz="1100" dirty="0"/>
                        <a:t>80</a:t>
                      </a:r>
                    </a:p>
                  </a:txBody>
                  <a:tcPr/>
                </a:tc>
                <a:extLst>
                  <a:ext uri="{0D108BD9-81ED-4DB2-BD59-A6C34878D82A}">
                    <a16:rowId xmlns:a16="http://schemas.microsoft.com/office/drawing/2014/main" val="3680249297"/>
                  </a:ext>
                </a:extLst>
              </a:tr>
              <a:tr h="314208">
                <a:tc>
                  <a:txBody>
                    <a:bodyPr/>
                    <a:lstStyle/>
                    <a:p>
                      <a:r>
                        <a:rPr lang="es-ES" sz="1100" kern="1200" dirty="0">
                          <a:solidFill>
                            <a:schemeClr val="dk1"/>
                          </a:solidFill>
                          <a:effectLst/>
                          <a:latin typeface="+mn-lt"/>
                          <a:ea typeface="+mn-ea"/>
                          <a:cs typeface="+mn-cs"/>
                        </a:rPr>
                        <a:t>447400052</a:t>
                      </a:r>
                      <a:endParaRPr lang="es-ES" sz="900" dirty="0"/>
                    </a:p>
                  </a:txBody>
                  <a:tcPr/>
                </a:tc>
                <a:tc>
                  <a:txBody>
                    <a:bodyPr/>
                    <a:lstStyle/>
                    <a:p>
                      <a:r>
                        <a:rPr lang="es-ES" sz="1100" kern="1200" dirty="0">
                          <a:solidFill>
                            <a:schemeClr val="dk1"/>
                          </a:solidFill>
                          <a:effectLst/>
                          <a:latin typeface="+mn-lt"/>
                          <a:ea typeface="+mn-ea"/>
                          <a:cs typeface="+mn-cs"/>
                        </a:rPr>
                        <a:t>2019-03-13 17:20</a:t>
                      </a:r>
                      <a:endParaRPr lang="es-ES" sz="600" dirty="0"/>
                    </a:p>
                  </a:txBody>
                  <a:tcPr/>
                </a:tc>
                <a:tc>
                  <a:txBody>
                    <a:bodyPr/>
                    <a:lstStyle/>
                    <a:p>
                      <a:pPr algn="ctr"/>
                      <a:r>
                        <a:rPr lang="es-ES" sz="1100" dirty="0"/>
                        <a:t>74</a:t>
                      </a:r>
                    </a:p>
                  </a:txBody>
                  <a:tcPr/>
                </a:tc>
                <a:tc>
                  <a:txBody>
                    <a:bodyPr/>
                    <a:lstStyle/>
                    <a:p>
                      <a:pPr algn="ctr"/>
                      <a:r>
                        <a:rPr lang="es-ES" sz="1100" dirty="0"/>
                        <a:t>71</a:t>
                      </a:r>
                    </a:p>
                  </a:txBody>
                  <a:tcPr/>
                </a:tc>
                <a:tc>
                  <a:txBody>
                    <a:bodyPr/>
                    <a:lstStyle/>
                    <a:p>
                      <a:pPr algn="ctr"/>
                      <a:r>
                        <a:rPr lang="es-ES" sz="1100" dirty="0"/>
                        <a:t>80</a:t>
                      </a:r>
                    </a:p>
                  </a:txBody>
                  <a:tcPr/>
                </a:tc>
                <a:extLst>
                  <a:ext uri="{0D108BD9-81ED-4DB2-BD59-A6C34878D82A}">
                    <a16:rowId xmlns:a16="http://schemas.microsoft.com/office/drawing/2014/main" val="2404021613"/>
                  </a:ext>
                </a:extLst>
              </a:tr>
              <a:tr h="314208">
                <a:tc>
                  <a:txBody>
                    <a:bodyPr/>
                    <a:lstStyle/>
                    <a:p>
                      <a:pPr marL="0" algn="l" defTabSz="914400" rtl="0" eaLnBrk="1" latinLnBrk="0" hangingPunct="1"/>
                      <a:r>
                        <a:rPr lang="es-ES" sz="1100" kern="1200" dirty="0">
                          <a:solidFill>
                            <a:schemeClr val="dk1"/>
                          </a:solidFill>
                          <a:effectLst/>
                          <a:latin typeface="+mn-lt"/>
                          <a:ea typeface="+mn-ea"/>
                          <a:cs typeface="+mn-cs"/>
                        </a:rPr>
                        <a:t>447400052</a:t>
                      </a:r>
                    </a:p>
                  </a:txBody>
                  <a:tcPr/>
                </a:tc>
                <a:tc>
                  <a:txBody>
                    <a:bodyPr/>
                    <a:lstStyle/>
                    <a:p>
                      <a:r>
                        <a:rPr lang="es-ES" sz="1100" kern="1200" dirty="0">
                          <a:solidFill>
                            <a:schemeClr val="dk1"/>
                          </a:solidFill>
                          <a:effectLst/>
                          <a:latin typeface="+mn-lt"/>
                          <a:ea typeface="+mn-ea"/>
                          <a:cs typeface="+mn-cs"/>
                        </a:rPr>
                        <a:t>2019-03-13 17:25</a:t>
                      </a:r>
                      <a:endParaRPr lang="es-ES" sz="600" dirty="0"/>
                    </a:p>
                  </a:txBody>
                  <a:tcPr/>
                </a:tc>
                <a:tc>
                  <a:txBody>
                    <a:bodyPr/>
                    <a:lstStyle/>
                    <a:p>
                      <a:pPr algn="ctr"/>
                      <a:r>
                        <a:rPr lang="es-ES" sz="1100" dirty="0"/>
                        <a:t>79</a:t>
                      </a:r>
                    </a:p>
                  </a:txBody>
                  <a:tcPr/>
                </a:tc>
                <a:tc>
                  <a:txBody>
                    <a:bodyPr/>
                    <a:lstStyle/>
                    <a:p>
                      <a:pPr algn="ctr"/>
                      <a:r>
                        <a:rPr lang="es-ES" sz="1100" dirty="0"/>
                        <a:t>71</a:t>
                      </a:r>
                    </a:p>
                  </a:txBody>
                  <a:tcPr/>
                </a:tc>
                <a:tc>
                  <a:txBody>
                    <a:bodyPr/>
                    <a:lstStyle/>
                    <a:p>
                      <a:pPr algn="ctr"/>
                      <a:r>
                        <a:rPr lang="es-ES" sz="1100" dirty="0"/>
                        <a:t>80</a:t>
                      </a:r>
                    </a:p>
                  </a:txBody>
                  <a:tcPr/>
                </a:tc>
                <a:extLst>
                  <a:ext uri="{0D108BD9-81ED-4DB2-BD59-A6C34878D82A}">
                    <a16:rowId xmlns:a16="http://schemas.microsoft.com/office/drawing/2014/main" val="2327632725"/>
                  </a:ext>
                </a:extLst>
              </a:tr>
              <a:tr h="314208">
                <a:tc>
                  <a:txBody>
                    <a:bodyPr/>
                    <a:lstStyle/>
                    <a:p>
                      <a:pPr marL="0" algn="l" defTabSz="914400" rtl="0" eaLnBrk="1" latinLnBrk="0" hangingPunct="1"/>
                      <a:r>
                        <a:rPr lang="es-ES" sz="1100" kern="1200" dirty="0">
                          <a:solidFill>
                            <a:schemeClr val="dk1"/>
                          </a:solidFill>
                          <a:effectLst/>
                          <a:latin typeface="+mn-lt"/>
                          <a:ea typeface="+mn-ea"/>
                          <a:cs typeface="+mn-cs"/>
                        </a:rPr>
                        <a:t>447400052</a:t>
                      </a:r>
                    </a:p>
                  </a:txBody>
                  <a:tcPr/>
                </a:tc>
                <a:tc>
                  <a:txBody>
                    <a:bodyPr/>
                    <a:lstStyle/>
                    <a:p>
                      <a:r>
                        <a:rPr lang="es-ES" sz="1100" kern="1200" dirty="0">
                          <a:solidFill>
                            <a:schemeClr val="dk1"/>
                          </a:solidFill>
                          <a:effectLst/>
                          <a:latin typeface="+mn-lt"/>
                          <a:ea typeface="+mn-ea"/>
                          <a:cs typeface="+mn-cs"/>
                        </a:rPr>
                        <a:t>2019-03-13 17:30</a:t>
                      </a:r>
                      <a:endParaRPr lang="es-ES" sz="600" dirty="0"/>
                    </a:p>
                  </a:txBody>
                  <a:tcPr/>
                </a:tc>
                <a:tc>
                  <a:txBody>
                    <a:bodyPr/>
                    <a:lstStyle/>
                    <a:p>
                      <a:pPr algn="ctr"/>
                      <a:r>
                        <a:rPr lang="es-ES" sz="1100" dirty="0"/>
                        <a:t>71</a:t>
                      </a:r>
                    </a:p>
                  </a:txBody>
                  <a:tcPr/>
                </a:tc>
                <a:tc>
                  <a:txBody>
                    <a:bodyPr/>
                    <a:lstStyle/>
                    <a:p>
                      <a:pPr algn="ctr"/>
                      <a:r>
                        <a:rPr lang="es-ES" sz="1100" dirty="0"/>
                        <a:t>71</a:t>
                      </a:r>
                    </a:p>
                  </a:txBody>
                  <a:tcPr/>
                </a:tc>
                <a:tc>
                  <a:txBody>
                    <a:bodyPr/>
                    <a:lstStyle/>
                    <a:p>
                      <a:pPr algn="ctr"/>
                      <a:r>
                        <a:rPr lang="es-ES" sz="1100" dirty="0"/>
                        <a:t>80</a:t>
                      </a:r>
                    </a:p>
                  </a:txBody>
                  <a:tcPr/>
                </a:tc>
                <a:extLst>
                  <a:ext uri="{0D108BD9-81ED-4DB2-BD59-A6C34878D82A}">
                    <a16:rowId xmlns:a16="http://schemas.microsoft.com/office/drawing/2014/main" val="368023335"/>
                  </a:ext>
                </a:extLst>
              </a:tr>
            </a:tbl>
          </a:graphicData>
        </a:graphic>
      </p:graphicFrame>
      <p:graphicFrame>
        <p:nvGraphicFramePr>
          <p:cNvPr id="5" name="Objeto 4"/>
          <p:cNvGraphicFramePr>
            <a:graphicFrameLocks noChangeAspect="1"/>
          </p:cNvGraphicFramePr>
          <p:nvPr>
            <p:extLst>
              <p:ext uri="{D42A27DB-BD31-4B8C-83A1-F6EECF244321}">
                <p14:modId xmlns:p14="http://schemas.microsoft.com/office/powerpoint/2010/main" val="3293223162"/>
              </p:ext>
            </p:extLst>
          </p:nvPr>
        </p:nvGraphicFramePr>
        <p:xfrm>
          <a:off x="5308600" y="4067053"/>
          <a:ext cx="3570605" cy="1571041"/>
        </p:xfrm>
        <a:graphic>
          <a:graphicData uri="http://schemas.openxmlformats.org/presentationml/2006/ole">
            <mc:AlternateContent xmlns:mc="http://schemas.openxmlformats.org/markup-compatibility/2006">
              <mc:Choice xmlns:v="urn:schemas-microsoft-com:vml" Requires="v">
                <p:oleObj spid="_x0000_s1051" name="Imagen de mapa de bits" r:id="rId4" imgW="6144483" imgH="3219899" progId="Paint.Picture">
                  <p:embed/>
                </p:oleObj>
              </mc:Choice>
              <mc:Fallback>
                <p:oleObj name="Imagen de mapa de bits" r:id="rId4" imgW="6144483" imgH="3219899" progId="Paint.Picture">
                  <p:embed/>
                  <p:pic>
                    <p:nvPicPr>
                      <p:cNvPr id="5" name="Objeto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08600" y="4067053"/>
                        <a:ext cx="3570605" cy="1571041"/>
                      </a:xfrm>
                      <a:prstGeom prst="rect">
                        <a:avLst/>
                      </a:prstGeom>
                      <a:noFill/>
                    </p:spPr>
                  </p:pic>
                </p:oleObj>
              </mc:Fallback>
            </mc:AlternateContent>
          </a:graphicData>
        </a:graphic>
      </p:graphicFrame>
      <p:grpSp>
        <p:nvGrpSpPr>
          <p:cNvPr id="10" name="Group 5">
            <a:extLst>
              <a:ext uri="{FF2B5EF4-FFF2-40B4-BE49-F238E27FC236}">
                <a16:creationId xmlns:a16="http://schemas.microsoft.com/office/drawing/2014/main" id="{31D06986-5AC2-44BA-AD35-C607F31C95B0}"/>
              </a:ext>
            </a:extLst>
          </p:cNvPr>
          <p:cNvGrpSpPr/>
          <p:nvPr/>
        </p:nvGrpSpPr>
        <p:grpSpPr>
          <a:xfrm>
            <a:off x="308925" y="6400805"/>
            <a:ext cx="5124466" cy="365922"/>
            <a:chOff x="277404" y="6222365"/>
            <a:chExt cx="7557511" cy="539657"/>
          </a:xfrm>
        </p:grpSpPr>
        <p:pic>
          <p:nvPicPr>
            <p:cNvPr id="11" name="image4.png">
              <a:extLst>
                <a:ext uri="{FF2B5EF4-FFF2-40B4-BE49-F238E27FC236}">
                  <a16:creationId xmlns:a16="http://schemas.microsoft.com/office/drawing/2014/main" id="{723A2463-0E34-4D16-B243-5D66CB809DE7}"/>
                </a:ext>
              </a:extLst>
            </p:cNvPr>
            <p:cNvPicPr/>
            <p:nvPr/>
          </p:nvPicPr>
          <p:blipFill>
            <a:blip r:embed="rId6"/>
            <a:srcRect/>
            <a:stretch>
              <a:fillRect/>
            </a:stretch>
          </p:blipFill>
          <p:spPr>
            <a:xfrm>
              <a:off x="1373258" y="6222365"/>
              <a:ext cx="6461657" cy="499110"/>
            </a:xfrm>
            <a:prstGeom prst="rect">
              <a:avLst/>
            </a:prstGeom>
          </p:spPr>
        </p:pic>
        <p:pic>
          <p:nvPicPr>
            <p:cNvPr id="12" name="image1.png" descr="A picture containing company name&#10;&#10;Description automatically generated">
              <a:extLst>
                <a:ext uri="{FF2B5EF4-FFF2-40B4-BE49-F238E27FC236}">
                  <a16:creationId xmlns:a16="http://schemas.microsoft.com/office/drawing/2014/main" id="{A47A8F69-4DA8-4BDE-85A0-A9C00FA1921C}"/>
                </a:ext>
              </a:extLst>
            </p:cNvPr>
            <p:cNvPicPr/>
            <p:nvPr/>
          </p:nvPicPr>
          <p:blipFill>
            <a:blip r:embed="rId7"/>
            <a:srcRect/>
            <a:stretch>
              <a:fillRect/>
            </a:stretch>
          </p:blipFill>
          <p:spPr>
            <a:xfrm>
              <a:off x="277404" y="6262913"/>
              <a:ext cx="850163" cy="499109"/>
            </a:xfrm>
            <a:prstGeom prst="rect">
              <a:avLst/>
            </a:prstGeom>
          </p:spPr>
        </p:pic>
      </p:grpSp>
    </p:spTree>
    <p:extLst>
      <p:ext uri="{BB962C8B-B14F-4D97-AF65-F5344CB8AC3E}">
        <p14:creationId xmlns:p14="http://schemas.microsoft.com/office/powerpoint/2010/main" val="15936744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Marcador de contenido 7"/>
          <p:cNvSpPr>
            <a:spLocks noGrp="1"/>
          </p:cNvSpPr>
          <p:nvPr>
            <p:ph idx="22"/>
          </p:nvPr>
        </p:nvSpPr>
        <p:spPr>
          <a:xfrm>
            <a:off x="454699" y="1075537"/>
            <a:ext cx="8201686" cy="523220"/>
          </a:xfrm>
        </p:spPr>
        <p:txBody>
          <a:bodyPr/>
          <a:lstStyle/>
          <a:p>
            <a:r>
              <a:rPr lang="es-ES" dirty="0" err="1"/>
              <a:t>Task</a:t>
            </a:r>
            <a:r>
              <a:rPr lang="ca-ES" dirty="0"/>
              <a:t> a: Tools for </a:t>
            </a:r>
            <a:r>
              <a:rPr lang="ca-ES" dirty="0" err="1"/>
              <a:t>calibration</a:t>
            </a:r>
            <a:endParaRPr lang="ca-ES" dirty="0"/>
          </a:p>
        </p:txBody>
      </p:sp>
      <p:sp>
        <p:nvSpPr>
          <p:cNvPr id="16" name="Marcador de número de diapositiva 4">
            <a:extLst>
              <a:ext uri="{FF2B5EF4-FFF2-40B4-BE49-F238E27FC236}">
                <a16:creationId xmlns:a16="http://schemas.microsoft.com/office/drawing/2014/main" id="{B73E12AB-D73E-4122-90AF-9992E294EB0C}"/>
              </a:ext>
            </a:extLst>
          </p:cNvPr>
          <p:cNvSpPr>
            <a:spLocks noGrp="1"/>
          </p:cNvSpPr>
          <p:nvPr>
            <p:ph type="sldNum" sz="quarter" idx="12"/>
          </p:nvPr>
        </p:nvSpPr>
        <p:spPr>
          <a:xfrm>
            <a:off x="6522785" y="6250846"/>
            <a:ext cx="2133600" cy="365125"/>
          </a:xfrm>
        </p:spPr>
        <p:txBody>
          <a:bodyPr/>
          <a:lstStyle/>
          <a:p>
            <a:fld id="{5336F0B7-EF37-4B31-BA1E-D2B9204CDF2B}" type="slidenum">
              <a:rPr lang="ca-ES" noProof="0" smtClean="0"/>
              <a:pPr/>
              <a:t>14</a:t>
            </a:fld>
            <a:endParaRPr lang="ca-ES" noProof="0" dirty="0"/>
          </a:p>
        </p:txBody>
      </p:sp>
      <p:sp>
        <p:nvSpPr>
          <p:cNvPr id="26" name="Marcador de contenido 5"/>
          <p:cNvSpPr txBox="1">
            <a:spLocks/>
          </p:cNvSpPr>
          <p:nvPr/>
        </p:nvSpPr>
        <p:spPr>
          <a:xfrm>
            <a:off x="597157" y="1721229"/>
            <a:ext cx="8059228" cy="1817646"/>
          </a:xfrm>
          <a:prstGeom prst="rect">
            <a:avLst/>
          </a:prstGeom>
        </p:spPr>
        <p:txBody>
          <a:bodyPr vert="horz" lIns="91440" tIns="45720" rIns="91440" bIns="45720" numCol="1" spcCol="360000" rtlCol="0">
            <a:normAutofit/>
          </a:bodyPr>
          <a:lstStyle>
            <a:lvl1pPr marL="0" indent="0" algn="l" defTabSz="914400" rtl="0" eaLnBrk="1" latinLnBrk="0" hangingPunct="1">
              <a:spcBef>
                <a:spcPts val="0"/>
              </a:spcBef>
              <a:buFont typeface="Arial" pitchFamily="34" charset="0"/>
              <a:buNone/>
              <a:defRPr sz="1400" kern="1200">
                <a:solidFill>
                  <a:schemeClr val="tx1"/>
                </a:solidFill>
                <a:latin typeface="Source Sans Pro" charset="0"/>
                <a:ea typeface="Source Sans Pro" charset="0"/>
                <a:cs typeface="Source Sans Pro" charset="0"/>
              </a:defRPr>
            </a:lvl1pPr>
            <a:lvl2pPr marL="457200" indent="0" algn="l" defTabSz="914400" rtl="0" eaLnBrk="1" latinLnBrk="0" hangingPunct="1">
              <a:spcBef>
                <a:spcPct val="20000"/>
              </a:spcBef>
              <a:buFont typeface="Arial" pitchFamily="34" charset="0"/>
              <a:buNone/>
              <a:defRPr sz="1400" kern="1200">
                <a:solidFill>
                  <a:schemeClr val="tx1"/>
                </a:solidFill>
                <a:latin typeface="Source Sans Pro" charset="0"/>
                <a:ea typeface="Source Sans Pro" charset="0"/>
                <a:cs typeface="Source Sans Pro" charset="0"/>
              </a:defRPr>
            </a:lvl2pPr>
            <a:lvl3pPr marL="914400" indent="0" algn="l" defTabSz="914400" rtl="0" eaLnBrk="1" latinLnBrk="0" hangingPunct="1">
              <a:spcBef>
                <a:spcPct val="20000"/>
              </a:spcBef>
              <a:buFont typeface="Arial" pitchFamily="34" charset="0"/>
              <a:buNone/>
              <a:defRPr sz="1400" kern="1200">
                <a:solidFill>
                  <a:schemeClr val="tx1"/>
                </a:solidFill>
                <a:latin typeface="Source Sans Pro" charset="0"/>
                <a:ea typeface="Source Sans Pro" charset="0"/>
                <a:cs typeface="Source Sans Pro" charset="0"/>
              </a:defRPr>
            </a:lvl3pPr>
            <a:lvl4pPr marL="1371600" indent="0" algn="l" defTabSz="914400" rtl="0" eaLnBrk="1" latinLnBrk="0" hangingPunct="1">
              <a:spcBef>
                <a:spcPct val="20000"/>
              </a:spcBef>
              <a:buFont typeface="Arial" pitchFamily="34" charset="0"/>
              <a:buNone/>
              <a:defRPr sz="1400" kern="1200">
                <a:solidFill>
                  <a:schemeClr val="tx1"/>
                </a:solidFill>
                <a:latin typeface="Source Sans Pro" charset="0"/>
                <a:ea typeface="Source Sans Pro" charset="0"/>
                <a:cs typeface="Source Sans Pro" charset="0"/>
              </a:defRPr>
            </a:lvl4pPr>
            <a:lvl5pPr marL="1828800" indent="0" algn="l" defTabSz="914400" rtl="0" eaLnBrk="1" latinLnBrk="0" hangingPunct="1">
              <a:spcBef>
                <a:spcPct val="20000"/>
              </a:spcBef>
              <a:buFont typeface="Arial" pitchFamily="34" charset="0"/>
              <a:buNone/>
              <a:defRPr sz="1400" kern="1200">
                <a:solidFill>
                  <a:schemeClr val="tx1"/>
                </a:solidFill>
                <a:latin typeface="Source Sans Pro" charset="0"/>
                <a:ea typeface="Source Sans Pro" charset="0"/>
                <a:cs typeface="Source Sans Pro"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r>
              <a:rPr lang="en-GB" sz="1600" b="1" dirty="0"/>
              <a:t>Behaviour</a:t>
            </a:r>
          </a:p>
          <a:p>
            <a:pPr algn="just"/>
            <a:endParaRPr lang="en-GB" sz="1100" dirty="0"/>
          </a:p>
          <a:p>
            <a:pPr algn="just"/>
            <a:r>
              <a:rPr lang="en-GB" sz="1100" dirty="0"/>
              <a:t>Some configuration parameters that define the behaviour of the vehicles have been modified according to what has been observed in traffic cameras:</a:t>
            </a:r>
          </a:p>
          <a:p>
            <a:pPr algn="just"/>
            <a:endParaRPr lang="en-GB" sz="1100" dirty="0"/>
          </a:p>
          <a:p>
            <a:pPr marL="171450" indent="-171450" algn="just">
              <a:buFont typeface="Arial" panose="020B0604020202020204" pitchFamily="34" charset="0"/>
              <a:buChar char="•"/>
            </a:pPr>
            <a:r>
              <a:rPr lang="en-GB" sz="1100" dirty="0"/>
              <a:t>Reaction time</a:t>
            </a:r>
          </a:p>
          <a:p>
            <a:pPr marL="171450" indent="-171450" algn="just">
              <a:buFont typeface="Arial" panose="020B0604020202020204" pitchFamily="34" charset="0"/>
              <a:buChar char="•"/>
            </a:pPr>
            <a:r>
              <a:rPr lang="en-GB" sz="1100" i="1" dirty="0"/>
              <a:t>Car-following</a:t>
            </a:r>
            <a:r>
              <a:rPr lang="en-GB" sz="1100" dirty="0"/>
              <a:t>: Configuration of aggressiveness </a:t>
            </a:r>
            <a:r>
              <a:rPr lang="en-GB" sz="1100" dirty="0">
                <a:sym typeface="Wingdings" panose="05000000000000000000" pitchFamily="2" charset="2"/>
              </a:rPr>
              <a:t> </a:t>
            </a:r>
            <a:r>
              <a:rPr lang="en-GB" sz="1100" dirty="0"/>
              <a:t>distance between vehicles depends on speed (</a:t>
            </a:r>
            <a:r>
              <a:rPr lang="en-GB" sz="1100" i="1" dirty="0" err="1"/>
              <a:t>stop&amp;go</a:t>
            </a:r>
            <a:r>
              <a:rPr lang="en-GB" sz="1100" i="1" dirty="0"/>
              <a:t> </a:t>
            </a:r>
            <a:r>
              <a:rPr lang="en-GB" sz="1100" dirty="0"/>
              <a:t>effect).</a:t>
            </a:r>
          </a:p>
          <a:p>
            <a:pPr marL="171450" indent="-171450" algn="just">
              <a:buFont typeface="Arial" panose="020B0604020202020204" pitchFamily="34" charset="0"/>
              <a:buChar char="•"/>
            </a:pPr>
            <a:r>
              <a:rPr lang="en-GB" sz="1100" dirty="0"/>
              <a:t>In some sections: values for cooperation and aggressiveness during lane changing and acceleration/deceleration rate.</a:t>
            </a:r>
            <a:endParaRPr lang="es-ES" sz="1100" dirty="0"/>
          </a:p>
        </p:txBody>
      </p:sp>
      <p:grpSp>
        <p:nvGrpSpPr>
          <p:cNvPr id="10" name="Group 5">
            <a:extLst>
              <a:ext uri="{FF2B5EF4-FFF2-40B4-BE49-F238E27FC236}">
                <a16:creationId xmlns:a16="http://schemas.microsoft.com/office/drawing/2014/main" id="{31D06986-5AC2-44BA-AD35-C607F31C95B0}"/>
              </a:ext>
            </a:extLst>
          </p:cNvPr>
          <p:cNvGrpSpPr/>
          <p:nvPr/>
        </p:nvGrpSpPr>
        <p:grpSpPr>
          <a:xfrm>
            <a:off x="308925" y="6400805"/>
            <a:ext cx="5124466" cy="365922"/>
            <a:chOff x="277404" y="6222365"/>
            <a:chExt cx="7557511" cy="539657"/>
          </a:xfrm>
        </p:grpSpPr>
        <p:pic>
          <p:nvPicPr>
            <p:cNvPr id="11" name="image4.png">
              <a:extLst>
                <a:ext uri="{FF2B5EF4-FFF2-40B4-BE49-F238E27FC236}">
                  <a16:creationId xmlns:a16="http://schemas.microsoft.com/office/drawing/2014/main" id="{723A2463-0E34-4D16-B243-5D66CB809DE7}"/>
                </a:ext>
              </a:extLst>
            </p:cNvPr>
            <p:cNvPicPr/>
            <p:nvPr/>
          </p:nvPicPr>
          <p:blipFill>
            <a:blip r:embed="rId3"/>
            <a:srcRect/>
            <a:stretch>
              <a:fillRect/>
            </a:stretch>
          </p:blipFill>
          <p:spPr>
            <a:xfrm>
              <a:off x="1373258" y="6222365"/>
              <a:ext cx="6461657" cy="499110"/>
            </a:xfrm>
            <a:prstGeom prst="rect">
              <a:avLst/>
            </a:prstGeom>
          </p:spPr>
        </p:pic>
        <p:pic>
          <p:nvPicPr>
            <p:cNvPr id="12" name="image1.png" descr="A picture containing company name&#10;&#10;Description automatically generated">
              <a:extLst>
                <a:ext uri="{FF2B5EF4-FFF2-40B4-BE49-F238E27FC236}">
                  <a16:creationId xmlns:a16="http://schemas.microsoft.com/office/drawing/2014/main" id="{A47A8F69-4DA8-4BDE-85A0-A9C00FA1921C}"/>
                </a:ext>
              </a:extLst>
            </p:cNvPr>
            <p:cNvPicPr/>
            <p:nvPr/>
          </p:nvPicPr>
          <p:blipFill>
            <a:blip r:embed="rId4"/>
            <a:srcRect/>
            <a:stretch>
              <a:fillRect/>
            </a:stretch>
          </p:blipFill>
          <p:spPr>
            <a:xfrm>
              <a:off x="277404" y="6262913"/>
              <a:ext cx="850163" cy="499109"/>
            </a:xfrm>
            <a:prstGeom prst="rect">
              <a:avLst/>
            </a:prstGeom>
          </p:spPr>
        </p:pic>
      </p:grpSp>
      <p:pic>
        <p:nvPicPr>
          <p:cNvPr id="13" name="Gráfico 12">
            <a:extLst>
              <a:ext uri="{FF2B5EF4-FFF2-40B4-BE49-F238E27FC236}">
                <a16:creationId xmlns:a16="http://schemas.microsoft.com/office/drawing/2014/main" id="{3A5D7FB5-C05C-4B1D-B073-71C82F30BA57}"/>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54699" y="3238499"/>
            <a:ext cx="7926915" cy="3012347"/>
          </a:xfrm>
          <a:prstGeom prst="rect">
            <a:avLst/>
          </a:prstGeom>
        </p:spPr>
      </p:pic>
    </p:spTree>
    <p:extLst>
      <p:ext uri="{BB962C8B-B14F-4D97-AF65-F5344CB8AC3E}">
        <p14:creationId xmlns:p14="http://schemas.microsoft.com/office/powerpoint/2010/main" val="4888901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Marcador de contenido 7"/>
          <p:cNvSpPr>
            <a:spLocks noGrp="1"/>
          </p:cNvSpPr>
          <p:nvPr>
            <p:ph idx="22"/>
          </p:nvPr>
        </p:nvSpPr>
        <p:spPr>
          <a:xfrm>
            <a:off x="454699" y="1075537"/>
            <a:ext cx="8201686" cy="523220"/>
          </a:xfrm>
        </p:spPr>
        <p:txBody>
          <a:bodyPr/>
          <a:lstStyle/>
          <a:p>
            <a:r>
              <a:rPr lang="es-ES" dirty="0" err="1"/>
              <a:t>Task</a:t>
            </a:r>
            <a:r>
              <a:rPr lang="ca-ES" dirty="0"/>
              <a:t> a: Tools for </a:t>
            </a:r>
            <a:r>
              <a:rPr lang="ca-ES" dirty="0" err="1"/>
              <a:t>calibration</a:t>
            </a:r>
            <a:endParaRPr lang="ca-ES" dirty="0"/>
          </a:p>
        </p:txBody>
      </p:sp>
      <p:sp>
        <p:nvSpPr>
          <p:cNvPr id="16" name="Marcador de número de diapositiva 4">
            <a:extLst>
              <a:ext uri="{FF2B5EF4-FFF2-40B4-BE49-F238E27FC236}">
                <a16:creationId xmlns:a16="http://schemas.microsoft.com/office/drawing/2014/main" id="{B73E12AB-D73E-4122-90AF-9992E294EB0C}"/>
              </a:ext>
            </a:extLst>
          </p:cNvPr>
          <p:cNvSpPr>
            <a:spLocks noGrp="1"/>
          </p:cNvSpPr>
          <p:nvPr>
            <p:ph type="sldNum" sz="quarter" idx="12"/>
          </p:nvPr>
        </p:nvSpPr>
        <p:spPr>
          <a:xfrm>
            <a:off x="6522785" y="6250846"/>
            <a:ext cx="2133600" cy="365125"/>
          </a:xfrm>
        </p:spPr>
        <p:txBody>
          <a:bodyPr/>
          <a:lstStyle/>
          <a:p>
            <a:fld id="{5336F0B7-EF37-4B31-BA1E-D2B9204CDF2B}" type="slidenum">
              <a:rPr lang="ca-ES" noProof="0" smtClean="0"/>
              <a:pPr/>
              <a:t>15</a:t>
            </a:fld>
            <a:endParaRPr lang="ca-ES" noProof="0" dirty="0"/>
          </a:p>
        </p:txBody>
      </p:sp>
      <p:grpSp>
        <p:nvGrpSpPr>
          <p:cNvPr id="10" name="Group 5">
            <a:extLst>
              <a:ext uri="{FF2B5EF4-FFF2-40B4-BE49-F238E27FC236}">
                <a16:creationId xmlns:a16="http://schemas.microsoft.com/office/drawing/2014/main" id="{31D06986-5AC2-44BA-AD35-C607F31C95B0}"/>
              </a:ext>
            </a:extLst>
          </p:cNvPr>
          <p:cNvGrpSpPr/>
          <p:nvPr/>
        </p:nvGrpSpPr>
        <p:grpSpPr>
          <a:xfrm>
            <a:off x="308925" y="6400805"/>
            <a:ext cx="5124466" cy="365922"/>
            <a:chOff x="277404" y="6222365"/>
            <a:chExt cx="7557511" cy="539657"/>
          </a:xfrm>
        </p:grpSpPr>
        <p:pic>
          <p:nvPicPr>
            <p:cNvPr id="11" name="image4.png">
              <a:extLst>
                <a:ext uri="{FF2B5EF4-FFF2-40B4-BE49-F238E27FC236}">
                  <a16:creationId xmlns:a16="http://schemas.microsoft.com/office/drawing/2014/main" id="{723A2463-0E34-4D16-B243-5D66CB809DE7}"/>
                </a:ext>
              </a:extLst>
            </p:cNvPr>
            <p:cNvPicPr/>
            <p:nvPr/>
          </p:nvPicPr>
          <p:blipFill>
            <a:blip r:embed="rId4"/>
            <a:srcRect/>
            <a:stretch>
              <a:fillRect/>
            </a:stretch>
          </p:blipFill>
          <p:spPr>
            <a:xfrm>
              <a:off x="1373258" y="6222365"/>
              <a:ext cx="6461657" cy="499110"/>
            </a:xfrm>
            <a:prstGeom prst="rect">
              <a:avLst/>
            </a:prstGeom>
          </p:spPr>
        </p:pic>
        <p:pic>
          <p:nvPicPr>
            <p:cNvPr id="12" name="image1.png" descr="A picture containing company name&#10;&#10;Description automatically generated">
              <a:extLst>
                <a:ext uri="{FF2B5EF4-FFF2-40B4-BE49-F238E27FC236}">
                  <a16:creationId xmlns:a16="http://schemas.microsoft.com/office/drawing/2014/main" id="{A47A8F69-4DA8-4BDE-85A0-A9C00FA1921C}"/>
                </a:ext>
              </a:extLst>
            </p:cNvPr>
            <p:cNvPicPr/>
            <p:nvPr/>
          </p:nvPicPr>
          <p:blipFill>
            <a:blip r:embed="rId5"/>
            <a:srcRect/>
            <a:stretch>
              <a:fillRect/>
            </a:stretch>
          </p:blipFill>
          <p:spPr>
            <a:xfrm>
              <a:off x="277404" y="6262913"/>
              <a:ext cx="850163" cy="499109"/>
            </a:xfrm>
            <a:prstGeom prst="rect">
              <a:avLst/>
            </a:prstGeom>
          </p:spPr>
        </p:pic>
      </p:grpSp>
      <p:pic>
        <p:nvPicPr>
          <p:cNvPr id="6" name="Elementos multimedia en línea 5" title="Why the @#$% is there so much traffic? - Benjamin Seibold">
            <a:hlinkClick r:id="" action="ppaction://media"/>
            <a:extLst>
              <a:ext uri="{FF2B5EF4-FFF2-40B4-BE49-F238E27FC236}">
                <a16:creationId xmlns:a16="http://schemas.microsoft.com/office/drawing/2014/main" id="{D7ABA694-CF24-421E-A28B-D5E010E0CBB6}"/>
              </a:ext>
            </a:extLst>
          </p:cNvPr>
          <p:cNvPicPr>
            <a:picLocks noRot="1" noChangeAspect="1"/>
          </p:cNvPicPr>
          <p:nvPr>
            <a:videoFile r:link="rId1"/>
          </p:nvPr>
        </p:nvPicPr>
        <p:blipFill>
          <a:blip r:embed="rId6"/>
          <a:stretch>
            <a:fillRect/>
          </a:stretch>
        </p:blipFill>
        <p:spPr>
          <a:xfrm>
            <a:off x="711790" y="1739088"/>
            <a:ext cx="7720420" cy="4342736"/>
          </a:xfrm>
          <a:prstGeom prst="rect">
            <a:avLst/>
          </a:prstGeom>
        </p:spPr>
      </p:pic>
    </p:spTree>
    <p:extLst>
      <p:ext uri="{BB962C8B-B14F-4D97-AF65-F5344CB8AC3E}">
        <p14:creationId xmlns:p14="http://schemas.microsoft.com/office/powerpoint/2010/main" val="5458557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a:extLst>
              <a:ext uri="{FF2B5EF4-FFF2-40B4-BE49-F238E27FC236}">
                <a16:creationId xmlns:a16="http://schemas.microsoft.com/office/drawing/2014/main" id="{1E613B82-3255-4AAF-9BF1-48C5A2AB580E}"/>
              </a:ext>
            </a:extLst>
          </p:cNvPr>
          <p:cNvPicPr>
            <a:picLocks noChangeAspect="1"/>
          </p:cNvPicPr>
          <p:nvPr/>
        </p:nvPicPr>
        <p:blipFill>
          <a:blip r:embed="rId3"/>
          <a:stretch>
            <a:fillRect/>
          </a:stretch>
        </p:blipFill>
        <p:spPr>
          <a:xfrm>
            <a:off x="686577" y="2257019"/>
            <a:ext cx="3571476" cy="3177159"/>
          </a:xfrm>
          <a:prstGeom prst="rect">
            <a:avLst/>
          </a:prstGeom>
        </p:spPr>
      </p:pic>
      <p:sp>
        <p:nvSpPr>
          <p:cNvPr id="8" name="Marcador de contenido 7"/>
          <p:cNvSpPr>
            <a:spLocks noGrp="1"/>
          </p:cNvSpPr>
          <p:nvPr>
            <p:ph idx="22"/>
          </p:nvPr>
        </p:nvSpPr>
        <p:spPr>
          <a:xfrm>
            <a:off x="454699" y="1075537"/>
            <a:ext cx="8201686" cy="523220"/>
          </a:xfrm>
        </p:spPr>
        <p:txBody>
          <a:bodyPr/>
          <a:lstStyle/>
          <a:p>
            <a:r>
              <a:rPr lang="en-US" dirty="0"/>
              <a:t>Task a: Calibration results</a:t>
            </a:r>
          </a:p>
        </p:txBody>
      </p:sp>
      <p:sp>
        <p:nvSpPr>
          <p:cNvPr id="16" name="Marcador de número de diapositiva 4">
            <a:extLst>
              <a:ext uri="{FF2B5EF4-FFF2-40B4-BE49-F238E27FC236}">
                <a16:creationId xmlns:a16="http://schemas.microsoft.com/office/drawing/2014/main" id="{B73E12AB-D73E-4122-90AF-9992E294EB0C}"/>
              </a:ext>
            </a:extLst>
          </p:cNvPr>
          <p:cNvSpPr>
            <a:spLocks noGrp="1"/>
          </p:cNvSpPr>
          <p:nvPr>
            <p:ph type="sldNum" sz="quarter" idx="12"/>
          </p:nvPr>
        </p:nvSpPr>
        <p:spPr>
          <a:xfrm>
            <a:off x="6522785" y="6250846"/>
            <a:ext cx="2133600" cy="365125"/>
          </a:xfrm>
        </p:spPr>
        <p:txBody>
          <a:bodyPr/>
          <a:lstStyle/>
          <a:p>
            <a:fld id="{5336F0B7-EF37-4B31-BA1E-D2B9204CDF2B}" type="slidenum">
              <a:rPr lang="ca-ES" noProof="0" smtClean="0"/>
              <a:pPr/>
              <a:t>16</a:t>
            </a:fld>
            <a:endParaRPr lang="ca-ES" noProof="0" dirty="0"/>
          </a:p>
        </p:txBody>
      </p:sp>
      <p:sp>
        <p:nvSpPr>
          <p:cNvPr id="12" name="Rectángulo 11"/>
          <p:cNvSpPr/>
          <p:nvPr/>
        </p:nvSpPr>
        <p:spPr>
          <a:xfrm rot="5400000">
            <a:off x="6991325" y="-1753426"/>
            <a:ext cx="493567" cy="4249663"/>
          </a:xfrm>
          <a:prstGeom prst="rect">
            <a:avLst/>
          </a:prstGeom>
          <a:gradFill flip="none" rotWithShape="1">
            <a:gsLst>
              <a:gs pos="0">
                <a:schemeClr val="bg1">
                  <a:alpha val="20000"/>
                </a:schemeClr>
              </a:gs>
              <a:gs pos="10000">
                <a:schemeClr val="bg1">
                  <a:alpha val="20000"/>
                </a:schemeClr>
              </a:gs>
              <a:gs pos="71000">
                <a:srgbClr val="FF0000"/>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3" name="Marcador de contenido 7"/>
          <p:cNvSpPr>
            <a:spLocks noGrp="1"/>
          </p:cNvSpPr>
          <p:nvPr>
            <p:ph idx="22"/>
          </p:nvPr>
        </p:nvSpPr>
        <p:spPr>
          <a:xfrm>
            <a:off x="5113277" y="124622"/>
            <a:ext cx="2138524" cy="498598"/>
          </a:xfrm>
        </p:spPr>
        <p:txBody>
          <a:bodyPr/>
          <a:lstStyle/>
          <a:p>
            <a:pPr algn="ctr"/>
            <a:r>
              <a:rPr lang="ca-ES" sz="1200" dirty="0" err="1">
                <a:solidFill>
                  <a:schemeClr val="bg1"/>
                </a:solidFill>
              </a:rPr>
              <a:t>Peak</a:t>
            </a:r>
            <a:r>
              <a:rPr lang="ca-ES" sz="1200" dirty="0">
                <a:solidFill>
                  <a:schemeClr val="bg1"/>
                </a:solidFill>
              </a:rPr>
              <a:t> </a:t>
            </a:r>
            <a:r>
              <a:rPr lang="ca-ES" sz="1200" dirty="0" err="1">
                <a:solidFill>
                  <a:schemeClr val="bg1"/>
                </a:solidFill>
              </a:rPr>
              <a:t>Hour</a:t>
            </a:r>
            <a:r>
              <a:rPr lang="ca-ES" sz="1200" dirty="0">
                <a:solidFill>
                  <a:schemeClr val="bg1"/>
                </a:solidFill>
              </a:rPr>
              <a:t> </a:t>
            </a:r>
            <a:r>
              <a:rPr lang="ca-ES" sz="1200" dirty="0" err="1">
                <a:solidFill>
                  <a:schemeClr val="bg1"/>
                </a:solidFill>
              </a:rPr>
              <a:t>Morning</a:t>
            </a:r>
            <a:endParaRPr lang="ca-ES" sz="1200" dirty="0">
              <a:solidFill>
                <a:schemeClr val="bg1"/>
              </a:solidFill>
            </a:endParaRPr>
          </a:p>
          <a:p>
            <a:pPr algn="ctr"/>
            <a:r>
              <a:rPr lang="es-ES" sz="1200" dirty="0">
                <a:solidFill>
                  <a:schemeClr val="bg1"/>
                </a:solidFill>
              </a:rPr>
              <a:t>05:00h-10:00h</a:t>
            </a:r>
            <a:endParaRPr lang="en-GB" sz="1200" dirty="0">
              <a:solidFill>
                <a:schemeClr val="bg1"/>
              </a:solidFill>
            </a:endParaRPr>
          </a:p>
        </p:txBody>
      </p:sp>
      <p:pic>
        <p:nvPicPr>
          <p:cNvPr id="5" name="Imagen 4">
            <a:extLst>
              <a:ext uri="{FF2B5EF4-FFF2-40B4-BE49-F238E27FC236}">
                <a16:creationId xmlns:a16="http://schemas.microsoft.com/office/drawing/2014/main" id="{E2A00D59-3C25-4D7C-8162-41D6773B1F9C}"/>
              </a:ext>
            </a:extLst>
          </p:cNvPr>
          <p:cNvPicPr>
            <a:picLocks noChangeAspect="1"/>
          </p:cNvPicPr>
          <p:nvPr/>
        </p:nvPicPr>
        <p:blipFill>
          <a:blip r:embed="rId4"/>
          <a:stretch>
            <a:fillRect/>
          </a:stretch>
        </p:blipFill>
        <p:spPr>
          <a:xfrm>
            <a:off x="4855910" y="2257020"/>
            <a:ext cx="3634262" cy="3177159"/>
          </a:xfrm>
          <a:prstGeom prst="rect">
            <a:avLst/>
          </a:prstGeom>
        </p:spPr>
      </p:pic>
      <p:sp>
        <p:nvSpPr>
          <p:cNvPr id="19" name="CuadroTexto 18">
            <a:extLst>
              <a:ext uri="{FF2B5EF4-FFF2-40B4-BE49-F238E27FC236}">
                <a16:creationId xmlns:a16="http://schemas.microsoft.com/office/drawing/2014/main" id="{45E19482-8043-414D-A889-4B099EEABFE8}"/>
              </a:ext>
            </a:extLst>
          </p:cNvPr>
          <p:cNvSpPr txBox="1"/>
          <p:nvPr/>
        </p:nvSpPr>
        <p:spPr>
          <a:xfrm>
            <a:off x="1849541" y="5489123"/>
            <a:ext cx="1699055" cy="369332"/>
          </a:xfrm>
          <a:prstGeom prst="rect">
            <a:avLst/>
          </a:prstGeom>
          <a:noFill/>
        </p:spPr>
        <p:txBody>
          <a:bodyPr wrap="none" rtlCol="0">
            <a:spAutoFit/>
          </a:bodyPr>
          <a:lstStyle/>
          <a:p>
            <a:r>
              <a:rPr lang="ca-ES" dirty="0"/>
              <a:t>VEHICLE COUNT</a:t>
            </a:r>
          </a:p>
        </p:txBody>
      </p:sp>
      <p:sp>
        <p:nvSpPr>
          <p:cNvPr id="20" name="CuadroTexto 19">
            <a:extLst>
              <a:ext uri="{FF2B5EF4-FFF2-40B4-BE49-F238E27FC236}">
                <a16:creationId xmlns:a16="http://schemas.microsoft.com/office/drawing/2014/main" id="{C9D08285-D4A6-47C6-99F3-A5EAFB5CAC48}"/>
              </a:ext>
            </a:extLst>
          </p:cNvPr>
          <p:cNvSpPr txBox="1"/>
          <p:nvPr/>
        </p:nvSpPr>
        <p:spPr>
          <a:xfrm>
            <a:off x="5996091" y="5489123"/>
            <a:ext cx="2108818" cy="369332"/>
          </a:xfrm>
          <a:prstGeom prst="rect">
            <a:avLst/>
          </a:prstGeom>
          <a:noFill/>
        </p:spPr>
        <p:txBody>
          <a:bodyPr wrap="square" rtlCol="0">
            <a:spAutoFit/>
          </a:bodyPr>
          <a:lstStyle/>
          <a:p>
            <a:r>
              <a:rPr lang="es-ES" dirty="0"/>
              <a:t>SPEED (km/h)</a:t>
            </a:r>
          </a:p>
        </p:txBody>
      </p:sp>
      <p:grpSp>
        <p:nvGrpSpPr>
          <p:cNvPr id="21" name="Grupo 20">
            <a:extLst>
              <a:ext uri="{FF2B5EF4-FFF2-40B4-BE49-F238E27FC236}">
                <a16:creationId xmlns:a16="http://schemas.microsoft.com/office/drawing/2014/main" id="{238AED63-599E-4ACF-B51D-FEBE8E0C1B7B}"/>
              </a:ext>
            </a:extLst>
          </p:cNvPr>
          <p:cNvGrpSpPr/>
          <p:nvPr/>
        </p:nvGrpSpPr>
        <p:grpSpPr>
          <a:xfrm>
            <a:off x="3815538" y="5901046"/>
            <a:ext cx="1480008" cy="455904"/>
            <a:chOff x="3866606" y="6023493"/>
            <a:chExt cx="1480008" cy="455904"/>
          </a:xfrm>
        </p:grpSpPr>
        <p:sp>
          <p:nvSpPr>
            <p:cNvPr id="22" name="Forma libre 11">
              <a:extLst>
                <a:ext uri="{FF2B5EF4-FFF2-40B4-BE49-F238E27FC236}">
                  <a16:creationId xmlns:a16="http://schemas.microsoft.com/office/drawing/2014/main" id="{D2700F36-BB46-4DFB-AF75-1A9B236B9C9B}"/>
                </a:ext>
              </a:extLst>
            </p:cNvPr>
            <p:cNvSpPr/>
            <p:nvPr/>
          </p:nvSpPr>
          <p:spPr>
            <a:xfrm>
              <a:off x="4038600" y="6073140"/>
              <a:ext cx="182880" cy="177706"/>
            </a:xfrm>
            <a:custGeom>
              <a:avLst/>
              <a:gdLst>
                <a:gd name="connsiteX0" fmla="*/ 0 w 510540"/>
                <a:gd name="connsiteY0" fmla="*/ 114300 h 137160"/>
                <a:gd name="connsiteX1" fmla="*/ 83820 w 510540"/>
                <a:gd name="connsiteY1" fmla="*/ 53340 h 137160"/>
                <a:gd name="connsiteX2" fmla="*/ 106680 w 510540"/>
                <a:gd name="connsiteY2" fmla="*/ 45720 h 137160"/>
                <a:gd name="connsiteX3" fmla="*/ 175260 w 510540"/>
                <a:gd name="connsiteY3" fmla="*/ 53340 h 137160"/>
                <a:gd name="connsiteX4" fmla="*/ 190500 w 510540"/>
                <a:gd name="connsiteY4" fmla="*/ 76200 h 137160"/>
                <a:gd name="connsiteX5" fmla="*/ 213360 w 510540"/>
                <a:gd name="connsiteY5" fmla="*/ 99060 h 137160"/>
                <a:gd name="connsiteX6" fmla="*/ 281940 w 510540"/>
                <a:gd name="connsiteY6" fmla="*/ 137160 h 137160"/>
                <a:gd name="connsiteX7" fmla="*/ 388620 w 510540"/>
                <a:gd name="connsiteY7" fmla="*/ 129540 h 137160"/>
                <a:gd name="connsiteX8" fmla="*/ 457200 w 510540"/>
                <a:gd name="connsiteY8" fmla="*/ 76200 h 137160"/>
                <a:gd name="connsiteX9" fmla="*/ 472440 w 510540"/>
                <a:gd name="connsiteY9" fmla="*/ 53340 h 137160"/>
                <a:gd name="connsiteX10" fmla="*/ 495300 w 510540"/>
                <a:gd name="connsiteY10" fmla="*/ 38100 h 137160"/>
                <a:gd name="connsiteX11" fmla="*/ 510540 w 510540"/>
                <a:gd name="connsiteY11" fmla="*/ 0 h 137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10540" h="137160">
                  <a:moveTo>
                    <a:pt x="0" y="114300"/>
                  </a:moveTo>
                  <a:cubicBezTo>
                    <a:pt x="14822" y="102443"/>
                    <a:pt x="66891" y="58983"/>
                    <a:pt x="83820" y="53340"/>
                  </a:cubicBezTo>
                  <a:lnTo>
                    <a:pt x="106680" y="45720"/>
                  </a:lnTo>
                  <a:cubicBezTo>
                    <a:pt x="129540" y="48260"/>
                    <a:pt x="153644" y="45480"/>
                    <a:pt x="175260" y="53340"/>
                  </a:cubicBezTo>
                  <a:cubicBezTo>
                    <a:pt x="183867" y="56470"/>
                    <a:pt x="184637" y="69165"/>
                    <a:pt x="190500" y="76200"/>
                  </a:cubicBezTo>
                  <a:cubicBezTo>
                    <a:pt x="197399" y="84479"/>
                    <a:pt x="204854" y="92444"/>
                    <a:pt x="213360" y="99060"/>
                  </a:cubicBezTo>
                  <a:cubicBezTo>
                    <a:pt x="252662" y="129629"/>
                    <a:pt x="247449" y="125663"/>
                    <a:pt x="281940" y="137160"/>
                  </a:cubicBezTo>
                  <a:cubicBezTo>
                    <a:pt x="317500" y="134620"/>
                    <a:pt x="354034" y="138187"/>
                    <a:pt x="388620" y="129540"/>
                  </a:cubicBezTo>
                  <a:cubicBezTo>
                    <a:pt x="406507" y="125068"/>
                    <a:pt x="443039" y="93193"/>
                    <a:pt x="457200" y="76200"/>
                  </a:cubicBezTo>
                  <a:cubicBezTo>
                    <a:pt x="463063" y="69165"/>
                    <a:pt x="465964" y="59816"/>
                    <a:pt x="472440" y="53340"/>
                  </a:cubicBezTo>
                  <a:cubicBezTo>
                    <a:pt x="478916" y="46864"/>
                    <a:pt x="487680" y="43180"/>
                    <a:pt x="495300" y="38100"/>
                  </a:cubicBezTo>
                  <a:cubicBezTo>
                    <a:pt x="504716" y="9852"/>
                    <a:pt x="499328" y="22424"/>
                    <a:pt x="510540" y="0"/>
                  </a:cubicBezTo>
                </a:path>
              </a:pathLst>
            </a:custGeom>
            <a:ln w="15875">
              <a:solidFill>
                <a:srgbClr val="00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sp>
          <p:nvSpPr>
            <p:cNvPr id="23" name="Forma libre 12">
              <a:extLst>
                <a:ext uri="{FF2B5EF4-FFF2-40B4-BE49-F238E27FC236}">
                  <a16:creationId xmlns:a16="http://schemas.microsoft.com/office/drawing/2014/main" id="{670E6436-E3B5-4DEB-9966-1A40462F2432}"/>
                </a:ext>
              </a:extLst>
            </p:cNvPr>
            <p:cNvSpPr/>
            <p:nvPr/>
          </p:nvSpPr>
          <p:spPr>
            <a:xfrm>
              <a:off x="4035546" y="6255702"/>
              <a:ext cx="182880" cy="177706"/>
            </a:xfrm>
            <a:custGeom>
              <a:avLst/>
              <a:gdLst>
                <a:gd name="connsiteX0" fmla="*/ 0 w 510540"/>
                <a:gd name="connsiteY0" fmla="*/ 114300 h 137160"/>
                <a:gd name="connsiteX1" fmla="*/ 83820 w 510540"/>
                <a:gd name="connsiteY1" fmla="*/ 53340 h 137160"/>
                <a:gd name="connsiteX2" fmla="*/ 106680 w 510540"/>
                <a:gd name="connsiteY2" fmla="*/ 45720 h 137160"/>
                <a:gd name="connsiteX3" fmla="*/ 175260 w 510540"/>
                <a:gd name="connsiteY3" fmla="*/ 53340 h 137160"/>
                <a:gd name="connsiteX4" fmla="*/ 190500 w 510540"/>
                <a:gd name="connsiteY4" fmla="*/ 76200 h 137160"/>
                <a:gd name="connsiteX5" fmla="*/ 213360 w 510540"/>
                <a:gd name="connsiteY5" fmla="*/ 99060 h 137160"/>
                <a:gd name="connsiteX6" fmla="*/ 281940 w 510540"/>
                <a:gd name="connsiteY6" fmla="*/ 137160 h 137160"/>
                <a:gd name="connsiteX7" fmla="*/ 388620 w 510540"/>
                <a:gd name="connsiteY7" fmla="*/ 129540 h 137160"/>
                <a:gd name="connsiteX8" fmla="*/ 457200 w 510540"/>
                <a:gd name="connsiteY8" fmla="*/ 76200 h 137160"/>
                <a:gd name="connsiteX9" fmla="*/ 472440 w 510540"/>
                <a:gd name="connsiteY9" fmla="*/ 53340 h 137160"/>
                <a:gd name="connsiteX10" fmla="*/ 495300 w 510540"/>
                <a:gd name="connsiteY10" fmla="*/ 38100 h 137160"/>
                <a:gd name="connsiteX11" fmla="*/ 510540 w 510540"/>
                <a:gd name="connsiteY11" fmla="*/ 0 h 137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10540" h="137160">
                  <a:moveTo>
                    <a:pt x="0" y="114300"/>
                  </a:moveTo>
                  <a:cubicBezTo>
                    <a:pt x="14822" y="102443"/>
                    <a:pt x="66891" y="58983"/>
                    <a:pt x="83820" y="53340"/>
                  </a:cubicBezTo>
                  <a:lnTo>
                    <a:pt x="106680" y="45720"/>
                  </a:lnTo>
                  <a:cubicBezTo>
                    <a:pt x="129540" y="48260"/>
                    <a:pt x="153644" y="45480"/>
                    <a:pt x="175260" y="53340"/>
                  </a:cubicBezTo>
                  <a:cubicBezTo>
                    <a:pt x="183867" y="56470"/>
                    <a:pt x="184637" y="69165"/>
                    <a:pt x="190500" y="76200"/>
                  </a:cubicBezTo>
                  <a:cubicBezTo>
                    <a:pt x="197399" y="84479"/>
                    <a:pt x="204854" y="92444"/>
                    <a:pt x="213360" y="99060"/>
                  </a:cubicBezTo>
                  <a:cubicBezTo>
                    <a:pt x="252662" y="129629"/>
                    <a:pt x="247449" y="125663"/>
                    <a:pt x="281940" y="137160"/>
                  </a:cubicBezTo>
                  <a:cubicBezTo>
                    <a:pt x="317500" y="134620"/>
                    <a:pt x="354034" y="138187"/>
                    <a:pt x="388620" y="129540"/>
                  </a:cubicBezTo>
                  <a:cubicBezTo>
                    <a:pt x="406507" y="125068"/>
                    <a:pt x="443039" y="93193"/>
                    <a:pt x="457200" y="76200"/>
                  </a:cubicBezTo>
                  <a:cubicBezTo>
                    <a:pt x="463063" y="69165"/>
                    <a:pt x="465964" y="59816"/>
                    <a:pt x="472440" y="53340"/>
                  </a:cubicBezTo>
                  <a:cubicBezTo>
                    <a:pt x="478916" y="46864"/>
                    <a:pt x="487680" y="43180"/>
                    <a:pt x="495300" y="38100"/>
                  </a:cubicBezTo>
                  <a:cubicBezTo>
                    <a:pt x="504716" y="9852"/>
                    <a:pt x="499328" y="22424"/>
                    <a:pt x="510540" y="0"/>
                  </a:cubicBezTo>
                </a:path>
              </a:pathLst>
            </a:custGeom>
            <a:ln w="158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sp>
          <p:nvSpPr>
            <p:cNvPr id="24" name="CuadroTexto 23">
              <a:extLst>
                <a:ext uri="{FF2B5EF4-FFF2-40B4-BE49-F238E27FC236}">
                  <a16:creationId xmlns:a16="http://schemas.microsoft.com/office/drawing/2014/main" id="{ADAD42C8-FCC7-49E5-B723-5B8AB27BAF61}"/>
                </a:ext>
              </a:extLst>
            </p:cNvPr>
            <p:cNvSpPr txBox="1"/>
            <p:nvPr/>
          </p:nvSpPr>
          <p:spPr>
            <a:xfrm>
              <a:off x="4254999" y="6023493"/>
              <a:ext cx="495585" cy="276999"/>
            </a:xfrm>
            <a:prstGeom prst="rect">
              <a:avLst/>
            </a:prstGeom>
            <a:noFill/>
          </p:spPr>
          <p:txBody>
            <a:bodyPr wrap="none" rtlCol="0">
              <a:spAutoFit/>
            </a:bodyPr>
            <a:lstStyle/>
            <a:p>
              <a:r>
                <a:rPr lang="es-ES" sz="1200" dirty="0"/>
                <a:t>REAL</a:t>
              </a:r>
            </a:p>
          </p:txBody>
        </p:sp>
        <p:sp>
          <p:nvSpPr>
            <p:cNvPr id="25" name="CuadroTexto 24">
              <a:extLst>
                <a:ext uri="{FF2B5EF4-FFF2-40B4-BE49-F238E27FC236}">
                  <a16:creationId xmlns:a16="http://schemas.microsoft.com/office/drawing/2014/main" id="{60879F8E-BBEC-4497-BBBD-98DA6EBC25BC}"/>
                </a:ext>
              </a:extLst>
            </p:cNvPr>
            <p:cNvSpPr txBox="1"/>
            <p:nvPr/>
          </p:nvSpPr>
          <p:spPr>
            <a:xfrm>
              <a:off x="4258053" y="6202398"/>
              <a:ext cx="1088561" cy="276999"/>
            </a:xfrm>
            <a:prstGeom prst="rect">
              <a:avLst/>
            </a:prstGeom>
            <a:noFill/>
          </p:spPr>
          <p:txBody>
            <a:bodyPr wrap="square" rtlCol="0">
              <a:spAutoFit/>
            </a:bodyPr>
            <a:lstStyle/>
            <a:p>
              <a:r>
                <a:rPr lang="es-ES" sz="1200" dirty="0"/>
                <a:t>SIMULATION</a:t>
              </a:r>
            </a:p>
          </p:txBody>
        </p:sp>
        <p:sp>
          <p:nvSpPr>
            <p:cNvPr id="26" name="Rectángulo redondeado 16">
              <a:extLst>
                <a:ext uri="{FF2B5EF4-FFF2-40B4-BE49-F238E27FC236}">
                  <a16:creationId xmlns:a16="http://schemas.microsoft.com/office/drawing/2014/main" id="{230CB211-06D6-4962-9535-C8EE0075E9F5}"/>
                </a:ext>
              </a:extLst>
            </p:cNvPr>
            <p:cNvSpPr/>
            <p:nvPr/>
          </p:nvSpPr>
          <p:spPr>
            <a:xfrm>
              <a:off x="3866606" y="6023493"/>
              <a:ext cx="1358537" cy="455904"/>
            </a:xfrm>
            <a:prstGeom prst="round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cxnSp>
        <p:nvCxnSpPr>
          <p:cNvPr id="3" name="Conector recto 2"/>
          <p:cNvCxnSpPr/>
          <p:nvPr/>
        </p:nvCxnSpPr>
        <p:spPr>
          <a:xfrm>
            <a:off x="454699" y="2730500"/>
            <a:ext cx="3069551" cy="7938"/>
          </a:xfrm>
          <a:prstGeom prst="line">
            <a:avLst/>
          </a:prstGeom>
          <a:ln w="57150">
            <a:solidFill>
              <a:schemeClr val="accent3">
                <a:lumMod val="75000"/>
                <a:alpha val="8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 name="Conector recto 6"/>
          <p:cNvCxnSpPr/>
          <p:nvPr/>
        </p:nvCxnSpPr>
        <p:spPr>
          <a:xfrm flipH="1">
            <a:off x="1549401" y="2738438"/>
            <a:ext cx="1974849" cy="1122362"/>
          </a:xfrm>
          <a:prstGeom prst="line">
            <a:avLst/>
          </a:prstGeom>
          <a:ln w="57150">
            <a:solidFill>
              <a:schemeClr val="accent3">
                <a:lumMod val="75000"/>
                <a:alpha val="8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7" name="Conector recto 26"/>
          <p:cNvCxnSpPr/>
          <p:nvPr/>
        </p:nvCxnSpPr>
        <p:spPr>
          <a:xfrm flipH="1">
            <a:off x="1549401" y="3860800"/>
            <a:ext cx="1908174" cy="0"/>
          </a:xfrm>
          <a:prstGeom prst="line">
            <a:avLst/>
          </a:prstGeom>
          <a:ln w="57150">
            <a:solidFill>
              <a:schemeClr val="accent3">
                <a:lumMod val="75000"/>
                <a:alpha val="8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9" name="Conector recto 28"/>
          <p:cNvCxnSpPr/>
          <p:nvPr/>
        </p:nvCxnSpPr>
        <p:spPr>
          <a:xfrm flipH="1">
            <a:off x="1462093" y="3860800"/>
            <a:ext cx="1974849" cy="1122362"/>
          </a:xfrm>
          <a:prstGeom prst="line">
            <a:avLst/>
          </a:prstGeom>
          <a:ln w="57150">
            <a:solidFill>
              <a:schemeClr val="accent3">
                <a:lumMod val="75000"/>
                <a:alpha val="8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0" name="Conector recto 29"/>
          <p:cNvCxnSpPr/>
          <p:nvPr/>
        </p:nvCxnSpPr>
        <p:spPr>
          <a:xfrm flipH="1">
            <a:off x="1462093" y="4983162"/>
            <a:ext cx="1908174" cy="0"/>
          </a:xfrm>
          <a:prstGeom prst="line">
            <a:avLst/>
          </a:prstGeom>
          <a:ln w="57150">
            <a:solidFill>
              <a:schemeClr val="accent3">
                <a:lumMod val="75000"/>
                <a:alpha val="80000"/>
              </a:schemeClr>
            </a:solidFill>
            <a:prstDash val="sysDash"/>
            <a:headEnd type="triangle"/>
            <a:tailEnd type="none"/>
          </a:ln>
        </p:spPr>
        <p:style>
          <a:lnRef idx="1">
            <a:schemeClr val="accent1"/>
          </a:lnRef>
          <a:fillRef idx="0">
            <a:schemeClr val="accent1"/>
          </a:fillRef>
          <a:effectRef idx="0">
            <a:schemeClr val="accent1"/>
          </a:effectRef>
          <a:fontRef idx="minor">
            <a:schemeClr val="tx1"/>
          </a:fontRef>
        </p:style>
      </p:cxnSp>
      <p:grpSp>
        <p:nvGrpSpPr>
          <p:cNvPr id="28" name="Group 5">
            <a:extLst>
              <a:ext uri="{FF2B5EF4-FFF2-40B4-BE49-F238E27FC236}">
                <a16:creationId xmlns:a16="http://schemas.microsoft.com/office/drawing/2014/main" id="{281ADF23-8327-491E-8269-A0362FDA3D9F}"/>
              </a:ext>
            </a:extLst>
          </p:cNvPr>
          <p:cNvGrpSpPr/>
          <p:nvPr/>
        </p:nvGrpSpPr>
        <p:grpSpPr>
          <a:xfrm>
            <a:off x="308925" y="6400805"/>
            <a:ext cx="5124466" cy="365922"/>
            <a:chOff x="277404" y="6222365"/>
            <a:chExt cx="7557511" cy="539657"/>
          </a:xfrm>
        </p:grpSpPr>
        <p:pic>
          <p:nvPicPr>
            <p:cNvPr id="31" name="image4.png">
              <a:extLst>
                <a:ext uri="{FF2B5EF4-FFF2-40B4-BE49-F238E27FC236}">
                  <a16:creationId xmlns:a16="http://schemas.microsoft.com/office/drawing/2014/main" id="{437C40C4-C6F0-4C71-9A06-75B965DBD33C}"/>
                </a:ext>
              </a:extLst>
            </p:cNvPr>
            <p:cNvPicPr/>
            <p:nvPr/>
          </p:nvPicPr>
          <p:blipFill>
            <a:blip r:embed="rId5"/>
            <a:srcRect/>
            <a:stretch>
              <a:fillRect/>
            </a:stretch>
          </p:blipFill>
          <p:spPr>
            <a:xfrm>
              <a:off x="1373258" y="6222365"/>
              <a:ext cx="6461657" cy="499110"/>
            </a:xfrm>
            <a:prstGeom prst="rect">
              <a:avLst/>
            </a:prstGeom>
          </p:spPr>
        </p:pic>
        <p:pic>
          <p:nvPicPr>
            <p:cNvPr id="32" name="image1.png" descr="A picture containing company name&#10;&#10;Description automatically generated">
              <a:extLst>
                <a:ext uri="{FF2B5EF4-FFF2-40B4-BE49-F238E27FC236}">
                  <a16:creationId xmlns:a16="http://schemas.microsoft.com/office/drawing/2014/main" id="{3BF0C62E-A159-429A-8336-A36BCBCBC083}"/>
                </a:ext>
              </a:extLst>
            </p:cNvPr>
            <p:cNvPicPr/>
            <p:nvPr/>
          </p:nvPicPr>
          <p:blipFill>
            <a:blip r:embed="rId6"/>
            <a:srcRect/>
            <a:stretch>
              <a:fillRect/>
            </a:stretch>
          </p:blipFill>
          <p:spPr>
            <a:xfrm>
              <a:off x="277404" y="6262913"/>
              <a:ext cx="850163" cy="499109"/>
            </a:xfrm>
            <a:prstGeom prst="rect">
              <a:avLst/>
            </a:prstGeom>
          </p:spPr>
        </p:pic>
      </p:grpSp>
    </p:spTree>
    <p:extLst>
      <p:ext uri="{BB962C8B-B14F-4D97-AF65-F5344CB8AC3E}">
        <p14:creationId xmlns:p14="http://schemas.microsoft.com/office/powerpoint/2010/main" val="7882044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500"/>
                                        <p:tgtEl>
                                          <p:spTgt spid="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wipe(left)">
                                      <p:cBhvr>
                                        <p:cTn id="15" dur="500"/>
                                        <p:tgtEl>
                                          <p:spTgt spid="27"/>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wipe(up)">
                                      <p:cBhvr>
                                        <p:cTn id="19" dur="500"/>
                                        <p:tgtEl>
                                          <p:spTgt spid="29"/>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wipe(left)">
                                      <p:cBhvr>
                                        <p:cTn id="23" dur="500"/>
                                        <p:tgtEl>
                                          <p:spTgt spid="30"/>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nodeType="clickEffect">
                                  <p:stCondLst>
                                    <p:cond delay="0"/>
                                  </p:stCondLst>
                                  <p:childTnLst>
                                    <p:animEffect transition="out" filter="fade">
                                      <p:cBhvr>
                                        <p:cTn id="27" dur="500"/>
                                        <p:tgtEl>
                                          <p:spTgt spid="3"/>
                                        </p:tgtEl>
                                      </p:cBhvr>
                                    </p:animEffect>
                                    <p:set>
                                      <p:cBhvr>
                                        <p:cTn id="28" dur="1" fill="hold">
                                          <p:stCondLst>
                                            <p:cond delay="499"/>
                                          </p:stCondLst>
                                        </p:cTn>
                                        <p:tgtEl>
                                          <p:spTgt spid="3"/>
                                        </p:tgtEl>
                                        <p:attrNameLst>
                                          <p:attrName>style.visibility</p:attrName>
                                        </p:attrNameLst>
                                      </p:cBhvr>
                                      <p:to>
                                        <p:strVal val="hidden"/>
                                      </p:to>
                                    </p:set>
                                  </p:childTnLst>
                                </p:cTn>
                              </p:par>
                              <p:par>
                                <p:cTn id="29" presetID="10" presetClass="exit" presetSubtype="0" fill="hold" nodeType="withEffect">
                                  <p:stCondLst>
                                    <p:cond delay="0"/>
                                  </p:stCondLst>
                                  <p:childTnLst>
                                    <p:animEffect transition="out" filter="fade">
                                      <p:cBhvr>
                                        <p:cTn id="30" dur="500"/>
                                        <p:tgtEl>
                                          <p:spTgt spid="7"/>
                                        </p:tgtEl>
                                      </p:cBhvr>
                                    </p:animEffect>
                                    <p:set>
                                      <p:cBhvr>
                                        <p:cTn id="31" dur="1" fill="hold">
                                          <p:stCondLst>
                                            <p:cond delay="499"/>
                                          </p:stCondLst>
                                        </p:cTn>
                                        <p:tgtEl>
                                          <p:spTgt spid="7"/>
                                        </p:tgtEl>
                                        <p:attrNameLst>
                                          <p:attrName>style.visibility</p:attrName>
                                        </p:attrNameLst>
                                      </p:cBhvr>
                                      <p:to>
                                        <p:strVal val="hidden"/>
                                      </p:to>
                                    </p:set>
                                  </p:childTnLst>
                                </p:cTn>
                              </p:par>
                              <p:par>
                                <p:cTn id="32" presetID="10" presetClass="exit" presetSubtype="0" fill="hold" nodeType="withEffect">
                                  <p:stCondLst>
                                    <p:cond delay="0"/>
                                  </p:stCondLst>
                                  <p:childTnLst>
                                    <p:animEffect transition="out" filter="fade">
                                      <p:cBhvr>
                                        <p:cTn id="33" dur="500"/>
                                        <p:tgtEl>
                                          <p:spTgt spid="27"/>
                                        </p:tgtEl>
                                      </p:cBhvr>
                                    </p:animEffect>
                                    <p:set>
                                      <p:cBhvr>
                                        <p:cTn id="34" dur="1" fill="hold">
                                          <p:stCondLst>
                                            <p:cond delay="499"/>
                                          </p:stCondLst>
                                        </p:cTn>
                                        <p:tgtEl>
                                          <p:spTgt spid="27"/>
                                        </p:tgtEl>
                                        <p:attrNameLst>
                                          <p:attrName>style.visibility</p:attrName>
                                        </p:attrNameLst>
                                      </p:cBhvr>
                                      <p:to>
                                        <p:strVal val="hidden"/>
                                      </p:to>
                                    </p:set>
                                  </p:childTnLst>
                                </p:cTn>
                              </p:par>
                              <p:par>
                                <p:cTn id="35" presetID="10" presetClass="exit" presetSubtype="0" fill="hold" nodeType="withEffect">
                                  <p:stCondLst>
                                    <p:cond delay="0"/>
                                  </p:stCondLst>
                                  <p:childTnLst>
                                    <p:animEffect transition="out" filter="fade">
                                      <p:cBhvr>
                                        <p:cTn id="36" dur="500"/>
                                        <p:tgtEl>
                                          <p:spTgt spid="29"/>
                                        </p:tgtEl>
                                      </p:cBhvr>
                                    </p:animEffect>
                                    <p:set>
                                      <p:cBhvr>
                                        <p:cTn id="37" dur="1" fill="hold">
                                          <p:stCondLst>
                                            <p:cond delay="499"/>
                                          </p:stCondLst>
                                        </p:cTn>
                                        <p:tgtEl>
                                          <p:spTgt spid="29"/>
                                        </p:tgtEl>
                                        <p:attrNameLst>
                                          <p:attrName>style.visibility</p:attrName>
                                        </p:attrNameLst>
                                      </p:cBhvr>
                                      <p:to>
                                        <p:strVal val="hidden"/>
                                      </p:to>
                                    </p:set>
                                  </p:childTnLst>
                                </p:cTn>
                              </p:par>
                              <p:par>
                                <p:cTn id="38" presetID="10" presetClass="exit" presetSubtype="0" fill="hold" nodeType="withEffect">
                                  <p:stCondLst>
                                    <p:cond delay="0"/>
                                  </p:stCondLst>
                                  <p:childTnLst>
                                    <p:animEffect transition="out" filter="fade">
                                      <p:cBhvr>
                                        <p:cTn id="39" dur="500"/>
                                        <p:tgtEl>
                                          <p:spTgt spid="30"/>
                                        </p:tgtEl>
                                      </p:cBhvr>
                                    </p:animEffect>
                                    <p:set>
                                      <p:cBhvr>
                                        <p:cTn id="40" dur="1" fill="hold">
                                          <p:stCondLst>
                                            <p:cond delay="499"/>
                                          </p:stCondLst>
                                        </p:cTn>
                                        <p:tgtEl>
                                          <p:spTgt spid="30"/>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10" presetClass="exit" presetSubtype="0" fill="hold" nodeType="clickEffect">
                                  <p:stCondLst>
                                    <p:cond delay="0"/>
                                  </p:stCondLst>
                                  <p:childTnLst>
                                    <p:animEffect transition="out" filter="fade">
                                      <p:cBhvr>
                                        <p:cTn id="44" dur="500"/>
                                        <p:tgtEl>
                                          <p:spTgt spid="3"/>
                                        </p:tgtEl>
                                      </p:cBhvr>
                                    </p:animEffect>
                                    <p:set>
                                      <p:cBhvr>
                                        <p:cTn id="45"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ángulo 5"/>
          <p:cNvSpPr/>
          <p:nvPr/>
        </p:nvSpPr>
        <p:spPr>
          <a:xfrm rot="5400000">
            <a:off x="6992139" y="-1748394"/>
            <a:ext cx="493565" cy="4249663"/>
          </a:xfrm>
          <a:prstGeom prst="rect">
            <a:avLst/>
          </a:prstGeom>
          <a:gradFill flip="none" rotWithShape="1">
            <a:gsLst>
              <a:gs pos="0">
                <a:schemeClr val="accent6">
                  <a:lumMod val="5000"/>
                  <a:lumOff val="95000"/>
                  <a:alpha val="20000"/>
                </a:schemeClr>
              </a:gs>
              <a:gs pos="10000">
                <a:schemeClr val="accent6">
                  <a:lumMod val="45000"/>
                  <a:lumOff val="55000"/>
                  <a:alpha val="20000"/>
                </a:schemeClr>
              </a:gs>
              <a:gs pos="70000">
                <a:srgbClr val="F17F0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0" name="Marcador de contenido 7"/>
          <p:cNvSpPr>
            <a:spLocks noGrp="1"/>
          </p:cNvSpPr>
          <p:nvPr>
            <p:ph idx="22"/>
          </p:nvPr>
        </p:nvSpPr>
        <p:spPr>
          <a:xfrm>
            <a:off x="5091911" y="124622"/>
            <a:ext cx="2138524" cy="498598"/>
          </a:xfrm>
        </p:spPr>
        <p:txBody>
          <a:bodyPr/>
          <a:lstStyle/>
          <a:p>
            <a:pPr algn="ctr"/>
            <a:r>
              <a:rPr lang="ca-ES" sz="1200" dirty="0">
                <a:solidFill>
                  <a:schemeClr val="bg1"/>
                </a:solidFill>
              </a:rPr>
              <a:t>Off-</a:t>
            </a:r>
            <a:r>
              <a:rPr lang="ca-ES" sz="1200" dirty="0" err="1">
                <a:solidFill>
                  <a:schemeClr val="bg1"/>
                </a:solidFill>
              </a:rPr>
              <a:t>peak</a:t>
            </a:r>
            <a:endParaRPr lang="ca-ES" sz="1200" dirty="0">
              <a:solidFill>
                <a:schemeClr val="bg1"/>
              </a:solidFill>
            </a:endParaRPr>
          </a:p>
          <a:p>
            <a:pPr algn="ctr"/>
            <a:r>
              <a:rPr lang="es-ES" sz="1200" dirty="0">
                <a:solidFill>
                  <a:schemeClr val="bg1"/>
                </a:solidFill>
              </a:rPr>
              <a:t>10:00h-14:00h</a:t>
            </a:r>
            <a:endParaRPr lang="en-GB" sz="1200" dirty="0">
              <a:solidFill>
                <a:schemeClr val="bg1"/>
              </a:solidFill>
            </a:endParaRPr>
          </a:p>
        </p:txBody>
      </p:sp>
      <p:sp>
        <p:nvSpPr>
          <p:cNvPr id="8" name="Marcador de contenido 7"/>
          <p:cNvSpPr>
            <a:spLocks noGrp="1"/>
          </p:cNvSpPr>
          <p:nvPr>
            <p:ph idx="22"/>
          </p:nvPr>
        </p:nvSpPr>
        <p:spPr>
          <a:xfrm>
            <a:off x="454699" y="1075537"/>
            <a:ext cx="8201686" cy="523220"/>
          </a:xfrm>
        </p:spPr>
        <p:txBody>
          <a:bodyPr/>
          <a:lstStyle/>
          <a:p>
            <a:r>
              <a:rPr lang="en-US" dirty="0"/>
              <a:t>Task a: Calibration results</a:t>
            </a:r>
          </a:p>
        </p:txBody>
      </p:sp>
      <p:sp>
        <p:nvSpPr>
          <p:cNvPr id="16" name="Marcador de número de diapositiva 4">
            <a:extLst>
              <a:ext uri="{FF2B5EF4-FFF2-40B4-BE49-F238E27FC236}">
                <a16:creationId xmlns:a16="http://schemas.microsoft.com/office/drawing/2014/main" id="{B73E12AB-D73E-4122-90AF-9992E294EB0C}"/>
              </a:ext>
            </a:extLst>
          </p:cNvPr>
          <p:cNvSpPr>
            <a:spLocks noGrp="1"/>
          </p:cNvSpPr>
          <p:nvPr>
            <p:ph type="sldNum" sz="quarter" idx="12"/>
          </p:nvPr>
        </p:nvSpPr>
        <p:spPr>
          <a:xfrm>
            <a:off x="6522785" y="6250846"/>
            <a:ext cx="2133600" cy="365125"/>
          </a:xfrm>
        </p:spPr>
        <p:txBody>
          <a:bodyPr/>
          <a:lstStyle/>
          <a:p>
            <a:fld id="{5336F0B7-EF37-4B31-BA1E-D2B9204CDF2B}" type="slidenum">
              <a:rPr lang="ca-ES" noProof="0" smtClean="0"/>
              <a:pPr/>
              <a:t>17</a:t>
            </a:fld>
            <a:endParaRPr lang="ca-ES" noProof="0" dirty="0"/>
          </a:p>
        </p:txBody>
      </p:sp>
      <p:pic>
        <p:nvPicPr>
          <p:cNvPr id="3" name="Imagen 2">
            <a:extLst>
              <a:ext uri="{FF2B5EF4-FFF2-40B4-BE49-F238E27FC236}">
                <a16:creationId xmlns:a16="http://schemas.microsoft.com/office/drawing/2014/main" id="{F4400F3D-6E45-4831-AC55-82D4BB43EF84}"/>
              </a:ext>
            </a:extLst>
          </p:cNvPr>
          <p:cNvPicPr>
            <a:picLocks noChangeAspect="1"/>
          </p:cNvPicPr>
          <p:nvPr/>
        </p:nvPicPr>
        <p:blipFill>
          <a:blip r:embed="rId3"/>
          <a:stretch>
            <a:fillRect/>
          </a:stretch>
        </p:blipFill>
        <p:spPr>
          <a:xfrm>
            <a:off x="701336" y="2257017"/>
            <a:ext cx="3639852" cy="3177159"/>
          </a:xfrm>
          <a:prstGeom prst="rect">
            <a:avLst/>
          </a:prstGeom>
        </p:spPr>
      </p:pic>
      <p:pic>
        <p:nvPicPr>
          <p:cNvPr id="4" name="Imagen 3">
            <a:extLst>
              <a:ext uri="{FF2B5EF4-FFF2-40B4-BE49-F238E27FC236}">
                <a16:creationId xmlns:a16="http://schemas.microsoft.com/office/drawing/2014/main" id="{0E22ED79-46DE-41FB-B471-6BA3C4F8149C}"/>
              </a:ext>
            </a:extLst>
          </p:cNvPr>
          <p:cNvPicPr>
            <a:picLocks noChangeAspect="1"/>
          </p:cNvPicPr>
          <p:nvPr/>
        </p:nvPicPr>
        <p:blipFill>
          <a:blip r:embed="rId4"/>
          <a:stretch>
            <a:fillRect/>
          </a:stretch>
        </p:blipFill>
        <p:spPr>
          <a:xfrm>
            <a:off x="4802813" y="2257016"/>
            <a:ext cx="3687359" cy="3177159"/>
          </a:xfrm>
          <a:prstGeom prst="rect">
            <a:avLst/>
          </a:prstGeom>
        </p:spPr>
      </p:pic>
      <p:sp>
        <p:nvSpPr>
          <p:cNvPr id="20" name="CuadroTexto 19">
            <a:extLst>
              <a:ext uri="{FF2B5EF4-FFF2-40B4-BE49-F238E27FC236}">
                <a16:creationId xmlns:a16="http://schemas.microsoft.com/office/drawing/2014/main" id="{B7187E55-630D-4F0A-B2D4-C30ED10104ED}"/>
              </a:ext>
            </a:extLst>
          </p:cNvPr>
          <p:cNvSpPr txBox="1"/>
          <p:nvPr/>
        </p:nvSpPr>
        <p:spPr>
          <a:xfrm>
            <a:off x="1849540" y="5489123"/>
            <a:ext cx="2232919" cy="646331"/>
          </a:xfrm>
          <a:prstGeom prst="rect">
            <a:avLst/>
          </a:prstGeom>
          <a:noFill/>
        </p:spPr>
        <p:txBody>
          <a:bodyPr wrap="square" rtlCol="0">
            <a:spAutoFit/>
          </a:bodyPr>
          <a:lstStyle/>
          <a:p>
            <a:r>
              <a:rPr lang="ca-ES" dirty="0"/>
              <a:t>VEHICLE COUNT</a:t>
            </a:r>
          </a:p>
          <a:p>
            <a:endParaRPr lang="ca-ES" dirty="0"/>
          </a:p>
        </p:txBody>
      </p:sp>
      <p:sp>
        <p:nvSpPr>
          <p:cNvPr id="21" name="CuadroTexto 20">
            <a:extLst>
              <a:ext uri="{FF2B5EF4-FFF2-40B4-BE49-F238E27FC236}">
                <a16:creationId xmlns:a16="http://schemas.microsoft.com/office/drawing/2014/main" id="{DF88A675-811A-49CA-A2E1-1A95EF4ACD79}"/>
              </a:ext>
            </a:extLst>
          </p:cNvPr>
          <p:cNvSpPr txBox="1"/>
          <p:nvPr/>
        </p:nvSpPr>
        <p:spPr>
          <a:xfrm>
            <a:off x="5996091" y="5489123"/>
            <a:ext cx="2108818" cy="369332"/>
          </a:xfrm>
          <a:prstGeom prst="rect">
            <a:avLst/>
          </a:prstGeom>
          <a:noFill/>
        </p:spPr>
        <p:txBody>
          <a:bodyPr wrap="square" rtlCol="0">
            <a:spAutoFit/>
          </a:bodyPr>
          <a:lstStyle/>
          <a:p>
            <a:r>
              <a:rPr lang="es-ES" dirty="0"/>
              <a:t>SPEED (km/h)</a:t>
            </a:r>
          </a:p>
        </p:txBody>
      </p:sp>
      <p:grpSp>
        <p:nvGrpSpPr>
          <p:cNvPr id="17" name="Group 5">
            <a:extLst>
              <a:ext uri="{FF2B5EF4-FFF2-40B4-BE49-F238E27FC236}">
                <a16:creationId xmlns:a16="http://schemas.microsoft.com/office/drawing/2014/main" id="{9DEE365B-97A6-4D53-AEAE-10C451DB874F}"/>
              </a:ext>
            </a:extLst>
          </p:cNvPr>
          <p:cNvGrpSpPr/>
          <p:nvPr/>
        </p:nvGrpSpPr>
        <p:grpSpPr>
          <a:xfrm>
            <a:off x="308925" y="6400805"/>
            <a:ext cx="5124466" cy="365922"/>
            <a:chOff x="277404" y="6222365"/>
            <a:chExt cx="7557511" cy="539657"/>
          </a:xfrm>
        </p:grpSpPr>
        <p:pic>
          <p:nvPicPr>
            <p:cNvPr id="18" name="image4.png">
              <a:extLst>
                <a:ext uri="{FF2B5EF4-FFF2-40B4-BE49-F238E27FC236}">
                  <a16:creationId xmlns:a16="http://schemas.microsoft.com/office/drawing/2014/main" id="{4D427A76-8EC6-4C7C-8F3F-916C026CAC54}"/>
                </a:ext>
              </a:extLst>
            </p:cNvPr>
            <p:cNvPicPr/>
            <p:nvPr/>
          </p:nvPicPr>
          <p:blipFill>
            <a:blip r:embed="rId5"/>
            <a:srcRect/>
            <a:stretch>
              <a:fillRect/>
            </a:stretch>
          </p:blipFill>
          <p:spPr>
            <a:xfrm>
              <a:off x="1373258" y="6222365"/>
              <a:ext cx="6461657" cy="499110"/>
            </a:xfrm>
            <a:prstGeom prst="rect">
              <a:avLst/>
            </a:prstGeom>
          </p:spPr>
        </p:pic>
        <p:pic>
          <p:nvPicPr>
            <p:cNvPr id="28" name="image1.png" descr="A picture containing company name&#10;&#10;Description automatically generated">
              <a:extLst>
                <a:ext uri="{FF2B5EF4-FFF2-40B4-BE49-F238E27FC236}">
                  <a16:creationId xmlns:a16="http://schemas.microsoft.com/office/drawing/2014/main" id="{52A7E955-7311-4467-A89F-568647D76A17}"/>
                </a:ext>
              </a:extLst>
            </p:cNvPr>
            <p:cNvPicPr/>
            <p:nvPr/>
          </p:nvPicPr>
          <p:blipFill>
            <a:blip r:embed="rId6"/>
            <a:srcRect/>
            <a:stretch>
              <a:fillRect/>
            </a:stretch>
          </p:blipFill>
          <p:spPr>
            <a:xfrm>
              <a:off x="277404" y="6262913"/>
              <a:ext cx="850163" cy="499109"/>
            </a:xfrm>
            <a:prstGeom prst="rect">
              <a:avLst/>
            </a:prstGeom>
          </p:spPr>
        </p:pic>
      </p:grpSp>
      <p:grpSp>
        <p:nvGrpSpPr>
          <p:cNvPr id="29" name="Grupo 28">
            <a:extLst>
              <a:ext uri="{FF2B5EF4-FFF2-40B4-BE49-F238E27FC236}">
                <a16:creationId xmlns:a16="http://schemas.microsoft.com/office/drawing/2014/main" id="{1FA7CA77-E48A-4676-BB59-2577B0B06565}"/>
              </a:ext>
            </a:extLst>
          </p:cNvPr>
          <p:cNvGrpSpPr/>
          <p:nvPr/>
        </p:nvGrpSpPr>
        <p:grpSpPr>
          <a:xfrm>
            <a:off x="3815538" y="5901046"/>
            <a:ext cx="1480008" cy="455904"/>
            <a:chOff x="3866606" y="6023493"/>
            <a:chExt cx="1480008" cy="455904"/>
          </a:xfrm>
        </p:grpSpPr>
        <p:sp>
          <p:nvSpPr>
            <p:cNvPr id="30" name="Forma libre 11">
              <a:extLst>
                <a:ext uri="{FF2B5EF4-FFF2-40B4-BE49-F238E27FC236}">
                  <a16:creationId xmlns:a16="http://schemas.microsoft.com/office/drawing/2014/main" id="{68A3244E-7A0E-4452-93D5-D54BD6496F7F}"/>
                </a:ext>
              </a:extLst>
            </p:cNvPr>
            <p:cNvSpPr/>
            <p:nvPr/>
          </p:nvSpPr>
          <p:spPr>
            <a:xfrm>
              <a:off x="4038600" y="6073140"/>
              <a:ext cx="182880" cy="177706"/>
            </a:xfrm>
            <a:custGeom>
              <a:avLst/>
              <a:gdLst>
                <a:gd name="connsiteX0" fmla="*/ 0 w 510540"/>
                <a:gd name="connsiteY0" fmla="*/ 114300 h 137160"/>
                <a:gd name="connsiteX1" fmla="*/ 83820 w 510540"/>
                <a:gd name="connsiteY1" fmla="*/ 53340 h 137160"/>
                <a:gd name="connsiteX2" fmla="*/ 106680 w 510540"/>
                <a:gd name="connsiteY2" fmla="*/ 45720 h 137160"/>
                <a:gd name="connsiteX3" fmla="*/ 175260 w 510540"/>
                <a:gd name="connsiteY3" fmla="*/ 53340 h 137160"/>
                <a:gd name="connsiteX4" fmla="*/ 190500 w 510540"/>
                <a:gd name="connsiteY4" fmla="*/ 76200 h 137160"/>
                <a:gd name="connsiteX5" fmla="*/ 213360 w 510540"/>
                <a:gd name="connsiteY5" fmla="*/ 99060 h 137160"/>
                <a:gd name="connsiteX6" fmla="*/ 281940 w 510540"/>
                <a:gd name="connsiteY6" fmla="*/ 137160 h 137160"/>
                <a:gd name="connsiteX7" fmla="*/ 388620 w 510540"/>
                <a:gd name="connsiteY7" fmla="*/ 129540 h 137160"/>
                <a:gd name="connsiteX8" fmla="*/ 457200 w 510540"/>
                <a:gd name="connsiteY8" fmla="*/ 76200 h 137160"/>
                <a:gd name="connsiteX9" fmla="*/ 472440 w 510540"/>
                <a:gd name="connsiteY9" fmla="*/ 53340 h 137160"/>
                <a:gd name="connsiteX10" fmla="*/ 495300 w 510540"/>
                <a:gd name="connsiteY10" fmla="*/ 38100 h 137160"/>
                <a:gd name="connsiteX11" fmla="*/ 510540 w 510540"/>
                <a:gd name="connsiteY11" fmla="*/ 0 h 137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10540" h="137160">
                  <a:moveTo>
                    <a:pt x="0" y="114300"/>
                  </a:moveTo>
                  <a:cubicBezTo>
                    <a:pt x="14822" y="102443"/>
                    <a:pt x="66891" y="58983"/>
                    <a:pt x="83820" y="53340"/>
                  </a:cubicBezTo>
                  <a:lnTo>
                    <a:pt x="106680" y="45720"/>
                  </a:lnTo>
                  <a:cubicBezTo>
                    <a:pt x="129540" y="48260"/>
                    <a:pt x="153644" y="45480"/>
                    <a:pt x="175260" y="53340"/>
                  </a:cubicBezTo>
                  <a:cubicBezTo>
                    <a:pt x="183867" y="56470"/>
                    <a:pt x="184637" y="69165"/>
                    <a:pt x="190500" y="76200"/>
                  </a:cubicBezTo>
                  <a:cubicBezTo>
                    <a:pt x="197399" y="84479"/>
                    <a:pt x="204854" y="92444"/>
                    <a:pt x="213360" y="99060"/>
                  </a:cubicBezTo>
                  <a:cubicBezTo>
                    <a:pt x="252662" y="129629"/>
                    <a:pt x="247449" y="125663"/>
                    <a:pt x="281940" y="137160"/>
                  </a:cubicBezTo>
                  <a:cubicBezTo>
                    <a:pt x="317500" y="134620"/>
                    <a:pt x="354034" y="138187"/>
                    <a:pt x="388620" y="129540"/>
                  </a:cubicBezTo>
                  <a:cubicBezTo>
                    <a:pt x="406507" y="125068"/>
                    <a:pt x="443039" y="93193"/>
                    <a:pt x="457200" y="76200"/>
                  </a:cubicBezTo>
                  <a:cubicBezTo>
                    <a:pt x="463063" y="69165"/>
                    <a:pt x="465964" y="59816"/>
                    <a:pt x="472440" y="53340"/>
                  </a:cubicBezTo>
                  <a:cubicBezTo>
                    <a:pt x="478916" y="46864"/>
                    <a:pt x="487680" y="43180"/>
                    <a:pt x="495300" y="38100"/>
                  </a:cubicBezTo>
                  <a:cubicBezTo>
                    <a:pt x="504716" y="9852"/>
                    <a:pt x="499328" y="22424"/>
                    <a:pt x="510540" y="0"/>
                  </a:cubicBezTo>
                </a:path>
              </a:pathLst>
            </a:custGeom>
            <a:ln w="15875">
              <a:solidFill>
                <a:srgbClr val="00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sp>
          <p:nvSpPr>
            <p:cNvPr id="31" name="Forma libre 12">
              <a:extLst>
                <a:ext uri="{FF2B5EF4-FFF2-40B4-BE49-F238E27FC236}">
                  <a16:creationId xmlns:a16="http://schemas.microsoft.com/office/drawing/2014/main" id="{D393DA1A-D351-43C0-B8BA-FBA1E2B2DB4B}"/>
                </a:ext>
              </a:extLst>
            </p:cNvPr>
            <p:cNvSpPr/>
            <p:nvPr/>
          </p:nvSpPr>
          <p:spPr>
            <a:xfrm>
              <a:off x="4035546" y="6255702"/>
              <a:ext cx="182880" cy="177706"/>
            </a:xfrm>
            <a:custGeom>
              <a:avLst/>
              <a:gdLst>
                <a:gd name="connsiteX0" fmla="*/ 0 w 510540"/>
                <a:gd name="connsiteY0" fmla="*/ 114300 h 137160"/>
                <a:gd name="connsiteX1" fmla="*/ 83820 w 510540"/>
                <a:gd name="connsiteY1" fmla="*/ 53340 h 137160"/>
                <a:gd name="connsiteX2" fmla="*/ 106680 w 510540"/>
                <a:gd name="connsiteY2" fmla="*/ 45720 h 137160"/>
                <a:gd name="connsiteX3" fmla="*/ 175260 w 510540"/>
                <a:gd name="connsiteY3" fmla="*/ 53340 h 137160"/>
                <a:gd name="connsiteX4" fmla="*/ 190500 w 510540"/>
                <a:gd name="connsiteY4" fmla="*/ 76200 h 137160"/>
                <a:gd name="connsiteX5" fmla="*/ 213360 w 510540"/>
                <a:gd name="connsiteY5" fmla="*/ 99060 h 137160"/>
                <a:gd name="connsiteX6" fmla="*/ 281940 w 510540"/>
                <a:gd name="connsiteY6" fmla="*/ 137160 h 137160"/>
                <a:gd name="connsiteX7" fmla="*/ 388620 w 510540"/>
                <a:gd name="connsiteY7" fmla="*/ 129540 h 137160"/>
                <a:gd name="connsiteX8" fmla="*/ 457200 w 510540"/>
                <a:gd name="connsiteY8" fmla="*/ 76200 h 137160"/>
                <a:gd name="connsiteX9" fmla="*/ 472440 w 510540"/>
                <a:gd name="connsiteY9" fmla="*/ 53340 h 137160"/>
                <a:gd name="connsiteX10" fmla="*/ 495300 w 510540"/>
                <a:gd name="connsiteY10" fmla="*/ 38100 h 137160"/>
                <a:gd name="connsiteX11" fmla="*/ 510540 w 510540"/>
                <a:gd name="connsiteY11" fmla="*/ 0 h 137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10540" h="137160">
                  <a:moveTo>
                    <a:pt x="0" y="114300"/>
                  </a:moveTo>
                  <a:cubicBezTo>
                    <a:pt x="14822" y="102443"/>
                    <a:pt x="66891" y="58983"/>
                    <a:pt x="83820" y="53340"/>
                  </a:cubicBezTo>
                  <a:lnTo>
                    <a:pt x="106680" y="45720"/>
                  </a:lnTo>
                  <a:cubicBezTo>
                    <a:pt x="129540" y="48260"/>
                    <a:pt x="153644" y="45480"/>
                    <a:pt x="175260" y="53340"/>
                  </a:cubicBezTo>
                  <a:cubicBezTo>
                    <a:pt x="183867" y="56470"/>
                    <a:pt x="184637" y="69165"/>
                    <a:pt x="190500" y="76200"/>
                  </a:cubicBezTo>
                  <a:cubicBezTo>
                    <a:pt x="197399" y="84479"/>
                    <a:pt x="204854" y="92444"/>
                    <a:pt x="213360" y="99060"/>
                  </a:cubicBezTo>
                  <a:cubicBezTo>
                    <a:pt x="252662" y="129629"/>
                    <a:pt x="247449" y="125663"/>
                    <a:pt x="281940" y="137160"/>
                  </a:cubicBezTo>
                  <a:cubicBezTo>
                    <a:pt x="317500" y="134620"/>
                    <a:pt x="354034" y="138187"/>
                    <a:pt x="388620" y="129540"/>
                  </a:cubicBezTo>
                  <a:cubicBezTo>
                    <a:pt x="406507" y="125068"/>
                    <a:pt x="443039" y="93193"/>
                    <a:pt x="457200" y="76200"/>
                  </a:cubicBezTo>
                  <a:cubicBezTo>
                    <a:pt x="463063" y="69165"/>
                    <a:pt x="465964" y="59816"/>
                    <a:pt x="472440" y="53340"/>
                  </a:cubicBezTo>
                  <a:cubicBezTo>
                    <a:pt x="478916" y="46864"/>
                    <a:pt x="487680" y="43180"/>
                    <a:pt x="495300" y="38100"/>
                  </a:cubicBezTo>
                  <a:cubicBezTo>
                    <a:pt x="504716" y="9852"/>
                    <a:pt x="499328" y="22424"/>
                    <a:pt x="510540" y="0"/>
                  </a:cubicBezTo>
                </a:path>
              </a:pathLst>
            </a:custGeom>
            <a:ln w="158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sp>
          <p:nvSpPr>
            <p:cNvPr id="32" name="CuadroTexto 31">
              <a:extLst>
                <a:ext uri="{FF2B5EF4-FFF2-40B4-BE49-F238E27FC236}">
                  <a16:creationId xmlns:a16="http://schemas.microsoft.com/office/drawing/2014/main" id="{BFADA237-5AFE-4315-BFDF-F29855D216DF}"/>
                </a:ext>
              </a:extLst>
            </p:cNvPr>
            <p:cNvSpPr txBox="1"/>
            <p:nvPr/>
          </p:nvSpPr>
          <p:spPr>
            <a:xfrm>
              <a:off x="4254999" y="6023493"/>
              <a:ext cx="495585" cy="276999"/>
            </a:xfrm>
            <a:prstGeom prst="rect">
              <a:avLst/>
            </a:prstGeom>
            <a:noFill/>
          </p:spPr>
          <p:txBody>
            <a:bodyPr wrap="none" rtlCol="0">
              <a:spAutoFit/>
            </a:bodyPr>
            <a:lstStyle/>
            <a:p>
              <a:r>
                <a:rPr lang="es-ES" sz="1200" dirty="0"/>
                <a:t>REAL</a:t>
              </a:r>
            </a:p>
          </p:txBody>
        </p:sp>
        <p:sp>
          <p:nvSpPr>
            <p:cNvPr id="33" name="CuadroTexto 32">
              <a:extLst>
                <a:ext uri="{FF2B5EF4-FFF2-40B4-BE49-F238E27FC236}">
                  <a16:creationId xmlns:a16="http://schemas.microsoft.com/office/drawing/2014/main" id="{0830D28E-3791-4E6F-9EC9-8FD40C6DCDA6}"/>
                </a:ext>
              </a:extLst>
            </p:cNvPr>
            <p:cNvSpPr txBox="1"/>
            <p:nvPr/>
          </p:nvSpPr>
          <p:spPr>
            <a:xfrm>
              <a:off x="4258053" y="6202398"/>
              <a:ext cx="1088561" cy="276999"/>
            </a:xfrm>
            <a:prstGeom prst="rect">
              <a:avLst/>
            </a:prstGeom>
            <a:noFill/>
          </p:spPr>
          <p:txBody>
            <a:bodyPr wrap="square" rtlCol="0">
              <a:spAutoFit/>
            </a:bodyPr>
            <a:lstStyle/>
            <a:p>
              <a:r>
                <a:rPr lang="es-ES" sz="1200" dirty="0"/>
                <a:t>SIMULATION</a:t>
              </a:r>
            </a:p>
          </p:txBody>
        </p:sp>
        <p:sp>
          <p:nvSpPr>
            <p:cNvPr id="34" name="Rectángulo redondeado 16">
              <a:extLst>
                <a:ext uri="{FF2B5EF4-FFF2-40B4-BE49-F238E27FC236}">
                  <a16:creationId xmlns:a16="http://schemas.microsoft.com/office/drawing/2014/main" id="{E19CD4C6-EAEF-4384-8B89-335B765D9ED9}"/>
                </a:ext>
              </a:extLst>
            </p:cNvPr>
            <p:cNvSpPr/>
            <p:nvPr/>
          </p:nvSpPr>
          <p:spPr>
            <a:xfrm>
              <a:off x="3866606" y="6023493"/>
              <a:ext cx="1358537" cy="455904"/>
            </a:xfrm>
            <a:prstGeom prst="round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spTree>
    <p:extLst>
      <p:ext uri="{BB962C8B-B14F-4D97-AF65-F5344CB8AC3E}">
        <p14:creationId xmlns:p14="http://schemas.microsoft.com/office/powerpoint/2010/main" val="16017192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Imagen 42">
            <a:extLst>
              <a:ext uri="{FF2B5EF4-FFF2-40B4-BE49-F238E27FC236}">
                <a16:creationId xmlns:a16="http://schemas.microsoft.com/office/drawing/2014/main" id="{67DA5E9A-DE95-40CB-859C-B2205A4C65C9}"/>
              </a:ext>
            </a:extLst>
          </p:cNvPr>
          <p:cNvPicPr>
            <a:picLocks noChangeAspect="1"/>
          </p:cNvPicPr>
          <p:nvPr/>
        </p:nvPicPr>
        <p:blipFill>
          <a:blip r:embed="rId3"/>
          <a:stretch>
            <a:fillRect/>
          </a:stretch>
        </p:blipFill>
        <p:spPr>
          <a:xfrm>
            <a:off x="701336" y="2257020"/>
            <a:ext cx="3639853" cy="3177159"/>
          </a:xfrm>
          <a:prstGeom prst="rect">
            <a:avLst/>
          </a:prstGeom>
        </p:spPr>
      </p:pic>
      <p:pic>
        <p:nvPicPr>
          <p:cNvPr id="44" name="Imagen 43">
            <a:extLst>
              <a:ext uri="{FF2B5EF4-FFF2-40B4-BE49-F238E27FC236}">
                <a16:creationId xmlns:a16="http://schemas.microsoft.com/office/drawing/2014/main" id="{D96D9DFA-7E20-46F6-A63D-F0EE6483641F}"/>
              </a:ext>
            </a:extLst>
          </p:cNvPr>
          <p:cNvPicPr>
            <a:picLocks noChangeAspect="1"/>
          </p:cNvPicPr>
          <p:nvPr/>
        </p:nvPicPr>
        <p:blipFill rotWithShape="1">
          <a:blip r:embed="rId4"/>
          <a:srcRect r="1252"/>
          <a:stretch/>
        </p:blipFill>
        <p:spPr>
          <a:xfrm>
            <a:off x="4813047" y="2257019"/>
            <a:ext cx="3677125" cy="3177159"/>
          </a:xfrm>
          <a:prstGeom prst="rect">
            <a:avLst/>
          </a:prstGeom>
        </p:spPr>
      </p:pic>
      <p:sp>
        <p:nvSpPr>
          <p:cNvPr id="8" name="Marcador de contenido 7"/>
          <p:cNvSpPr>
            <a:spLocks noGrp="1"/>
          </p:cNvSpPr>
          <p:nvPr>
            <p:ph idx="22"/>
          </p:nvPr>
        </p:nvSpPr>
        <p:spPr>
          <a:xfrm>
            <a:off x="454699" y="1075537"/>
            <a:ext cx="8201686" cy="523220"/>
          </a:xfrm>
        </p:spPr>
        <p:txBody>
          <a:bodyPr/>
          <a:lstStyle/>
          <a:p>
            <a:r>
              <a:rPr lang="en-US" dirty="0"/>
              <a:t>Task a: Calibration results</a:t>
            </a:r>
          </a:p>
        </p:txBody>
      </p:sp>
      <p:sp>
        <p:nvSpPr>
          <p:cNvPr id="16" name="Marcador de número de diapositiva 4">
            <a:extLst>
              <a:ext uri="{FF2B5EF4-FFF2-40B4-BE49-F238E27FC236}">
                <a16:creationId xmlns:a16="http://schemas.microsoft.com/office/drawing/2014/main" id="{B73E12AB-D73E-4122-90AF-9992E294EB0C}"/>
              </a:ext>
            </a:extLst>
          </p:cNvPr>
          <p:cNvSpPr>
            <a:spLocks noGrp="1"/>
          </p:cNvSpPr>
          <p:nvPr>
            <p:ph type="sldNum" sz="quarter" idx="12"/>
          </p:nvPr>
        </p:nvSpPr>
        <p:spPr>
          <a:xfrm>
            <a:off x="6522785" y="6250846"/>
            <a:ext cx="2133600" cy="365125"/>
          </a:xfrm>
        </p:spPr>
        <p:txBody>
          <a:bodyPr/>
          <a:lstStyle/>
          <a:p>
            <a:fld id="{5336F0B7-EF37-4B31-BA1E-D2B9204CDF2B}" type="slidenum">
              <a:rPr lang="ca-ES" noProof="0" smtClean="0"/>
              <a:pPr/>
              <a:t>18</a:t>
            </a:fld>
            <a:endParaRPr lang="ca-ES" noProof="0" dirty="0"/>
          </a:p>
        </p:txBody>
      </p:sp>
      <p:sp>
        <p:nvSpPr>
          <p:cNvPr id="12" name="Rectángulo 11"/>
          <p:cNvSpPr/>
          <p:nvPr/>
        </p:nvSpPr>
        <p:spPr>
          <a:xfrm rot="5400000">
            <a:off x="6991325" y="-1753426"/>
            <a:ext cx="493567" cy="4249663"/>
          </a:xfrm>
          <a:prstGeom prst="rect">
            <a:avLst/>
          </a:prstGeom>
          <a:gradFill flip="none" rotWithShape="1">
            <a:gsLst>
              <a:gs pos="0">
                <a:schemeClr val="bg1">
                  <a:alpha val="20000"/>
                </a:schemeClr>
              </a:gs>
              <a:gs pos="10000">
                <a:schemeClr val="bg1">
                  <a:alpha val="20000"/>
                </a:schemeClr>
              </a:gs>
              <a:gs pos="71000">
                <a:srgbClr val="FF0000"/>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3" name="Marcador de contenido 7"/>
          <p:cNvSpPr>
            <a:spLocks noGrp="1"/>
          </p:cNvSpPr>
          <p:nvPr>
            <p:ph idx="22"/>
          </p:nvPr>
        </p:nvSpPr>
        <p:spPr>
          <a:xfrm>
            <a:off x="5113277" y="124622"/>
            <a:ext cx="2138524" cy="498598"/>
          </a:xfrm>
        </p:spPr>
        <p:txBody>
          <a:bodyPr/>
          <a:lstStyle/>
          <a:p>
            <a:pPr algn="ctr"/>
            <a:r>
              <a:rPr lang="ca-ES" sz="1200" dirty="0" err="1">
                <a:solidFill>
                  <a:schemeClr val="bg1"/>
                </a:solidFill>
              </a:rPr>
              <a:t>Peak</a:t>
            </a:r>
            <a:r>
              <a:rPr lang="ca-ES" sz="1200" dirty="0">
                <a:solidFill>
                  <a:schemeClr val="bg1"/>
                </a:solidFill>
              </a:rPr>
              <a:t> </a:t>
            </a:r>
            <a:r>
              <a:rPr lang="ca-ES" sz="1200" dirty="0" err="1">
                <a:solidFill>
                  <a:schemeClr val="bg1"/>
                </a:solidFill>
              </a:rPr>
              <a:t>Hour</a:t>
            </a:r>
            <a:r>
              <a:rPr lang="ca-ES" sz="1200" dirty="0">
                <a:solidFill>
                  <a:schemeClr val="bg1"/>
                </a:solidFill>
              </a:rPr>
              <a:t> </a:t>
            </a:r>
            <a:r>
              <a:rPr lang="ca-ES" sz="1200" dirty="0" err="1">
                <a:solidFill>
                  <a:schemeClr val="bg1"/>
                </a:solidFill>
              </a:rPr>
              <a:t>Evening</a:t>
            </a:r>
            <a:endParaRPr lang="ca-ES" sz="1200" dirty="0">
              <a:solidFill>
                <a:schemeClr val="bg1"/>
              </a:solidFill>
            </a:endParaRPr>
          </a:p>
          <a:p>
            <a:pPr algn="ctr"/>
            <a:r>
              <a:rPr lang="es-ES" sz="1200" dirty="0">
                <a:solidFill>
                  <a:schemeClr val="bg1"/>
                </a:solidFill>
              </a:rPr>
              <a:t>14:00h-20:30h</a:t>
            </a:r>
            <a:endParaRPr lang="en-GB" sz="1200" dirty="0">
              <a:solidFill>
                <a:schemeClr val="bg1"/>
              </a:solidFill>
            </a:endParaRPr>
          </a:p>
        </p:txBody>
      </p:sp>
      <p:sp>
        <p:nvSpPr>
          <p:cNvPr id="21" name="CuadroTexto 20">
            <a:extLst>
              <a:ext uri="{FF2B5EF4-FFF2-40B4-BE49-F238E27FC236}">
                <a16:creationId xmlns:a16="http://schemas.microsoft.com/office/drawing/2014/main" id="{69BE533B-F16C-4BC8-BD30-F9E1BD31732B}"/>
              </a:ext>
            </a:extLst>
          </p:cNvPr>
          <p:cNvSpPr txBox="1"/>
          <p:nvPr/>
        </p:nvSpPr>
        <p:spPr>
          <a:xfrm>
            <a:off x="1849541" y="5489123"/>
            <a:ext cx="1699055" cy="369332"/>
          </a:xfrm>
          <a:prstGeom prst="rect">
            <a:avLst/>
          </a:prstGeom>
          <a:noFill/>
        </p:spPr>
        <p:txBody>
          <a:bodyPr wrap="none" rtlCol="0">
            <a:spAutoFit/>
          </a:bodyPr>
          <a:lstStyle/>
          <a:p>
            <a:r>
              <a:rPr lang="ca-ES" dirty="0"/>
              <a:t>VEHICLE COUNT</a:t>
            </a:r>
          </a:p>
        </p:txBody>
      </p:sp>
      <p:sp>
        <p:nvSpPr>
          <p:cNvPr id="22" name="CuadroTexto 21">
            <a:extLst>
              <a:ext uri="{FF2B5EF4-FFF2-40B4-BE49-F238E27FC236}">
                <a16:creationId xmlns:a16="http://schemas.microsoft.com/office/drawing/2014/main" id="{E4DD3356-5B80-451F-A200-57CB8D34F5FC}"/>
              </a:ext>
            </a:extLst>
          </p:cNvPr>
          <p:cNvSpPr txBox="1"/>
          <p:nvPr/>
        </p:nvSpPr>
        <p:spPr>
          <a:xfrm>
            <a:off x="5996091" y="5489123"/>
            <a:ext cx="2108818" cy="369332"/>
          </a:xfrm>
          <a:prstGeom prst="rect">
            <a:avLst/>
          </a:prstGeom>
          <a:noFill/>
        </p:spPr>
        <p:txBody>
          <a:bodyPr wrap="square" rtlCol="0">
            <a:spAutoFit/>
          </a:bodyPr>
          <a:lstStyle/>
          <a:p>
            <a:r>
              <a:rPr lang="es-ES" dirty="0"/>
              <a:t>SPEED (km/h)</a:t>
            </a:r>
          </a:p>
        </p:txBody>
      </p:sp>
      <p:grpSp>
        <p:nvGrpSpPr>
          <p:cNvPr id="17" name="Group 5">
            <a:extLst>
              <a:ext uri="{FF2B5EF4-FFF2-40B4-BE49-F238E27FC236}">
                <a16:creationId xmlns:a16="http://schemas.microsoft.com/office/drawing/2014/main" id="{78C8129A-A50B-43A5-BC4C-3E3FEA5C4B77}"/>
              </a:ext>
            </a:extLst>
          </p:cNvPr>
          <p:cNvGrpSpPr/>
          <p:nvPr/>
        </p:nvGrpSpPr>
        <p:grpSpPr>
          <a:xfrm>
            <a:off x="308925" y="6400805"/>
            <a:ext cx="5124466" cy="365922"/>
            <a:chOff x="277404" y="6222365"/>
            <a:chExt cx="7557511" cy="539657"/>
          </a:xfrm>
        </p:grpSpPr>
        <p:pic>
          <p:nvPicPr>
            <p:cNvPr id="18" name="image4.png">
              <a:extLst>
                <a:ext uri="{FF2B5EF4-FFF2-40B4-BE49-F238E27FC236}">
                  <a16:creationId xmlns:a16="http://schemas.microsoft.com/office/drawing/2014/main" id="{B629E80D-D5BE-42A2-8443-39321107906C}"/>
                </a:ext>
              </a:extLst>
            </p:cNvPr>
            <p:cNvPicPr/>
            <p:nvPr/>
          </p:nvPicPr>
          <p:blipFill>
            <a:blip r:embed="rId5"/>
            <a:srcRect/>
            <a:stretch>
              <a:fillRect/>
            </a:stretch>
          </p:blipFill>
          <p:spPr>
            <a:xfrm>
              <a:off x="1373258" y="6222365"/>
              <a:ext cx="6461657" cy="499110"/>
            </a:xfrm>
            <a:prstGeom prst="rect">
              <a:avLst/>
            </a:prstGeom>
          </p:spPr>
        </p:pic>
        <p:pic>
          <p:nvPicPr>
            <p:cNvPr id="19" name="image1.png" descr="A picture containing company name&#10;&#10;Description automatically generated">
              <a:extLst>
                <a:ext uri="{FF2B5EF4-FFF2-40B4-BE49-F238E27FC236}">
                  <a16:creationId xmlns:a16="http://schemas.microsoft.com/office/drawing/2014/main" id="{B0AD7235-8BC8-47D6-B3B5-2B28C5C62C82}"/>
                </a:ext>
              </a:extLst>
            </p:cNvPr>
            <p:cNvPicPr/>
            <p:nvPr/>
          </p:nvPicPr>
          <p:blipFill>
            <a:blip r:embed="rId6"/>
            <a:srcRect/>
            <a:stretch>
              <a:fillRect/>
            </a:stretch>
          </p:blipFill>
          <p:spPr>
            <a:xfrm>
              <a:off x="277404" y="6262913"/>
              <a:ext cx="850163" cy="499109"/>
            </a:xfrm>
            <a:prstGeom prst="rect">
              <a:avLst/>
            </a:prstGeom>
          </p:spPr>
        </p:pic>
      </p:grpSp>
      <p:grpSp>
        <p:nvGrpSpPr>
          <p:cNvPr id="29" name="Grupo 28">
            <a:extLst>
              <a:ext uri="{FF2B5EF4-FFF2-40B4-BE49-F238E27FC236}">
                <a16:creationId xmlns:a16="http://schemas.microsoft.com/office/drawing/2014/main" id="{A4022454-5F5F-49CF-B38A-D32919B40DE3}"/>
              </a:ext>
            </a:extLst>
          </p:cNvPr>
          <p:cNvGrpSpPr/>
          <p:nvPr/>
        </p:nvGrpSpPr>
        <p:grpSpPr>
          <a:xfrm>
            <a:off x="3815538" y="5901046"/>
            <a:ext cx="1480008" cy="455904"/>
            <a:chOff x="3866606" y="6023493"/>
            <a:chExt cx="1480008" cy="455904"/>
          </a:xfrm>
        </p:grpSpPr>
        <p:sp>
          <p:nvSpPr>
            <p:cNvPr id="30" name="Forma libre 11">
              <a:extLst>
                <a:ext uri="{FF2B5EF4-FFF2-40B4-BE49-F238E27FC236}">
                  <a16:creationId xmlns:a16="http://schemas.microsoft.com/office/drawing/2014/main" id="{A774A48F-98AB-439D-A7DE-094E193D5942}"/>
                </a:ext>
              </a:extLst>
            </p:cNvPr>
            <p:cNvSpPr/>
            <p:nvPr/>
          </p:nvSpPr>
          <p:spPr>
            <a:xfrm>
              <a:off x="4038600" y="6073140"/>
              <a:ext cx="182880" cy="177706"/>
            </a:xfrm>
            <a:custGeom>
              <a:avLst/>
              <a:gdLst>
                <a:gd name="connsiteX0" fmla="*/ 0 w 510540"/>
                <a:gd name="connsiteY0" fmla="*/ 114300 h 137160"/>
                <a:gd name="connsiteX1" fmla="*/ 83820 w 510540"/>
                <a:gd name="connsiteY1" fmla="*/ 53340 h 137160"/>
                <a:gd name="connsiteX2" fmla="*/ 106680 w 510540"/>
                <a:gd name="connsiteY2" fmla="*/ 45720 h 137160"/>
                <a:gd name="connsiteX3" fmla="*/ 175260 w 510540"/>
                <a:gd name="connsiteY3" fmla="*/ 53340 h 137160"/>
                <a:gd name="connsiteX4" fmla="*/ 190500 w 510540"/>
                <a:gd name="connsiteY4" fmla="*/ 76200 h 137160"/>
                <a:gd name="connsiteX5" fmla="*/ 213360 w 510540"/>
                <a:gd name="connsiteY5" fmla="*/ 99060 h 137160"/>
                <a:gd name="connsiteX6" fmla="*/ 281940 w 510540"/>
                <a:gd name="connsiteY6" fmla="*/ 137160 h 137160"/>
                <a:gd name="connsiteX7" fmla="*/ 388620 w 510540"/>
                <a:gd name="connsiteY7" fmla="*/ 129540 h 137160"/>
                <a:gd name="connsiteX8" fmla="*/ 457200 w 510540"/>
                <a:gd name="connsiteY8" fmla="*/ 76200 h 137160"/>
                <a:gd name="connsiteX9" fmla="*/ 472440 w 510540"/>
                <a:gd name="connsiteY9" fmla="*/ 53340 h 137160"/>
                <a:gd name="connsiteX10" fmla="*/ 495300 w 510540"/>
                <a:gd name="connsiteY10" fmla="*/ 38100 h 137160"/>
                <a:gd name="connsiteX11" fmla="*/ 510540 w 510540"/>
                <a:gd name="connsiteY11" fmla="*/ 0 h 137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10540" h="137160">
                  <a:moveTo>
                    <a:pt x="0" y="114300"/>
                  </a:moveTo>
                  <a:cubicBezTo>
                    <a:pt x="14822" y="102443"/>
                    <a:pt x="66891" y="58983"/>
                    <a:pt x="83820" y="53340"/>
                  </a:cubicBezTo>
                  <a:lnTo>
                    <a:pt x="106680" y="45720"/>
                  </a:lnTo>
                  <a:cubicBezTo>
                    <a:pt x="129540" y="48260"/>
                    <a:pt x="153644" y="45480"/>
                    <a:pt x="175260" y="53340"/>
                  </a:cubicBezTo>
                  <a:cubicBezTo>
                    <a:pt x="183867" y="56470"/>
                    <a:pt x="184637" y="69165"/>
                    <a:pt x="190500" y="76200"/>
                  </a:cubicBezTo>
                  <a:cubicBezTo>
                    <a:pt x="197399" y="84479"/>
                    <a:pt x="204854" y="92444"/>
                    <a:pt x="213360" y="99060"/>
                  </a:cubicBezTo>
                  <a:cubicBezTo>
                    <a:pt x="252662" y="129629"/>
                    <a:pt x="247449" y="125663"/>
                    <a:pt x="281940" y="137160"/>
                  </a:cubicBezTo>
                  <a:cubicBezTo>
                    <a:pt x="317500" y="134620"/>
                    <a:pt x="354034" y="138187"/>
                    <a:pt x="388620" y="129540"/>
                  </a:cubicBezTo>
                  <a:cubicBezTo>
                    <a:pt x="406507" y="125068"/>
                    <a:pt x="443039" y="93193"/>
                    <a:pt x="457200" y="76200"/>
                  </a:cubicBezTo>
                  <a:cubicBezTo>
                    <a:pt x="463063" y="69165"/>
                    <a:pt x="465964" y="59816"/>
                    <a:pt x="472440" y="53340"/>
                  </a:cubicBezTo>
                  <a:cubicBezTo>
                    <a:pt x="478916" y="46864"/>
                    <a:pt x="487680" y="43180"/>
                    <a:pt x="495300" y="38100"/>
                  </a:cubicBezTo>
                  <a:cubicBezTo>
                    <a:pt x="504716" y="9852"/>
                    <a:pt x="499328" y="22424"/>
                    <a:pt x="510540" y="0"/>
                  </a:cubicBezTo>
                </a:path>
              </a:pathLst>
            </a:custGeom>
            <a:ln w="15875">
              <a:solidFill>
                <a:srgbClr val="00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sp>
          <p:nvSpPr>
            <p:cNvPr id="31" name="Forma libre 12">
              <a:extLst>
                <a:ext uri="{FF2B5EF4-FFF2-40B4-BE49-F238E27FC236}">
                  <a16:creationId xmlns:a16="http://schemas.microsoft.com/office/drawing/2014/main" id="{EC845E2E-E9A3-4C0A-AD3D-5BE9CB5EAD82}"/>
                </a:ext>
              </a:extLst>
            </p:cNvPr>
            <p:cNvSpPr/>
            <p:nvPr/>
          </p:nvSpPr>
          <p:spPr>
            <a:xfrm>
              <a:off x="4035546" y="6255702"/>
              <a:ext cx="182880" cy="177706"/>
            </a:xfrm>
            <a:custGeom>
              <a:avLst/>
              <a:gdLst>
                <a:gd name="connsiteX0" fmla="*/ 0 w 510540"/>
                <a:gd name="connsiteY0" fmla="*/ 114300 h 137160"/>
                <a:gd name="connsiteX1" fmla="*/ 83820 w 510540"/>
                <a:gd name="connsiteY1" fmla="*/ 53340 h 137160"/>
                <a:gd name="connsiteX2" fmla="*/ 106680 w 510540"/>
                <a:gd name="connsiteY2" fmla="*/ 45720 h 137160"/>
                <a:gd name="connsiteX3" fmla="*/ 175260 w 510540"/>
                <a:gd name="connsiteY3" fmla="*/ 53340 h 137160"/>
                <a:gd name="connsiteX4" fmla="*/ 190500 w 510540"/>
                <a:gd name="connsiteY4" fmla="*/ 76200 h 137160"/>
                <a:gd name="connsiteX5" fmla="*/ 213360 w 510540"/>
                <a:gd name="connsiteY5" fmla="*/ 99060 h 137160"/>
                <a:gd name="connsiteX6" fmla="*/ 281940 w 510540"/>
                <a:gd name="connsiteY6" fmla="*/ 137160 h 137160"/>
                <a:gd name="connsiteX7" fmla="*/ 388620 w 510540"/>
                <a:gd name="connsiteY7" fmla="*/ 129540 h 137160"/>
                <a:gd name="connsiteX8" fmla="*/ 457200 w 510540"/>
                <a:gd name="connsiteY8" fmla="*/ 76200 h 137160"/>
                <a:gd name="connsiteX9" fmla="*/ 472440 w 510540"/>
                <a:gd name="connsiteY9" fmla="*/ 53340 h 137160"/>
                <a:gd name="connsiteX10" fmla="*/ 495300 w 510540"/>
                <a:gd name="connsiteY10" fmla="*/ 38100 h 137160"/>
                <a:gd name="connsiteX11" fmla="*/ 510540 w 510540"/>
                <a:gd name="connsiteY11" fmla="*/ 0 h 137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10540" h="137160">
                  <a:moveTo>
                    <a:pt x="0" y="114300"/>
                  </a:moveTo>
                  <a:cubicBezTo>
                    <a:pt x="14822" y="102443"/>
                    <a:pt x="66891" y="58983"/>
                    <a:pt x="83820" y="53340"/>
                  </a:cubicBezTo>
                  <a:lnTo>
                    <a:pt x="106680" y="45720"/>
                  </a:lnTo>
                  <a:cubicBezTo>
                    <a:pt x="129540" y="48260"/>
                    <a:pt x="153644" y="45480"/>
                    <a:pt x="175260" y="53340"/>
                  </a:cubicBezTo>
                  <a:cubicBezTo>
                    <a:pt x="183867" y="56470"/>
                    <a:pt x="184637" y="69165"/>
                    <a:pt x="190500" y="76200"/>
                  </a:cubicBezTo>
                  <a:cubicBezTo>
                    <a:pt x="197399" y="84479"/>
                    <a:pt x="204854" y="92444"/>
                    <a:pt x="213360" y="99060"/>
                  </a:cubicBezTo>
                  <a:cubicBezTo>
                    <a:pt x="252662" y="129629"/>
                    <a:pt x="247449" y="125663"/>
                    <a:pt x="281940" y="137160"/>
                  </a:cubicBezTo>
                  <a:cubicBezTo>
                    <a:pt x="317500" y="134620"/>
                    <a:pt x="354034" y="138187"/>
                    <a:pt x="388620" y="129540"/>
                  </a:cubicBezTo>
                  <a:cubicBezTo>
                    <a:pt x="406507" y="125068"/>
                    <a:pt x="443039" y="93193"/>
                    <a:pt x="457200" y="76200"/>
                  </a:cubicBezTo>
                  <a:cubicBezTo>
                    <a:pt x="463063" y="69165"/>
                    <a:pt x="465964" y="59816"/>
                    <a:pt x="472440" y="53340"/>
                  </a:cubicBezTo>
                  <a:cubicBezTo>
                    <a:pt x="478916" y="46864"/>
                    <a:pt x="487680" y="43180"/>
                    <a:pt x="495300" y="38100"/>
                  </a:cubicBezTo>
                  <a:cubicBezTo>
                    <a:pt x="504716" y="9852"/>
                    <a:pt x="499328" y="22424"/>
                    <a:pt x="510540" y="0"/>
                  </a:cubicBezTo>
                </a:path>
              </a:pathLst>
            </a:custGeom>
            <a:ln w="158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sp>
          <p:nvSpPr>
            <p:cNvPr id="32" name="CuadroTexto 31">
              <a:extLst>
                <a:ext uri="{FF2B5EF4-FFF2-40B4-BE49-F238E27FC236}">
                  <a16:creationId xmlns:a16="http://schemas.microsoft.com/office/drawing/2014/main" id="{B0D030A1-AAC7-4272-8AAF-ACAA7C0AD104}"/>
                </a:ext>
              </a:extLst>
            </p:cNvPr>
            <p:cNvSpPr txBox="1"/>
            <p:nvPr/>
          </p:nvSpPr>
          <p:spPr>
            <a:xfrm>
              <a:off x="4254999" y="6023493"/>
              <a:ext cx="495585" cy="276999"/>
            </a:xfrm>
            <a:prstGeom prst="rect">
              <a:avLst/>
            </a:prstGeom>
            <a:noFill/>
          </p:spPr>
          <p:txBody>
            <a:bodyPr wrap="none" rtlCol="0">
              <a:spAutoFit/>
            </a:bodyPr>
            <a:lstStyle/>
            <a:p>
              <a:r>
                <a:rPr lang="es-ES" sz="1200" dirty="0"/>
                <a:t>REAL</a:t>
              </a:r>
            </a:p>
          </p:txBody>
        </p:sp>
        <p:sp>
          <p:nvSpPr>
            <p:cNvPr id="33" name="CuadroTexto 32">
              <a:extLst>
                <a:ext uri="{FF2B5EF4-FFF2-40B4-BE49-F238E27FC236}">
                  <a16:creationId xmlns:a16="http://schemas.microsoft.com/office/drawing/2014/main" id="{17EBC03B-7B74-4B41-A70C-D206304BD148}"/>
                </a:ext>
              </a:extLst>
            </p:cNvPr>
            <p:cNvSpPr txBox="1"/>
            <p:nvPr/>
          </p:nvSpPr>
          <p:spPr>
            <a:xfrm>
              <a:off x="4258053" y="6202398"/>
              <a:ext cx="1088561" cy="276999"/>
            </a:xfrm>
            <a:prstGeom prst="rect">
              <a:avLst/>
            </a:prstGeom>
            <a:noFill/>
          </p:spPr>
          <p:txBody>
            <a:bodyPr wrap="square" rtlCol="0">
              <a:spAutoFit/>
            </a:bodyPr>
            <a:lstStyle/>
            <a:p>
              <a:r>
                <a:rPr lang="es-ES" sz="1200" dirty="0"/>
                <a:t>SIMULATION</a:t>
              </a:r>
            </a:p>
          </p:txBody>
        </p:sp>
        <p:sp>
          <p:nvSpPr>
            <p:cNvPr id="34" name="Rectángulo redondeado 16">
              <a:extLst>
                <a:ext uri="{FF2B5EF4-FFF2-40B4-BE49-F238E27FC236}">
                  <a16:creationId xmlns:a16="http://schemas.microsoft.com/office/drawing/2014/main" id="{58E3140B-8FEE-4F9D-A6A8-A670FC3AE861}"/>
                </a:ext>
              </a:extLst>
            </p:cNvPr>
            <p:cNvSpPr/>
            <p:nvPr/>
          </p:nvSpPr>
          <p:spPr>
            <a:xfrm>
              <a:off x="3866606" y="6023493"/>
              <a:ext cx="1358537" cy="455904"/>
            </a:xfrm>
            <a:prstGeom prst="round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spTree>
    <p:extLst>
      <p:ext uri="{BB962C8B-B14F-4D97-AF65-F5344CB8AC3E}">
        <p14:creationId xmlns:p14="http://schemas.microsoft.com/office/powerpoint/2010/main" val="2859821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ángulo 5"/>
          <p:cNvSpPr/>
          <p:nvPr/>
        </p:nvSpPr>
        <p:spPr>
          <a:xfrm rot="5400000">
            <a:off x="6987553" y="-1749653"/>
            <a:ext cx="501112" cy="4249663"/>
          </a:xfrm>
          <a:prstGeom prst="rect">
            <a:avLst/>
          </a:prstGeom>
          <a:gradFill flip="none" rotWithShape="1">
            <a:gsLst>
              <a:gs pos="0">
                <a:schemeClr val="accent6">
                  <a:lumMod val="5000"/>
                  <a:lumOff val="95000"/>
                  <a:alpha val="20000"/>
                </a:schemeClr>
              </a:gs>
              <a:gs pos="10000">
                <a:schemeClr val="bg1">
                  <a:alpha val="20000"/>
                </a:schemeClr>
              </a:gs>
              <a:gs pos="70000">
                <a:schemeClr val="tx2">
                  <a:lumMod val="60000"/>
                  <a:lumOff val="4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 name="Marcador de contenido 7"/>
          <p:cNvSpPr>
            <a:spLocks noGrp="1"/>
          </p:cNvSpPr>
          <p:nvPr>
            <p:ph idx="22"/>
          </p:nvPr>
        </p:nvSpPr>
        <p:spPr>
          <a:xfrm>
            <a:off x="5113277" y="119591"/>
            <a:ext cx="2138524" cy="498598"/>
          </a:xfrm>
        </p:spPr>
        <p:txBody>
          <a:bodyPr/>
          <a:lstStyle/>
          <a:p>
            <a:pPr algn="ctr"/>
            <a:r>
              <a:rPr lang="ca-ES" sz="1200" dirty="0" err="1">
                <a:solidFill>
                  <a:schemeClr val="bg1"/>
                </a:solidFill>
              </a:rPr>
              <a:t>Night</a:t>
            </a:r>
            <a:r>
              <a:rPr lang="ca-ES" sz="1200" dirty="0">
                <a:solidFill>
                  <a:schemeClr val="bg1"/>
                </a:solidFill>
              </a:rPr>
              <a:t> </a:t>
            </a:r>
            <a:r>
              <a:rPr lang="ca-ES" sz="1200" dirty="0" err="1">
                <a:solidFill>
                  <a:schemeClr val="bg1"/>
                </a:solidFill>
              </a:rPr>
              <a:t>Time</a:t>
            </a:r>
            <a:endParaRPr lang="ca-ES" sz="1200" dirty="0">
              <a:solidFill>
                <a:schemeClr val="bg1"/>
              </a:solidFill>
            </a:endParaRPr>
          </a:p>
          <a:p>
            <a:pPr algn="ctr"/>
            <a:r>
              <a:rPr lang="ca-ES" sz="1200" dirty="0">
                <a:solidFill>
                  <a:schemeClr val="bg1"/>
                </a:solidFill>
              </a:rPr>
              <a:t>20:30-00:00h</a:t>
            </a:r>
          </a:p>
        </p:txBody>
      </p:sp>
      <p:sp>
        <p:nvSpPr>
          <p:cNvPr id="16" name="Marcador de número de diapositiva 4">
            <a:extLst>
              <a:ext uri="{FF2B5EF4-FFF2-40B4-BE49-F238E27FC236}">
                <a16:creationId xmlns:a16="http://schemas.microsoft.com/office/drawing/2014/main" id="{B73E12AB-D73E-4122-90AF-9992E294EB0C}"/>
              </a:ext>
            </a:extLst>
          </p:cNvPr>
          <p:cNvSpPr>
            <a:spLocks noGrp="1"/>
          </p:cNvSpPr>
          <p:nvPr>
            <p:ph type="sldNum" sz="quarter" idx="12"/>
          </p:nvPr>
        </p:nvSpPr>
        <p:spPr>
          <a:xfrm>
            <a:off x="6522785" y="6250846"/>
            <a:ext cx="2133600" cy="365125"/>
          </a:xfrm>
        </p:spPr>
        <p:txBody>
          <a:bodyPr/>
          <a:lstStyle/>
          <a:p>
            <a:fld id="{5336F0B7-EF37-4B31-BA1E-D2B9204CDF2B}" type="slidenum">
              <a:rPr lang="ca-ES" noProof="0" smtClean="0"/>
              <a:pPr/>
              <a:t>19</a:t>
            </a:fld>
            <a:endParaRPr lang="ca-ES" noProof="0" dirty="0"/>
          </a:p>
        </p:txBody>
      </p:sp>
      <p:sp>
        <p:nvSpPr>
          <p:cNvPr id="30" name="Marcador de contenido 7"/>
          <p:cNvSpPr>
            <a:spLocks noGrp="1"/>
          </p:cNvSpPr>
          <p:nvPr>
            <p:ph idx="22"/>
          </p:nvPr>
        </p:nvSpPr>
        <p:spPr>
          <a:xfrm>
            <a:off x="454699" y="1075537"/>
            <a:ext cx="8201686" cy="523220"/>
          </a:xfrm>
        </p:spPr>
        <p:txBody>
          <a:bodyPr/>
          <a:lstStyle/>
          <a:p>
            <a:r>
              <a:rPr lang="en-US" dirty="0"/>
              <a:t>Task a: Calibration results</a:t>
            </a:r>
          </a:p>
        </p:txBody>
      </p:sp>
      <p:sp>
        <p:nvSpPr>
          <p:cNvPr id="32" name="CuadroTexto 31">
            <a:extLst>
              <a:ext uri="{FF2B5EF4-FFF2-40B4-BE49-F238E27FC236}">
                <a16:creationId xmlns:a16="http://schemas.microsoft.com/office/drawing/2014/main" id="{FDF3904E-016C-41F4-8BF7-34A29C68C114}"/>
              </a:ext>
            </a:extLst>
          </p:cNvPr>
          <p:cNvSpPr txBox="1"/>
          <p:nvPr/>
        </p:nvSpPr>
        <p:spPr>
          <a:xfrm>
            <a:off x="1849541" y="5489123"/>
            <a:ext cx="1699055" cy="646331"/>
          </a:xfrm>
          <a:prstGeom prst="rect">
            <a:avLst/>
          </a:prstGeom>
          <a:noFill/>
        </p:spPr>
        <p:txBody>
          <a:bodyPr wrap="none" rtlCol="0">
            <a:spAutoFit/>
          </a:bodyPr>
          <a:lstStyle/>
          <a:p>
            <a:r>
              <a:rPr lang="ca-ES" dirty="0"/>
              <a:t>VEHICLE COUNT</a:t>
            </a:r>
          </a:p>
          <a:p>
            <a:endParaRPr lang="ca-ES" dirty="0"/>
          </a:p>
        </p:txBody>
      </p:sp>
      <p:pic>
        <p:nvPicPr>
          <p:cNvPr id="2" name="Imagen 1">
            <a:extLst>
              <a:ext uri="{FF2B5EF4-FFF2-40B4-BE49-F238E27FC236}">
                <a16:creationId xmlns:a16="http://schemas.microsoft.com/office/drawing/2014/main" id="{158FCC4F-A9FC-4378-BD46-E06B4437F661}"/>
              </a:ext>
            </a:extLst>
          </p:cNvPr>
          <p:cNvPicPr>
            <a:picLocks noChangeAspect="1"/>
          </p:cNvPicPr>
          <p:nvPr/>
        </p:nvPicPr>
        <p:blipFill>
          <a:blip r:embed="rId3"/>
          <a:stretch>
            <a:fillRect/>
          </a:stretch>
        </p:blipFill>
        <p:spPr>
          <a:xfrm>
            <a:off x="698279" y="2257021"/>
            <a:ext cx="3679156" cy="3177159"/>
          </a:xfrm>
          <a:prstGeom prst="rect">
            <a:avLst/>
          </a:prstGeom>
        </p:spPr>
      </p:pic>
      <p:pic>
        <p:nvPicPr>
          <p:cNvPr id="3" name="Imagen 2">
            <a:extLst>
              <a:ext uri="{FF2B5EF4-FFF2-40B4-BE49-F238E27FC236}">
                <a16:creationId xmlns:a16="http://schemas.microsoft.com/office/drawing/2014/main" id="{B0D0BD6C-559D-41D6-A18F-8164F46454D3}"/>
              </a:ext>
            </a:extLst>
          </p:cNvPr>
          <p:cNvPicPr>
            <a:picLocks noChangeAspect="1"/>
          </p:cNvPicPr>
          <p:nvPr/>
        </p:nvPicPr>
        <p:blipFill rotWithShape="1">
          <a:blip r:embed="rId4"/>
          <a:srcRect l="378" r="-1" b="825"/>
          <a:stretch/>
        </p:blipFill>
        <p:spPr>
          <a:xfrm>
            <a:off x="4856755" y="2257021"/>
            <a:ext cx="3662711" cy="3177159"/>
          </a:xfrm>
          <a:prstGeom prst="rect">
            <a:avLst/>
          </a:prstGeom>
        </p:spPr>
      </p:pic>
      <p:sp>
        <p:nvSpPr>
          <p:cNvPr id="10" name="CuadroTexto 9">
            <a:extLst>
              <a:ext uri="{FF2B5EF4-FFF2-40B4-BE49-F238E27FC236}">
                <a16:creationId xmlns:a16="http://schemas.microsoft.com/office/drawing/2014/main" id="{D8B03A55-64FB-4441-9870-22650DFEA2E7}"/>
              </a:ext>
            </a:extLst>
          </p:cNvPr>
          <p:cNvSpPr txBox="1"/>
          <p:nvPr/>
        </p:nvSpPr>
        <p:spPr>
          <a:xfrm>
            <a:off x="5996091" y="5489123"/>
            <a:ext cx="2108818" cy="369332"/>
          </a:xfrm>
          <a:prstGeom prst="rect">
            <a:avLst/>
          </a:prstGeom>
          <a:noFill/>
        </p:spPr>
        <p:txBody>
          <a:bodyPr wrap="square" rtlCol="0">
            <a:spAutoFit/>
          </a:bodyPr>
          <a:lstStyle/>
          <a:p>
            <a:r>
              <a:rPr lang="es-ES" dirty="0"/>
              <a:t>SPEED (km/h)</a:t>
            </a:r>
          </a:p>
        </p:txBody>
      </p:sp>
      <p:grpSp>
        <p:nvGrpSpPr>
          <p:cNvPr id="19" name="Group 5">
            <a:extLst>
              <a:ext uri="{FF2B5EF4-FFF2-40B4-BE49-F238E27FC236}">
                <a16:creationId xmlns:a16="http://schemas.microsoft.com/office/drawing/2014/main" id="{856D1198-16E3-4C97-ABDB-38C6D64CA040}"/>
              </a:ext>
            </a:extLst>
          </p:cNvPr>
          <p:cNvGrpSpPr/>
          <p:nvPr/>
        </p:nvGrpSpPr>
        <p:grpSpPr>
          <a:xfrm>
            <a:off x="308925" y="6400805"/>
            <a:ext cx="5124466" cy="365922"/>
            <a:chOff x="277404" y="6222365"/>
            <a:chExt cx="7557511" cy="539657"/>
          </a:xfrm>
        </p:grpSpPr>
        <p:pic>
          <p:nvPicPr>
            <p:cNvPr id="20" name="image4.png">
              <a:extLst>
                <a:ext uri="{FF2B5EF4-FFF2-40B4-BE49-F238E27FC236}">
                  <a16:creationId xmlns:a16="http://schemas.microsoft.com/office/drawing/2014/main" id="{9221D933-F9BD-47A7-89C5-45B8E84CBE6E}"/>
                </a:ext>
              </a:extLst>
            </p:cNvPr>
            <p:cNvPicPr/>
            <p:nvPr/>
          </p:nvPicPr>
          <p:blipFill>
            <a:blip r:embed="rId5"/>
            <a:srcRect/>
            <a:stretch>
              <a:fillRect/>
            </a:stretch>
          </p:blipFill>
          <p:spPr>
            <a:xfrm>
              <a:off x="1373258" y="6222365"/>
              <a:ext cx="6461657" cy="499110"/>
            </a:xfrm>
            <a:prstGeom prst="rect">
              <a:avLst/>
            </a:prstGeom>
          </p:spPr>
        </p:pic>
        <p:pic>
          <p:nvPicPr>
            <p:cNvPr id="21" name="image1.png" descr="A picture containing company name&#10;&#10;Description automatically generated">
              <a:extLst>
                <a:ext uri="{FF2B5EF4-FFF2-40B4-BE49-F238E27FC236}">
                  <a16:creationId xmlns:a16="http://schemas.microsoft.com/office/drawing/2014/main" id="{7F0A6ECF-2BB9-4FF3-ACAA-BF1A9B2244BC}"/>
                </a:ext>
              </a:extLst>
            </p:cNvPr>
            <p:cNvPicPr/>
            <p:nvPr/>
          </p:nvPicPr>
          <p:blipFill>
            <a:blip r:embed="rId6"/>
            <a:srcRect/>
            <a:stretch>
              <a:fillRect/>
            </a:stretch>
          </p:blipFill>
          <p:spPr>
            <a:xfrm>
              <a:off x="277404" y="6262913"/>
              <a:ext cx="850163" cy="499109"/>
            </a:xfrm>
            <a:prstGeom prst="rect">
              <a:avLst/>
            </a:prstGeom>
          </p:spPr>
        </p:pic>
      </p:grpSp>
      <p:grpSp>
        <p:nvGrpSpPr>
          <p:cNvPr id="22" name="Grupo 21">
            <a:extLst>
              <a:ext uri="{FF2B5EF4-FFF2-40B4-BE49-F238E27FC236}">
                <a16:creationId xmlns:a16="http://schemas.microsoft.com/office/drawing/2014/main" id="{933566DA-1149-4235-B502-4A3440D114AF}"/>
              </a:ext>
            </a:extLst>
          </p:cNvPr>
          <p:cNvGrpSpPr/>
          <p:nvPr/>
        </p:nvGrpSpPr>
        <p:grpSpPr>
          <a:xfrm>
            <a:off x="3815538" y="5901046"/>
            <a:ext cx="1480008" cy="455904"/>
            <a:chOff x="3866606" y="6023493"/>
            <a:chExt cx="1480008" cy="455904"/>
          </a:xfrm>
        </p:grpSpPr>
        <p:sp>
          <p:nvSpPr>
            <p:cNvPr id="23" name="Forma libre 11">
              <a:extLst>
                <a:ext uri="{FF2B5EF4-FFF2-40B4-BE49-F238E27FC236}">
                  <a16:creationId xmlns:a16="http://schemas.microsoft.com/office/drawing/2014/main" id="{6D2701E8-B85E-4F77-9AC9-3F0906FEC711}"/>
                </a:ext>
              </a:extLst>
            </p:cNvPr>
            <p:cNvSpPr/>
            <p:nvPr/>
          </p:nvSpPr>
          <p:spPr>
            <a:xfrm>
              <a:off x="4038600" y="6073140"/>
              <a:ext cx="182880" cy="177706"/>
            </a:xfrm>
            <a:custGeom>
              <a:avLst/>
              <a:gdLst>
                <a:gd name="connsiteX0" fmla="*/ 0 w 510540"/>
                <a:gd name="connsiteY0" fmla="*/ 114300 h 137160"/>
                <a:gd name="connsiteX1" fmla="*/ 83820 w 510540"/>
                <a:gd name="connsiteY1" fmla="*/ 53340 h 137160"/>
                <a:gd name="connsiteX2" fmla="*/ 106680 w 510540"/>
                <a:gd name="connsiteY2" fmla="*/ 45720 h 137160"/>
                <a:gd name="connsiteX3" fmla="*/ 175260 w 510540"/>
                <a:gd name="connsiteY3" fmla="*/ 53340 h 137160"/>
                <a:gd name="connsiteX4" fmla="*/ 190500 w 510540"/>
                <a:gd name="connsiteY4" fmla="*/ 76200 h 137160"/>
                <a:gd name="connsiteX5" fmla="*/ 213360 w 510540"/>
                <a:gd name="connsiteY5" fmla="*/ 99060 h 137160"/>
                <a:gd name="connsiteX6" fmla="*/ 281940 w 510540"/>
                <a:gd name="connsiteY6" fmla="*/ 137160 h 137160"/>
                <a:gd name="connsiteX7" fmla="*/ 388620 w 510540"/>
                <a:gd name="connsiteY7" fmla="*/ 129540 h 137160"/>
                <a:gd name="connsiteX8" fmla="*/ 457200 w 510540"/>
                <a:gd name="connsiteY8" fmla="*/ 76200 h 137160"/>
                <a:gd name="connsiteX9" fmla="*/ 472440 w 510540"/>
                <a:gd name="connsiteY9" fmla="*/ 53340 h 137160"/>
                <a:gd name="connsiteX10" fmla="*/ 495300 w 510540"/>
                <a:gd name="connsiteY10" fmla="*/ 38100 h 137160"/>
                <a:gd name="connsiteX11" fmla="*/ 510540 w 510540"/>
                <a:gd name="connsiteY11" fmla="*/ 0 h 137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10540" h="137160">
                  <a:moveTo>
                    <a:pt x="0" y="114300"/>
                  </a:moveTo>
                  <a:cubicBezTo>
                    <a:pt x="14822" y="102443"/>
                    <a:pt x="66891" y="58983"/>
                    <a:pt x="83820" y="53340"/>
                  </a:cubicBezTo>
                  <a:lnTo>
                    <a:pt x="106680" y="45720"/>
                  </a:lnTo>
                  <a:cubicBezTo>
                    <a:pt x="129540" y="48260"/>
                    <a:pt x="153644" y="45480"/>
                    <a:pt x="175260" y="53340"/>
                  </a:cubicBezTo>
                  <a:cubicBezTo>
                    <a:pt x="183867" y="56470"/>
                    <a:pt x="184637" y="69165"/>
                    <a:pt x="190500" y="76200"/>
                  </a:cubicBezTo>
                  <a:cubicBezTo>
                    <a:pt x="197399" y="84479"/>
                    <a:pt x="204854" y="92444"/>
                    <a:pt x="213360" y="99060"/>
                  </a:cubicBezTo>
                  <a:cubicBezTo>
                    <a:pt x="252662" y="129629"/>
                    <a:pt x="247449" y="125663"/>
                    <a:pt x="281940" y="137160"/>
                  </a:cubicBezTo>
                  <a:cubicBezTo>
                    <a:pt x="317500" y="134620"/>
                    <a:pt x="354034" y="138187"/>
                    <a:pt x="388620" y="129540"/>
                  </a:cubicBezTo>
                  <a:cubicBezTo>
                    <a:pt x="406507" y="125068"/>
                    <a:pt x="443039" y="93193"/>
                    <a:pt x="457200" y="76200"/>
                  </a:cubicBezTo>
                  <a:cubicBezTo>
                    <a:pt x="463063" y="69165"/>
                    <a:pt x="465964" y="59816"/>
                    <a:pt x="472440" y="53340"/>
                  </a:cubicBezTo>
                  <a:cubicBezTo>
                    <a:pt x="478916" y="46864"/>
                    <a:pt x="487680" y="43180"/>
                    <a:pt x="495300" y="38100"/>
                  </a:cubicBezTo>
                  <a:cubicBezTo>
                    <a:pt x="504716" y="9852"/>
                    <a:pt x="499328" y="22424"/>
                    <a:pt x="510540" y="0"/>
                  </a:cubicBezTo>
                </a:path>
              </a:pathLst>
            </a:custGeom>
            <a:ln w="15875">
              <a:solidFill>
                <a:srgbClr val="00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sp>
          <p:nvSpPr>
            <p:cNvPr id="24" name="Forma libre 12">
              <a:extLst>
                <a:ext uri="{FF2B5EF4-FFF2-40B4-BE49-F238E27FC236}">
                  <a16:creationId xmlns:a16="http://schemas.microsoft.com/office/drawing/2014/main" id="{D470F833-9487-40C5-B7C2-66ECCE95A61F}"/>
                </a:ext>
              </a:extLst>
            </p:cNvPr>
            <p:cNvSpPr/>
            <p:nvPr/>
          </p:nvSpPr>
          <p:spPr>
            <a:xfrm>
              <a:off x="4035546" y="6255702"/>
              <a:ext cx="182880" cy="177706"/>
            </a:xfrm>
            <a:custGeom>
              <a:avLst/>
              <a:gdLst>
                <a:gd name="connsiteX0" fmla="*/ 0 w 510540"/>
                <a:gd name="connsiteY0" fmla="*/ 114300 h 137160"/>
                <a:gd name="connsiteX1" fmla="*/ 83820 w 510540"/>
                <a:gd name="connsiteY1" fmla="*/ 53340 h 137160"/>
                <a:gd name="connsiteX2" fmla="*/ 106680 w 510540"/>
                <a:gd name="connsiteY2" fmla="*/ 45720 h 137160"/>
                <a:gd name="connsiteX3" fmla="*/ 175260 w 510540"/>
                <a:gd name="connsiteY3" fmla="*/ 53340 h 137160"/>
                <a:gd name="connsiteX4" fmla="*/ 190500 w 510540"/>
                <a:gd name="connsiteY4" fmla="*/ 76200 h 137160"/>
                <a:gd name="connsiteX5" fmla="*/ 213360 w 510540"/>
                <a:gd name="connsiteY5" fmla="*/ 99060 h 137160"/>
                <a:gd name="connsiteX6" fmla="*/ 281940 w 510540"/>
                <a:gd name="connsiteY6" fmla="*/ 137160 h 137160"/>
                <a:gd name="connsiteX7" fmla="*/ 388620 w 510540"/>
                <a:gd name="connsiteY7" fmla="*/ 129540 h 137160"/>
                <a:gd name="connsiteX8" fmla="*/ 457200 w 510540"/>
                <a:gd name="connsiteY8" fmla="*/ 76200 h 137160"/>
                <a:gd name="connsiteX9" fmla="*/ 472440 w 510540"/>
                <a:gd name="connsiteY9" fmla="*/ 53340 h 137160"/>
                <a:gd name="connsiteX10" fmla="*/ 495300 w 510540"/>
                <a:gd name="connsiteY10" fmla="*/ 38100 h 137160"/>
                <a:gd name="connsiteX11" fmla="*/ 510540 w 510540"/>
                <a:gd name="connsiteY11" fmla="*/ 0 h 137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10540" h="137160">
                  <a:moveTo>
                    <a:pt x="0" y="114300"/>
                  </a:moveTo>
                  <a:cubicBezTo>
                    <a:pt x="14822" y="102443"/>
                    <a:pt x="66891" y="58983"/>
                    <a:pt x="83820" y="53340"/>
                  </a:cubicBezTo>
                  <a:lnTo>
                    <a:pt x="106680" y="45720"/>
                  </a:lnTo>
                  <a:cubicBezTo>
                    <a:pt x="129540" y="48260"/>
                    <a:pt x="153644" y="45480"/>
                    <a:pt x="175260" y="53340"/>
                  </a:cubicBezTo>
                  <a:cubicBezTo>
                    <a:pt x="183867" y="56470"/>
                    <a:pt x="184637" y="69165"/>
                    <a:pt x="190500" y="76200"/>
                  </a:cubicBezTo>
                  <a:cubicBezTo>
                    <a:pt x="197399" y="84479"/>
                    <a:pt x="204854" y="92444"/>
                    <a:pt x="213360" y="99060"/>
                  </a:cubicBezTo>
                  <a:cubicBezTo>
                    <a:pt x="252662" y="129629"/>
                    <a:pt x="247449" y="125663"/>
                    <a:pt x="281940" y="137160"/>
                  </a:cubicBezTo>
                  <a:cubicBezTo>
                    <a:pt x="317500" y="134620"/>
                    <a:pt x="354034" y="138187"/>
                    <a:pt x="388620" y="129540"/>
                  </a:cubicBezTo>
                  <a:cubicBezTo>
                    <a:pt x="406507" y="125068"/>
                    <a:pt x="443039" y="93193"/>
                    <a:pt x="457200" y="76200"/>
                  </a:cubicBezTo>
                  <a:cubicBezTo>
                    <a:pt x="463063" y="69165"/>
                    <a:pt x="465964" y="59816"/>
                    <a:pt x="472440" y="53340"/>
                  </a:cubicBezTo>
                  <a:cubicBezTo>
                    <a:pt x="478916" y="46864"/>
                    <a:pt x="487680" y="43180"/>
                    <a:pt x="495300" y="38100"/>
                  </a:cubicBezTo>
                  <a:cubicBezTo>
                    <a:pt x="504716" y="9852"/>
                    <a:pt x="499328" y="22424"/>
                    <a:pt x="510540" y="0"/>
                  </a:cubicBezTo>
                </a:path>
              </a:pathLst>
            </a:custGeom>
            <a:ln w="158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sp>
          <p:nvSpPr>
            <p:cNvPr id="25" name="CuadroTexto 24">
              <a:extLst>
                <a:ext uri="{FF2B5EF4-FFF2-40B4-BE49-F238E27FC236}">
                  <a16:creationId xmlns:a16="http://schemas.microsoft.com/office/drawing/2014/main" id="{A8ED293A-F1C8-4E90-B345-45D4A1FB9259}"/>
                </a:ext>
              </a:extLst>
            </p:cNvPr>
            <p:cNvSpPr txBox="1"/>
            <p:nvPr/>
          </p:nvSpPr>
          <p:spPr>
            <a:xfrm>
              <a:off x="4254999" y="6023493"/>
              <a:ext cx="495585" cy="276999"/>
            </a:xfrm>
            <a:prstGeom prst="rect">
              <a:avLst/>
            </a:prstGeom>
            <a:noFill/>
          </p:spPr>
          <p:txBody>
            <a:bodyPr wrap="none" rtlCol="0">
              <a:spAutoFit/>
            </a:bodyPr>
            <a:lstStyle/>
            <a:p>
              <a:r>
                <a:rPr lang="es-ES" sz="1200" dirty="0"/>
                <a:t>REAL</a:t>
              </a:r>
            </a:p>
          </p:txBody>
        </p:sp>
        <p:sp>
          <p:nvSpPr>
            <p:cNvPr id="26" name="CuadroTexto 25">
              <a:extLst>
                <a:ext uri="{FF2B5EF4-FFF2-40B4-BE49-F238E27FC236}">
                  <a16:creationId xmlns:a16="http://schemas.microsoft.com/office/drawing/2014/main" id="{84A7910B-B1F4-4C4B-8454-964BEE3B8CEB}"/>
                </a:ext>
              </a:extLst>
            </p:cNvPr>
            <p:cNvSpPr txBox="1"/>
            <p:nvPr/>
          </p:nvSpPr>
          <p:spPr>
            <a:xfrm>
              <a:off x="4258053" y="6202398"/>
              <a:ext cx="1088561" cy="276999"/>
            </a:xfrm>
            <a:prstGeom prst="rect">
              <a:avLst/>
            </a:prstGeom>
            <a:noFill/>
          </p:spPr>
          <p:txBody>
            <a:bodyPr wrap="square" rtlCol="0">
              <a:spAutoFit/>
            </a:bodyPr>
            <a:lstStyle/>
            <a:p>
              <a:r>
                <a:rPr lang="es-ES" sz="1200" dirty="0"/>
                <a:t>SIMULATION</a:t>
              </a:r>
            </a:p>
          </p:txBody>
        </p:sp>
        <p:sp>
          <p:nvSpPr>
            <p:cNvPr id="27" name="Rectángulo redondeado 16">
              <a:extLst>
                <a:ext uri="{FF2B5EF4-FFF2-40B4-BE49-F238E27FC236}">
                  <a16:creationId xmlns:a16="http://schemas.microsoft.com/office/drawing/2014/main" id="{C9DECC2E-634A-4203-B10D-4025A97182AF}"/>
                </a:ext>
              </a:extLst>
            </p:cNvPr>
            <p:cNvSpPr/>
            <p:nvPr/>
          </p:nvSpPr>
          <p:spPr>
            <a:xfrm>
              <a:off x="3866606" y="6023493"/>
              <a:ext cx="1358537" cy="455904"/>
            </a:xfrm>
            <a:prstGeom prst="round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spTree>
    <p:extLst>
      <p:ext uri="{BB962C8B-B14F-4D97-AF65-F5344CB8AC3E}">
        <p14:creationId xmlns:p14="http://schemas.microsoft.com/office/powerpoint/2010/main" val="24476014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95511D-6124-400B-8004-FDE7F6264A0A}"/>
              </a:ext>
            </a:extLst>
          </p:cNvPr>
          <p:cNvSpPr>
            <a:spLocks noGrp="1"/>
          </p:cNvSpPr>
          <p:nvPr>
            <p:ph type="title"/>
          </p:nvPr>
        </p:nvSpPr>
        <p:spPr/>
        <p:txBody>
          <a:bodyPr>
            <a:normAutofit/>
          </a:bodyPr>
          <a:lstStyle/>
          <a:p>
            <a:r>
              <a:rPr lang="en-US" dirty="0"/>
              <a:t>Agenda</a:t>
            </a:r>
            <a:endParaRPr lang="en-GB" dirty="0"/>
          </a:p>
        </p:txBody>
      </p:sp>
      <p:sp>
        <p:nvSpPr>
          <p:cNvPr id="4" name="Slide Number Placeholder 3">
            <a:extLst>
              <a:ext uri="{FF2B5EF4-FFF2-40B4-BE49-F238E27FC236}">
                <a16:creationId xmlns:a16="http://schemas.microsoft.com/office/drawing/2014/main" id="{C17088C1-3683-4F09-A570-DBE3080C0A39}"/>
              </a:ext>
            </a:extLst>
          </p:cNvPr>
          <p:cNvSpPr>
            <a:spLocks noGrp="1"/>
          </p:cNvSpPr>
          <p:nvPr>
            <p:ph type="sldNum" sz="quarter" idx="12"/>
          </p:nvPr>
        </p:nvSpPr>
        <p:spPr/>
        <p:txBody>
          <a:bodyPr/>
          <a:lstStyle/>
          <a:p>
            <a:fld id="{5336F0B7-EF37-4B31-BA1E-D2B9204CDF2B}" type="slidenum">
              <a:rPr lang="ca-ES" noProof="0" smtClean="0"/>
              <a:pPr/>
              <a:t>2</a:t>
            </a:fld>
            <a:endParaRPr lang="ca-ES" noProof="0" dirty="0"/>
          </a:p>
        </p:txBody>
      </p:sp>
      <p:graphicFrame>
        <p:nvGraphicFramePr>
          <p:cNvPr id="12" name="Taula 11"/>
          <p:cNvGraphicFramePr>
            <a:graphicFrameLocks noGrp="1"/>
          </p:cNvGraphicFramePr>
          <p:nvPr>
            <p:extLst>
              <p:ext uri="{D42A27DB-BD31-4B8C-83A1-F6EECF244321}">
                <p14:modId xmlns:p14="http://schemas.microsoft.com/office/powerpoint/2010/main" val="2305962869"/>
              </p:ext>
            </p:extLst>
          </p:nvPr>
        </p:nvGraphicFramePr>
        <p:xfrm>
          <a:off x="454699" y="1714024"/>
          <a:ext cx="8298776" cy="4116515"/>
        </p:xfrm>
        <a:graphic>
          <a:graphicData uri="http://schemas.openxmlformats.org/drawingml/2006/table">
            <a:tbl>
              <a:tblPr firstRow="1" firstCol="1" bandRow="1">
                <a:tableStyleId>{5C22544A-7EE6-4342-B048-85BDC9FD1C3A}</a:tableStyleId>
              </a:tblPr>
              <a:tblGrid>
                <a:gridCol w="1377650">
                  <a:extLst>
                    <a:ext uri="{9D8B030D-6E8A-4147-A177-3AD203B41FA5}">
                      <a16:colId xmlns:a16="http://schemas.microsoft.com/office/drawing/2014/main" val="468044428"/>
                    </a:ext>
                  </a:extLst>
                </a:gridCol>
                <a:gridCol w="6921126">
                  <a:extLst>
                    <a:ext uri="{9D8B030D-6E8A-4147-A177-3AD203B41FA5}">
                      <a16:colId xmlns:a16="http://schemas.microsoft.com/office/drawing/2014/main" val="4177223117"/>
                    </a:ext>
                  </a:extLst>
                </a:gridCol>
              </a:tblGrid>
              <a:tr h="213995">
                <a:tc>
                  <a:txBody>
                    <a:bodyPr/>
                    <a:lstStyle/>
                    <a:p>
                      <a:pPr marL="182880" algn="ctr">
                        <a:lnSpc>
                          <a:spcPct val="115000"/>
                        </a:lnSpc>
                        <a:spcBef>
                          <a:spcPts val="600"/>
                        </a:spcBef>
                        <a:spcAft>
                          <a:spcPts val="0"/>
                        </a:spcAft>
                      </a:pPr>
                      <a:r>
                        <a:rPr lang="en-GB" sz="1400" b="1">
                          <a:solidFill>
                            <a:srgbClr val="FFFFFF"/>
                          </a:solidFill>
                          <a:effectLst/>
                          <a:latin typeface="Source Sans Pro" panose="020B0503030403020204" pitchFamily="34" charset="0"/>
                          <a:ea typeface="Times New Roman" panose="02020603050405020304" pitchFamily="18" charset="0"/>
                          <a:cs typeface="Times New Roman" panose="02020603050405020304" pitchFamily="18" charset="0"/>
                        </a:rPr>
                        <a:t>Time</a:t>
                      </a:r>
                      <a:endParaRPr lang="es-ES" sz="1200">
                        <a:solidFill>
                          <a:srgbClr val="000000"/>
                        </a:solidFill>
                        <a:effectLst/>
                        <a:latin typeface="Source Sans Pro" panose="020B0503030403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182880">
                        <a:lnSpc>
                          <a:spcPct val="115000"/>
                        </a:lnSpc>
                        <a:spcBef>
                          <a:spcPts val="600"/>
                        </a:spcBef>
                        <a:spcAft>
                          <a:spcPts val="0"/>
                        </a:spcAft>
                      </a:pPr>
                      <a:r>
                        <a:rPr lang="en-GB" sz="1400" b="1">
                          <a:solidFill>
                            <a:srgbClr val="FFFFFF"/>
                          </a:solidFill>
                          <a:effectLst/>
                          <a:latin typeface="Source Sans Pro" panose="020B0503030403020204" pitchFamily="34" charset="0"/>
                          <a:ea typeface="Times New Roman" panose="02020603050405020304" pitchFamily="18" charset="0"/>
                          <a:cs typeface="Times New Roman" panose="02020603050405020304" pitchFamily="18" charset="0"/>
                        </a:rPr>
                        <a:t>Title/activity</a:t>
                      </a:r>
                      <a:endParaRPr lang="es-ES" sz="1200">
                        <a:solidFill>
                          <a:srgbClr val="000000"/>
                        </a:solidFill>
                        <a:effectLst/>
                        <a:latin typeface="Source Sans Pro" panose="020B0503030403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4280193192"/>
                  </a:ext>
                </a:extLst>
              </a:tr>
              <a:tr h="323850">
                <a:tc>
                  <a:txBody>
                    <a:bodyPr/>
                    <a:lstStyle/>
                    <a:p>
                      <a:pPr marL="182880" algn="r">
                        <a:lnSpc>
                          <a:spcPct val="115000"/>
                        </a:lnSpc>
                        <a:spcBef>
                          <a:spcPts val="600"/>
                        </a:spcBef>
                        <a:spcAft>
                          <a:spcPts val="0"/>
                        </a:spcAft>
                      </a:pPr>
                      <a:r>
                        <a:rPr lang="en-GB" sz="1400" dirty="0">
                          <a:solidFill>
                            <a:srgbClr val="000000"/>
                          </a:solidFill>
                          <a:effectLst/>
                          <a:latin typeface="Source Sans Pro" panose="020B0503030403020204" pitchFamily="34" charset="0"/>
                          <a:ea typeface="Times New Roman" panose="02020603050405020304" pitchFamily="18" charset="0"/>
                          <a:cs typeface="Times New Roman" panose="02020603050405020304" pitchFamily="18" charset="0"/>
                        </a:rPr>
                        <a:t>10:00-10:05</a:t>
                      </a:r>
                      <a:endParaRPr lang="es-ES" sz="1200" dirty="0">
                        <a:solidFill>
                          <a:srgbClr val="000000"/>
                        </a:solidFill>
                        <a:effectLst/>
                        <a:latin typeface="Source Sans Pro" panose="020B0503030403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182880">
                        <a:lnSpc>
                          <a:spcPct val="115000"/>
                        </a:lnSpc>
                        <a:spcBef>
                          <a:spcPts val="600"/>
                        </a:spcBef>
                        <a:spcAft>
                          <a:spcPts val="0"/>
                        </a:spcAft>
                      </a:pPr>
                      <a:r>
                        <a:rPr lang="en-GB" sz="1400" dirty="0">
                          <a:solidFill>
                            <a:srgbClr val="000000"/>
                          </a:solidFill>
                          <a:effectLst/>
                          <a:latin typeface="Source Sans Pro" panose="020B0503030403020204" pitchFamily="34" charset="0"/>
                          <a:ea typeface="Times New Roman" panose="02020603050405020304" pitchFamily="18" charset="0"/>
                          <a:cs typeface="Times New Roman" panose="02020603050405020304" pitchFamily="18" charset="0"/>
                        </a:rPr>
                        <a:t>Introduction to agenda </a:t>
                      </a:r>
                      <a:endParaRPr lang="es-ES" sz="1200" dirty="0">
                        <a:solidFill>
                          <a:srgbClr val="000000"/>
                        </a:solidFill>
                        <a:effectLst/>
                        <a:latin typeface="Source Sans Pro" panose="020B0503030403020204" pitchFamily="34" charset="0"/>
                        <a:ea typeface="Times New Roman" panose="02020603050405020304" pitchFamily="18" charset="0"/>
                        <a:cs typeface="Times New Roman" panose="02020603050405020304" pitchFamily="18" charset="0"/>
                      </a:endParaRPr>
                    </a:p>
                  </a:txBody>
                  <a:tcPr marL="68580" marR="68580" marT="0" marB="0" anchor="ctr">
                    <a:solidFill>
                      <a:srgbClr val="D0D8E8"/>
                    </a:solidFill>
                  </a:tcPr>
                </a:tc>
                <a:extLst>
                  <a:ext uri="{0D108BD9-81ED-4DB2-BD59-A6C34878D82A}">
                    <a16:rowId xmlns:a16="http://schemas.microsoft.com/office/drawing/2014/main" val="3465268718"/>
                  </a:ext>
                </a:extLst>
              </a:tr>
              <a:tr h="323850">
                <a:tc>
                  <a:txBody>
                    <a:bodyPr/>
                    <a:lstStyle/>
                    <a:p>
                      <a:pPr marL="182880" algn="r">
                        <a:lnSpc>
                          <a:spcPct val="115000"/>
                        </a:lnSpc>
                        <a:spcBef>
                          <a:spcPts val="600"/>
                        </a:spcBef>
                        <a:spcAft>
                          <a:spcPts val="0"/>
                        </a:spcAft>
                      </a:pPr>
                      <a:r>
                        <a:rPr lang="en-GB" sz="1400" dirty="0">
                          <a:solidFill>
                            <a:srgbClr val="000000"/>
                          </a:solidFill>
                          <a:effectLst/>
                          <a:latin typeface="Source Sans Pro" panose="020B0503030403020204" pitchFamily="34" charset="0"/>
                          <a:ea typeface="Times New Roman" panose="02020603050405020304" pitchFamily="18" charset="0"/>
                          <a:cs typeface="Times New Roman" panose="02020603050405020304" pitchFamily="18" charset="0"/>
                        </a:rPr>
                        <a:t>10:05-10:45</a:t>
                      </a:r>
                      <a:endParaRPr lang="es-ES" sz="1200" dirty="0">
                        <a:solidFill>
                          <a:srgbClr val="000000"/>
                        </a:solidFill>
                        <a:effectLst/>
                        <a:latin typeface="Source Sans Pro" panose="020B0503030403020204" pitchFamily="34" charset="0"/>
                        <a:ea typeface="Times New Roman" panose="02020603050405020304" pitchFamily="18" charset="0"/>
                        <a:cs typeface="Times New Roman" panose="02020603050405020304" pitchFamily="18" charset="0"/>
                      </a:endParaRPr>
                    </a:p>
                  </a:txBody>
                  <a:tcPr marL="68580" marR="68580" marT="0" marB="0" anchor="ctr">
                    <a:solidFill>
                      <a:schemeClr val="accent1"/>
                    </a:solidFill>
                  </a:tcPr>
                </a:tc>
                <a:tc>
                  <a:txBody>
                    <a:bodyPr/>
                    <a:lstStyle/>
                    <a:p>
                      <a:pPr marL="182880">
                        <a:lnSpc>
                          <a:spcPct val="115000"/>
                        </a:lnSpc>
                        <a:spcBef>
                          <a:spcPts val="600"/>
                        </a:spcBef>
                        <a:spcAft>
                          <a:spcPts val="0"/>
                        </a:spcAft>
                      </a:pPr>
                      <a:r>
                        <a:rPr lang="en-GB" sz="1400" dirty="0">
                          <a:solidFill>
                            <a:srgbClr val="000000"/>
                          </a:solidFill>
                          <a:effectLst/>
                          <a:latin typeface="Source Sans Pro" panose="020B0503030403020204" pitchFamily="34" charset="0"/>
                          <a:ea typeface="Times New Roman" panose="02020603050405020304" pitchFamily="18" charset="0"/>
                          <a:cs typeface="Times New Roman" panose="02020603050405020304" pitchFamily="18" charset="0"/>
                        </a:rPr>
                        <a:t>Example of traffic management solution (1): traffic light optimization </a:t>
                      </a:r>
                      <a:endParaRPr lang="es-ES" sz="1200" dirty="0">
                        <a:solidFill>
                          <a:srgbClr val="000000"/>
                        </a:solidFill>
                        <a:effectLst/>
                        <a:latin typeface="Source Sans Pro" panose="020B0503030403020204" pitchFamily="34" charset="0"/>
                        <a:ea typeface="Times New Roman" panose="02020603050405020304" pitchFamily="18" charset="0"/>
                        <a:cs typeface="Times New Roman" panose="02020603050405020304" pitchFamily="18" charset="0"/>
                      </a:endParaRPr>
                    </a:p>
                  </a:txBody>
                  <a:tcPr marL="68580" marR="68580" marT="0" marB="0" anchor="ctr">
                    <a:solidFill>
                      <a:srgbClr val="E9EDF4"/>
                    </a:solidFill>
                  </a:tcPr>
                </a:tc>
                <a:extLst>
                  <a:ext uri="{0D108BD9-81ED-4DB2-BD59-A6C34878D82A}">
                    <a16:rowId xmlns:a16="http://schemas.microsoft.com/office/drawing/2014/main" val="3981958453"/>
                  </a:ext>
                </a:extLst>
              </a:tr>
              <a:tr h="323850">
                <a:tc>
                  <a:txBody>
                    <a:bodyPr/>
                    <a:lstStyle/>
                    <a:p>
                      <a:pPr marL="182880" algn="r">
                        <a:lnSpc>
                          <a:spcPct val="115000"/>
                        </a:lnSpc>
                        <a:spcBef>
                          <a:spcPts val="600"/>
                        </a:spcBef>
                        <a:spcAft>
                          <a:spcPts val="0"/>
                        </a:spcAft>
                      </a:pPr>
                      <a:r>
                        <a:rPr lang="en-GB" sz="1400" dirty="0">
                          <a:solidFill>
                            <a:srgbClr val="000000"/>
                          </a:solidFill>
                          <a:effectLst/>
                          <a:latin typeface="Source Sans Pro" panose="020B0503030403020204" pitchFamily="34" charset="0"/>
                          <a:ea typeface="Times New Roman" panose="02020603050405020304" pitchFamily="18" charset="0"/>
                          <a:cs typeface="Times New Roman" panose="02020603050405020304" pitchFamily="18" charset="0"/>
                        </a:rPr>
                        <a:t>10:45-11:20</a:t>
                      </a:r>
                      <a:endParaRPr lang="es-ES" sz="1200" dirty="0">
                        <a:solidFill>
                          <a:srgbClr val="000000"/>
                        </a:solidFill>
                        <a:effectLst/>
                        <a:latin typeface="Source Sans Pro" panose="020B0503030403020204" pitchFamily="34" charset="0"/>
                        <a:ea typeface="Times New Roman" panose="02020603050405020304" pitchFamily="18" charset="0"/>
                        <a:cs typeface="Times New Roman" panose="02020603050405020304" pitchFamily="18" charset="0"/>
                      </a:endParaRPr>
                    </a:p>
                  </a:txBody>
                  <a:tcPr marL="68580" marR="68580" marT="0" marB="0" anchor="ctr">
                    <a:solidFill>
                      <a:srgbClr val="F79646"/>
                    </a:solidFill>
                  </a:tcPr>
                </a:tc>
                <a:tc>
                  <a:txBody>
                    <a:bodyPr/>
                    <a:lstStyle/>
                    <a:p>
                      <a:pPr marL="182880">
                        <a:lnSpc>
                          <a:spcPct val="115000"/>
                        </a:lnSpc>
                        <a:spcBef>
                          <a:spcPts val="600"/>
                        </a:spcBef>
                        <a:spcAft>
                          <a:spcPts val="0"/>
                        </a:spcAft>
                      </a:pPr>
                      <a:r>
                        <a:rPr lang="en-GB" sz="1400" dirty="0">
                          <a:solidFill>
                            <a:srgbClr val="000000"/>
                          </a:solidFill>
                          <a:effectLst/>
                          <a:latin typeface="Source Sans Pro" panose="020B0503030403020204" pitchFamily="34" charset="0"/>
                          <a:ea typeface="Times New Roman" panose="02020603050405020304" pitchFamily="18" charset="0"/>
                          <a:cs typeface="Times New Roman" panose="02020603050405020304" pitchFamily="18" charset="0"/>
                        </a:rPr>
                        <a:t>Example of traffic management solution (2): Variable Speed Limit (Online connection)</a:t>
                      </a:r>
                      <a:endParaRPr lang="es-ES" sz="1200" dirty="0">
                        <a:solidFill>
                          <a:srgbClr val="000000"/>
                        </a:solidFill>
                        <a:effectLst/>
                        <a:latin typeface="Source Sans Pro" panose="020B0503030403020204" pitchFamily="34" charset="0"/>
                        <a:ea typeface="Times New Roman" panose="02020603050405020304" pitchFamily="18" charset="0"/>
                        <a:cs typeface="Times New Roman" panose="02020603050405020304" pitchFamily="18" charset="0"/>
                      </a:endParaRPr>
                    </a:p>
                  </a:txBody>
                  <a:tcPr marL="68580" marR="68580" marT="0" marB="0" anchor="ctr">
                    <a:solidFill>
                      <a:srgbClr val="F79646"/>
                    </a:solidFill>
                  </a:tcPr>
                </a:tc>
                <a:extLst>
                  <a:ext uri="{0D108BD9-81ED-4DB2-BD59-A6C34878D82A}">
                    <a16:rowId xmlns:a16="http://schemas.microsoft.com/office/drawing/2014/main" val="3581361266"/>
                  </a:ext>
                </a:extLst>
              </a:tr>
              <a:tr h="323850">
                <a:tc>
                  <a:txBody>
                    <a:bodyPr/>
                    <a:lstStyle/>
                    <a:p>
                      <a:pPr marL="182880" algn="r">
                        <a:lnSpc>
                          <a:spcPct val="115000"/>
                        </a:lnSpc>
                        <a:spcBef>
                          <a:spcPts val="600"/>
                        </a:spcBef>
                        <a:spcAft>
                          <a:spcPts val="0"/>
                        </a:spcAft>
                      </a:pPr>
                      <a:r>
                        <a:rPr lang="en-GB" sz="1400">
                          <a:solidFill>
                            <a:srgbClr val="000000"/>
                          </a:solidFill>
                          <a:effectLst/>
                          <a:latin typeface="Source Sans Pro" panose="020B0503030403020204" pitchFamily="34" charset="0"/>
                          <a:ea typeface="Times New Roman" panose="02020603050405020304" pitchFamily="18" charset="0"/>
                          <a:cs typeface="Times New Roman" panose="02020603050405020304" pitchFamily="18" charset="0"/>
                        </a:rPr>
                        <a:t>11.20-11:30</a:t>
                      </a:r>
                      <a:endParaRPr lang="es-ES" sz="1200">
                        <a:solidFill>
                          <a:srgbClr val="000000"/>
                        </a:solidFill>
                        <a:effectLst/>
                        <a:latin typeface="Source Sans Pro" panose="020B0503030403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182880">
                        <a:lnSpc>
                          <a:spcPct val="115000"/>
                        </a:lnSpc>
                        <a:spcBef>
                          <a:spcPts val="600"/>
                        </a:spcBef>
                        <a:spcAft>
                          <a:spcPts val="0"/>
                        </a:spcAft>
                      </a:pPr>
                      <a:r>
                        <a:rPr lang="en-GB" sz="1400" dirty="0">
                          <a:solidFill>
                            <a:schemeClr val="tx1"/>
                          </a:solidFill>
                          <a:effectLst/>
                          <a:latin typeface="Source Sans Pro" panose="020B0503030403020204" pitchFamily="34" charset="0"/>
                          <a:ea typeface="Times New Roman" panose="02020603050405020304" pitchFamily="18" charset="0"/>
                          <a:cs typeface="Times New Roman" panose="02020603050405020304" pitchFamily="18" charset="0"/>
                        </a:rPr>
                        <a:t>Break</a:t>
                      </a:r>
                      <a:endParaRPr lang="es-ES" sz="1200" dirty="0">
                        <a:solidFill>
                          <a:schemeClr val="tx1"/>
                        </a:solidFill>
                        <a:effectLst/>
                        <a:latin typeface="Source Sans Pro" panose="020B0503030403020204" pitchFamily="34" charset="0"/>
                        <a:ea typeface="Times New Roman" panose="02020603050405020304" pitchFamily="18" charset="0"/>
                        <a:cs typeface="Times New Roman" panose="02020603050405020304" pitchFamily="18" charset="0"/>
                      </a:endParaRPr>
                    </a:p>
                  </a:txBody>
                  <a:tcPr marL="68580" marR="68580" marT="0" marB="0" anchor="ctr">
                    <a:solidFill>
                      <a:srgbClr val="E9EDF4"/>
                    </a:solidFill>
                  </a:tcPr>
                </a:tc>
                <a:extLst>
                  <a:ext uri="{0D108BD9-81ED-4DB2-BD59-A6C34878D82A}">
                    <a16:rowId xmlns:a16="http://schemas.microsoft.com/office/drawing/2014/main" val="1224670916"/>
                  </a:ext>
                </a:extLst>
              </a:tr>
              <a:tr h="323850">
                <a:tc>
                  <a:txBody>
                    <a:bodyPr/>
                    <a:lstStyle/>
                    <a:p>
                      <a:pPr marL="182880" algn="r">
                        <a:lnSpc>
                          <a:spcPct val="115000"/>
                        </a:lnSpc>
                        <a:spcBef>
                          <a:spcPts val="600"/>
                        </a:spcBef>
                        <a:spcAft>
                          <a:spcPts val="0"/>
                        </a:spcAft>
                      </a:pPr>
                      <a:r>
                        <a:rPr lang="en-GB" sz="1400">
                          <a:solidFill>
                            <a:srgbClr val="000000"/>
                          </a:solidFill>
                          <a:effectLst/>
                          <a:latin typeface="Source Sans Pro" panose="020B0503030403020204" pitchFamily="34" charset="0"/>
                          <a:ea typeface="Times New Roman" panose="02020603050405020304" pitchFamily="18" charset="0"/>
                          <a:cs typeface="Times New Roman" panose="02020603050405020304" pitchFamily="18" charset="0"/>
                        </a:rPr>
                        <a:t>11:30-12:30</a:t>
                      </a:r>
                      <a:endParaRPr lang="es-ES" sz="1200">
                        <a:solidFill>
                          <a:srgbClr val="000000"/>
                        </a:solidFill>
                        <a:effectLst/>
                        <a:latin typeface="Source Sans Pro" panose="020B0503030403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182880">
                        <a:lnSpc>
                          <a:spcPct val="115000"/>
                        </a:lnSpc>
                        <a:spcBef>
                          <a:spcPts val="600"/>
                        </a:spcBef>
                        <a:spcAft>
                          <a:spcPts val="0"/>
                        </a:spcAft>
                      </a:pPr>
                      <a:r>
                        <a:rPr lang="en-GB" sz="1400" dirty="0">
                          <a:solidFill>
                            <a:srgbClr val="000000"/>
                          </a:solidFill>
                          <a:effectLst/>
                          <a:latin typeface="Source Sans Pro" panose="020B0503030403020204" pitchFamily="34" charset="0"/>
                          <a:ea typeface="Times New Roman" panose="02020603050405020304" pitchFamily="18" charset="0"/>
                          <a:cs typeface="Times New Roman" panose="02020603050405020304" pitchFamily="18" charset="0"/>
                        </a:rPr>
                        <a:t>ITS solutions for public transportation. </a:t>
                      </a:r>
                      <a:endParaRPr lang="es-ES" sz="1200" dirty="0">
                        <a:solidFill>
                          <a:srgbClr val="000000"/>
                        </a:solidFill>
                        <a:effectLst/>
                        <a:latin typeface="Source Sans Pro" panose="020B0503030403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293986023"/>
                  </a:ext>
                </a:extLst>
              </a:tr>
              <a:tr h="323850">
                <a:tc>
                  <a:txBody>
                    <a:bodyPr/>
                    <a:lstStyle/>
                    <a:p>
                      <a:pPr marL="182880" algn="r">
                        <a:lnSpc>
                          <a:spcPct val="115000"/>
                        </a:lnSpc>
                        <a:spcBef>
                          <a:spcPts val="600"/>
                        </a:spcBef>
                        <a:spcAft>
                          <a:spcPts val="0"/>
                        </a:spcAft>
                      </a:pPr>
                      <a:r>
                        <a:rPr lang="en-GB" sz="1400" dirty="0">
                          <a:solidFill>
                            <a:srgbClr val="000000"/>
                          </a:solidFill>
                          <a:effectLst/>
                          <a:latin typeface="Source Sans Pro" panose="020B0503030403020204" pitchFamily="34" charset="0"/>
                          <a:ea typeface="Times New Roman" panose="02020603050405020304" pitchFamily="18" charset="0"/>
                          <a:cs typeface="Times New Roman" panose="02020603050405020304" pitchFamily="18" charset="0"/>
                        </a:rPr>
                        <a:t>12:30-13:30</a:t>
                      </a:r>
                      <a:endParaRPr lang="es-ES" sz="1200" dirty="0">
                        <a:solidFill>
                          <a:srgbClr val="000000"/>
                        </a:solidFill>
                        <a:effectLst/>
                        <a:latin typeface="Source Sans Pro" panose="020B0503030403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182880">
                        <a:lnSpc>
                          <a:spcPct val="115000"/>
                        </a:lnSpc>
                        <a:spcBef>
                          <a:spcPts val="600"/>
                        </a:spcBef>
                        <a:spcAft>
                          <a:spcPts val="0"/>
                        </a:spcAft>
                      </a:pPr>
                      <a:r>
                        <a:rPr lang="en-GB" sz="1400" dirty="0">
                          <a:solidFill>
                            <a:schemeClr val="tx1"/>
                          </a:solidFill>
                          <a:effectLst/>
                          <a:latin typeface="Source Sans Pro" panose="020B0503030403020204" pitchFamily="34" charset="0"/>
                          <a:ea typeface="Times New Roman" panose="02020603050405020304" pitchFamily="18" charset="0"/>
                          <a:cs typeface="Times New Roman" panose="02020603050405020304" pitchFamily="18" charset="0"/>
                        </a:rPr>
                        <a:t>Lunch</a:t>
                      </a:r>
                      <a:endParaRPr lang="es-ES" sz="1200" dirty="0">
                        <a:solidFill>
                          <a:schemeClr val="tx1"/>
                        </a:solidFill>
                        <a:effectLst/>
                        <a:latin typeface="Source Sans Pro" panose="020B0503030403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2415912385"/>
                  </a:ext>
                </a:extLst>
              </a:tr>
              <a:tr h="323850">
                <a:tc>
                  <a:txBody>
                    <a:bodyPr/>
                    <a:lstStyle/>
                    <a:p>
                      <a:pPr marL="182880" algn="r">
                        <a:lnSpc>
                          <a:spcPct val="115000"/>
                        </a:lnSpc>
                        <a:spcBef>
                          <a:spcPts val="600"/>
                        </a:spcBef>
                        <a:spcAft>
                          <a:spcPts val="0"/>
                        </a:spcAft>
                      </a:pPr>
                      <a:r>
                        <a:rPr lang="en-GB" sz="1400" dirty="0">
                          <a:solidFill>
                            <a:srgbClr val="000000"/>
                          </a:solidFill>
                          <a:effectLst/>
                          <a:latin typeface="Source Sans Pro" panose="020B0503030403020204" pitchFamily="34" charset="0"/>
                          <a:ea typeface="Times New Roman" panose="02020603050405020304" pitchFamily="18" charset="0"/>
                          <a:cs typeface="Times New Roman" panose="02020603050405020304" pitchFamily="18" charset="0"/>
                        </a:rPr>
                        <a:t>13:30-14:00</a:t>
                      </a:r>
                      <a:endParaRPr lang="es-ES" sz="1200" dirty="0">
                        <a:solidFill>
                          <a:srgbClr val="000000"/>
                        </a:solidFill>
                        <a:effectLst/>
                        <a:latin typeface="Source Sans Pro" panose="020B0503030403020204" pitchFamily="34" charset="0"/>
                        <a:ea typeface="Times New Roman" panose="02020603050405020304" pitchFamily="18" charset="0"/>
                        <a:cs typeface="Times New Roman" panose="02020603050405020304" pitchFamily="18" charset="0"/>
                      </a:endParaRPr>
                    </a:p>
                  </a:txBody>
                  <a:tcPr marL="68580" marR="68580" marT="0" marB="0" anchor="ctr">
                    <a:solidFill>
                      <a:srgbClr val="4F81BD"/>
                    </a:solidFill>
                  </a:tcPr>
                </a:tc>
                <a:tc>
                  <a:txBody>
                    <a:bodyPr/>
                    <a:lstStyle/>
                    <a:p>
                      <a:pPr marL="182880">
                        <a:lnSpc>
                          <a:spcPct val="115000"/>
                        </a:lnSpc>
                        <a:spcBef>
                          <a:spcPts val="600"/>
                        </a:spcBef>
                        <a:spcAft>
                          <a:spcPts val="0"/>
                        </a:spcAft>
                      </a:pPr>
                      <a:r>
                        <a:rPr lang="en-GB" sz="1400" dirty="0">
                          <a:solidFill>
                            <a:srgbClr val="000000"/>
                          </a:solidFill>
                          <a:effectLst/>
                          <a:latin typeface="Source Sans Pro" panose="020B0503030403020204" pitchFamily="34" charset="0"/>
                          <a:ea typeface="Times New Roman" panose="02020603050405020304" pitchFamily="18" charset="0"/>
                          <a:cs typeface="Times New Roman" panose="02020603050405020304" pitchFamily="18" charset="0"/>
                        </a:rPr>
                        <a:t>ITS solutions for urban logistics </a:t>
                      </a:r>
                      <a:endParaRPr lang="es-ES" sz="1200" dirty="0">
                        <a:solidFill>
                          <a:srgbClr val="000000"/>
                        </a:solidFill>
                        <a:effectLst/>
                        <a:latin typeface="Source Sans Pro" panose="020B0503030403020204" pitchFamily="34" charset="0"/>
                        <a:ea typeface="Times New Roman" panose="02020603050405020304" pitchFamily="18" charset="0"/>
                        <a:cs typeface="Times New Roman" panose="02020603050405020304" pitchFamily="18" charset="0"/>
                      </a:endParaRPr>
                    </a:p>
                  </a:txBody>
                  <a:tcPr marL="68580" marR="68580" marT="0" marB="0" anchor="ctr">
                    <a:solidFill>
                      <a:srgbClr val="D0D8E8"/>
                    </a:solidFill>
                  </a:tcPr>
                </a:tc>
                <a:extLst>
                  <a:ext uri="{0D108BD9-81ED-4DB2-BD59-A6C34878D82A}">
                    <a16:rowId xmlns:a16="http://schemas.microsoft.com/office/drawing/2014/main" val="2397360864"/>
                  </a:ext>
                </a:extLst>
              </a:tr>
              <a:tr h="323850">
                <a:tc>
                  <a:txBody>
                    <a:bodyPr/>
                    <a:lstStyle/>
                    <a:p>
                      <a:pPr marL="182880" algn="r">
                        <a:lnSpc>
                          <a:spcPct val="115000"/>
                        </a:lnSpc>
                        <a:spcBef>
                          <a:spcPts val="600"/>
                        </a:spcBef>
                        <a:spcAft>
                          <a:spcPts val="0"/>
                        </a:spcAft>
                      </a:pPr>
                      <a:r>
                        <a:rPr lang="en-GB" sz="1400">
                          <a:solidFill>
                            <a:srgbClr val="000000"/>
                          </a:solidFill>
                          <a:effectLst/>
                          <a:latin typeface="Source Sans Pro" panose="020B0503030403020204" pitchFamily="34" charset="0"/>
                          <a:ea typeface="Times New Roman" panose="02020603050405020304" pitchFamily="18" charset="0"/>
                          <a:cs typeface="Times New Roman" panose="02020603050405020304" pitchFamily="18" charset="0"/>
                        </a:rPr>
                        <a:t>14:00-14:45</a:t>
                      </a:r>
                      <a:endParaRPr lang="es-ES" sz="1200">
                        <a:solidFill>
                          <a:srgbClr val="000000"/>
                        </a:solidFill>
                        <a:effectLst/>
                        <a:latin typeface="Source Sans Pro" panose="020B0503030403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182880">
                        <a:lnSpc>
                          <a:spcPct val="115000"/>
                        </a:lnSpc>
                        <a:spcBef>
                          <a:spcPts val="600"/>
                        </a:spcBef>
                        <a:spcAft>
                          <a:spcPts val="0"/>
                        </a:spcAft>
                      </a:pPr>
                      <a:r>
                        <a:rPr lang="en-GB" sz="1400">
                          <a:solidFill>
                            <a:srgbClr val="000000"/>
                          </a:solidFill>
                          <a:effectLst/>
                          <a:latin typeface="Source Sans Pro" panose="020B0503030403020204" pitchFamily="34" charset="0"/>
                          <a:ea typeface="Times New Roman" panose="02020603050405020304" pitchFamily="18" charset="0"/>
                          <a:cs typeface="Times New Roman" panose="02020603050405020304" pitchFamily="18" charset="0"/>
                        </a:rPr>
                        <a:t>Workshop (1): Traffic light optimizations for public transport. Study case of Ankara.</a:t>
                      </a:r>
                      <a:endParaRPr lang="es-ES" sz="1200">
                        <a:solidFill>
                          <a:srgbClr val="000000"/>
                        </a:solidFill>
                        <a:effectLst/>
                        <a:latin typeface="Source Sans Pro" panose="020B0503030403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329062081"/>
                  </a:ext>
                </a:extLst>
              </a:tr>
              <a:tr h="323850">
                <a:tc>
                  <a:txBody>
                    <a:bodyPr/>
                    <a:lstStyle/>
                    <a:p>
                      <a:pPr marL="182880" algn="r">
                        <a:lnSpc>
                          <a:spcPct val="115000"/>
                        </a:lnSpc>
                        <a:spcBef>
                          <a:spcPts val="600"/>
                        </a:spcBef>
                        <a:spcAft>
                          <a:spcPts val="0"/>
                        </a:spcAft>
                      </a:pPr>
                      <a:r>
                        <a:rPr lang="en-GB" sz="1400">
                          <a:solidFill>
                            <a:srgbClr val="000000"/>
                          </a:solidFill>
                          <a:effectLst/>
                          <a:latin typeface="Source Sans Pro" panose="020B0503030403020204" pitchFamily="34" charset="0"/>
                          <a:ea typeface="Times New Roman" panose="02020603050405020304" pitchFamily="18" charset="0"/>
                          <a:cs typeface="Times New Roman" panose="02020603050405020304" pitchFamily="18" charset="0"/>
                        </a:rPr>
                        <a:t>14:45-15:00</a:t>
                      </a:r>
                      <a:endParaRPr lang="es-ES" sz="1200">
                        <a:solidFill>
                          <a:srgbClr val="000000"/>
                        </a:solidFill>
                        <a:effectLst/>
                        <a:latin typeface="Source Sans Pro" panose="020B0503030403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182880">
                        <a:lnSpc>
                          <a:spcPct val="115000"/>
                        </a:lnSpc>
                        <a:spcBef>
                          <a:spcPts val="600"/>
                        </a:spcBef>
                        <a:spcAft>
                          <a:spcPts val="0"/>
                        </a:spcAft>
                      </a:pPr>
                      <a:r>
                        <a:rPr lang="en-GB" sz="1400" dirty="0">
                          <a:solidFill>
                            <a:schemeClr val="tx1"/>
                          </a:solidFill>
                          <a:effectLst/>
                          <a:latin typeface="Source Sans Pro" panose="020B0503030403020204" pitchFamily="34" charset="0"/>
                          <a:ea typeface="Times New Roman" panose="02020603050405020304" pitchFamily="18" charset="0"/>
                          <a:cs typeface="Times New Roman" panose="02020603050405020304" pitchFamily="18" charset="0"/>
                        </a:rPr>
                        <a:t>Break</a:t>
                      </a:r>
                      <a:endParaRPr lang="es-ES" sz="1200" dirty="0">
                        <a:solidFill>
                          <a:schemeClr val="tx1"/>
                        </a:solidFill>
                        <a:effectLst/>
                        <a:latin typeface="Source Sans Pro" panose="020B0503030403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2464221441"/>
                  </a:ext>
                </a:extLst>
              </a:tr>
              <a:tr h="323850">
                <a:tc>
                  <a:txBody>
                    <a:bodyPr/>
                    <a:lstStyle/>
                    <a:p>
                      <a:pPr marL="182880" algn="r">
                        <a:lnSpc>
                          <a:spcPct val="115000"/>
                        </a:lnSpc>
                        <a:spcBef>
                          <a:spcPts val="600"/>
                        </a:spcBef>
                        <a:spcAft>
                          <a:spcPts val="0"/>
                        </a:spcAft>
                      </a:pPr>
                      <a:r>
                        <a:rPr lang="en-GB" sz="1400">
                          <a:solidFill>
                            <a:srgbClr val="000000"/>
                          </a:solidFill>
                          <a:effectLst/>
                          <a:latin typeface="Source Sans Pro" panose="020B0503030403020204" pitchFamily="34" charset="0"/>
                          <a:ea typeface="Times New Roman" panose="02020603050405020304" pitchFamily="18" charset="0"/>
                          <a:cs typeface="Times New Roman" panose="02020603050405020304" pitchFamily="18" charset="0"/>
                        </a:rPr>
                        <a:t>15:00-15:50</a:t>
                      </a:r>
                      <a:endParaRPr lang="es-ES" sz="1200">
                        <a:solidFill>
                          <a:srgbClr val="000000"/>
                        </a:solidFill>
                        <a:effectLst/>
                        <a:latin typeface="Source Sans Pro" panose="020B0503030403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182880">
                        <a:lnSpc>
                          <a:spcPct val="115000"/>
                        </a:lnSpc>
                        <a:spcBef>
                          <a:spcPts val="600"/>
                        </a:spcBef>
                        <a:spcAft>
                          <a:spcPts val="0"/>
                        </a:spcAft>
                      </a:pPr>
                      <a:r>
                        <a:rPr lang="en-GB" sz="1400">
                          <a:solidFill>
                            <a:srgbClr val="000000"/>
                          </a:solidFill>
                          <a:effectLst/>
                          <a:latin typeface="Source Sans Pro" panose="020B0503030403020204" pitchFamily="34" charset="0"/>
                          <a:ea typeface="Times New Roman" panose="02020603050405020304" pitchFamily="18" charset="0"/>
                          <a:cs typeface="Times New Roman" panose="02020603050405020304" pitchFamily="18" charset="0"/>
                        </a:rPr>
                        <a:t>Workshop (2): strategic ITS plan for Ankara.</a:t>
                      </a:r>
                      <a:endParaRPr lang="es-ES" sz="1200">
                        <a:solidFill>
                          <a:srgbClr val="000000"/>
                        </a:solidFill>
                        <a:effectLst/>
                        <a:latin typeface="Source Sans Pro" panose="020B0503030403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2884246611"/>
                  </a:ext>
                </a:extLst>
              </a:tr>
              <a:tr h="323850">
                <a:tc>
                  <a:txBody>
                    <a:bodyPr/>
                    <a:lstStyle/>
                    <a:p>
                      <a:pPr marL="182880" algn="r">
                        <a:lnSpc>
                          <a:spcPct val="115000"/>
                        </a:lnSpc>
                        <a:spcBef>
                          <a:spcPts val="600"/>
                        </a:spcBef>
                        <a:spcAft>
                          <a:spcPts val="0"/>
                        </a:spcAft>
                      </a:pPr>
                      <a:r>
                        <a:rPr lang="en-GB" sz="1400">
                          <a:solidFill>
                            <a:srgbClr val="000000"/>
                          </a:solidFill>
                          <a:effectLst/>
                          <a:latin typeface="Source Sans Pro" panose="020B0503030403020204" pitchFamily="34" charset="0"/>
                          <a:ea typeface="Times New Roman" panose="02020603050405020304" pitchFamily="18" charset="0"/>
                          <a:cs typeface="Times New Roman" panose="02020603050405020304" pitchFamily="18" charset="0"/>
                        </a:rPr>
                        <a:t>15:50-16:00</a:t>
                      </a:r>
                      <a:endParaRPr lang="es-ES" sz="1200">
                        <a:solidFill>
                          <a:srgbClr val="000000"/>
                        </a:solidFill>
                        <a:effectLst/>
                        <a:latin typeface="Source Sans Pro" panose="020B0503030403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182880">
                        <a:lnSpc>
                          <a:spcPct val="115000"/>
                        </a:lnSpc>
                        <a:spcBef>
                          <a:spcPts val="600"/>
                        </a:spcBef>
                        <a:spcAft>
                          <a:spcPts val="0"/>
                        </a:spcAft>
                      </a:pPr>
                      <a:r>
                        <a:rPr lang="en-GB" sz="1400">
                          <a:solidFill>
                            <a:srgbClr val="000000"/>
                          </a:solidFill>
                          <a:effectLst/>
                          <a:latin typeface="Source Sans Pro" panose="020B0503030403020204" pitchFamily="34" charset="0"/>
                          <a:ea typeface="Times New Roman" panose="02020603050405020304" pitchFamily="18" charset="0"/>
                          <a:cs typeface="Times New Roman" panose="02020603050405020304" pitchFamily="18" charset="0"/>
                        </a:rPr>
                        <a:t>Questions and Closing Remarks</a:t>
                      </a:r>
                      <a:endParaRPr lang="es-ES" sz="1200">
                        <a:solidFill>
                          <a:srgbClr val="000000"/>
                        </a:solidFill>
                        <a:effectLst/>
                        <a:latin typeface="Source Sans Pro" panose="020B0503030403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569870334"/>
                  </a:ext>
                </a:extLst>
              </a:tr>
              <a:tr h="323850">
                <a:tc>
                  <a:txBody>
                    <a:bodyPr/>
                    <a:lstStyle/>
                    <a:p>
                      <a:pPr marL="182880" algn="ctr">
                        <a:lnSpc>
                          <a:spcPct val="115000"/>
                        </a:lnSpc>
                        <a:spcBef>
                          <a:spcPts val="600"/>
                        </a:spcBef>
                        <a:spcAft>
                          <a:spcPts val="0"/>
                        </a:spcAft>
                      </a:pPr>
                      <a:r>
                        <a:rPr lang="en-GB" sz="1400">
                          <a:solidFill>
                            <a:srgbClr val="000000"/>
                          </a:solidFill>
                          <a:effectLst/>
                          <a:latin typeface="Source Sans Pro" panose="020B0503030403020204" pitchFamily="34" charset="0"/>
                          <a:ea typeface="Times New Roman" panose="02020603050405020304" pitchFamily="18" charset="0"/>
                          <a:cs typeface="Times New Roman" panose="02020603050405020304" pitchFamily="18" charset="0"/>
                        </a:rPr>
                        <a:t>16:00</a:t>
                      </a:r>
                      <a:endParaRPr lang="es-ES" sz="1200">
                        <a:solidFill>
                          <a:srgbClr val="000000"/>
                        </a:solidFill>
                        <a:effectLst/>
                        <a:latin typeface="Source Sans Pro" panose="020B0503030403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182880">
                        <a:lnSpc>
                          <a:spcPct val="115000"/>
                        </a:lnSpc>
                        <a:spcBef>
                          <a:spcPts val="600"/>
                        </a:spcBef>
                        <a:spcAft>
                          <a:spcPts val="0"/>
                        </a:spcAft>
                      </a:pPr>
                      <a:r>
                        <a:rPr lang="en-GB" sz="1400" dirty="0">
                          <a:solidFill>
                            <a:srgbClr val="000000"/>
                          </a:solidFill>
                          <a:effectLst/>
                          <a:latin typeface="Source Sans Pro" panose="020B0503030403020204" pitchFamily="34" charset="0"/>
                          <a:ea typeface="Times New Roman" panose="02020603050405020304" pitchFamily="18" charset="0"/>
                          <a:cs typeface="Times New Roman" panose="02020603050405020304" pitchFamily="18" charset="0"/>
                        </a:rPr>
                        <a:t>End of the </a:t>
                      </a:r>
                      <a:r>
                        <a:rPr lang="en-US" sz="1400" dirty="0">
                          <a:solidFill>
                            <a:srgbClr val="000000"/>
                          </a:solidFill>
                          <a:effectLst/>
                          <a:latin typeface="Source Sans Pro" panose="020B0503030403020204" pitchFamily="34" charset="0"/>
                          <a:ea typeface="Times New Roman" panose="02020603050405020304" pitchFamily="18" charset="0"/>
                          <a:cs typeface="Times New Roman" panose="02020603050405020304" pitchFamily="18" charset="0"/>
                        </a:rPr>
                        <a:t>second </a:t>
                      </a:r>
                      <a:r>
                        <a:rPr lang="en-GB" sz="1400" dirty="0">
                          <a:solidFill>
                            <a:srgbClr val="000000"/>
                          </a:solidFill>
                          <a:effectLst/>
                          <a:latin typeface="Source Sans Pro" panose="020B0503030403020204" pitchFamily="34" charset="0"/>
                          <a:ea typeface="Times New Roman" panose="02020603050405020304" pitchFamily="18" charset="0"/>
                          <a:cs typeface="Times New Roman" panose="02020603050405020304" pitchFamily="18" charset="0"/>
                        </a:rPr>
                        <a:t>day of TM4</a:t>
                      </a:r>
                      <a:endParaRPr lang="es-ES" sz="1200" dirty="0">
                        <a:solidFill>
                          <a:srgbClr val="000000"/>
                        </a:solidFill>
                        <a:effectLst/>
                        <a:latin typeface="Source Sans Pro" panose="020B0503030403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3940067041"/>
                  </a:ext>
                </a:extLst>
              </a:tr>
            </a:tbl>
          </a:graphicData>
        </a:graphic>
      </p:graphicFrame>
      <p:grpSp>
        <p:nvGrpSpPr>
          <p:cNvPr id="6" name="Group 5">
            <a:extLst>
              <a:ext uri="{FF2B5EF4-FFF2-40B4-BE49-F238E27FC236}">
                <a16:creationId xmlns:a16="http://schemas.microsoft.com/office/drawing/2014/main" id="{744D8059-0308-0806-C552-0D68EB689B04}"/>
              </a:ext>
            </a:extLst>
          </p:cNvPr>
          <p:cNvGrpSpPr/>
          <p:nvPr/>
        </p:nvGrpSpPr>
        <p:grpSpPr>
          <a:xfrm>
            <a:off x="308925" y="6400805"/>
            <a:ext cx="5124466" cy="365922"/>
            <a:chOff x="277404" y="6222365"/>
            <a:chExt cx="7557511" cy="539657"/>
          </a:xfrm>
        </p:grpSpPr>
        <p:pic>
          <p:nvPicPr>
            <p:cNvPr id="3" name="image4.png">
              <a:extLst>
                <a:ext uri="{FF2B5EF4-FFF2-40B4-BE49-F238E27FC236}">
                  <a16:creationId xmlns:a16="http://schemas.microsoft.com/office/drawing/2014/main" id="{DA9E5632-36B4-D27C-6D9D-12986441A912}"/>
                </a:ext>
              </a:extLst>
            </p:cNvPr>
            <p:cNvPicPr/>
            <p:nvPr/>
          </p:nvPicPr>
          <p:blipFill>
            <a:blip r:embed="rId2"/>
            <a:srcRect/>
            <a:stretch>
              <a:fillRect/>
            </a:stretch>
          </p:blipFill>
          <p:spPr>
            <a:xfrm>
              <a:off x="1373258" y="6222365"/>
              <a:ext cx="6461657" cy="499110"/>
            </a:xfrm>
            <a:prstGeom prst="rect">
              <a:avLst/>
            </a:prstGeom>
          </p:spPr>
        </p:pic>
        <p:pic>
          <p:nvPicPr>
            <p:cNvPr id="5" name="image1.png" descr="A picture containing company name&#10;&#10;Description automatically generated">
              <a:extLst>
                <a:ext uri="{FF2B5EF4-FFF2-40B4-BE49-F238E27FC236}">
                  <a16:creationId xmlns:a16="http://schemas.microsoft.com/office/drawing/2014/main" id="{ED7B774F-1530-A5C1-62C9-9CCCFAABF093}"/>
                </a:ext>
              </a:extLst>
            </p:cNvPr>
            <p:cNvPicPr/>
            <p:nvPr/>
          </p:nvPicPr>
          <p:blipFill>
            <a:blip r:embed="rId3"/>
            <a:srcRect/>
            <a:stretch>
              <a:fillRect/>
            </a:stretch>
          </p:blipFill>
          <p:spPr>
            <a:xfrm>
              <a:off x="277404" y="6262913"/>
              <a:ext cx="850163" cy="499109"/>
            </a:xfrm>
            <a:prstGeom prst="rect">
              <a:avLst/>
            </a:prstGeom>
          </p:spPr>
        </p:pic>
      </p:grpSp>
    </p:spTree>
    <p:extLst>
      <p:ext uri="{BB962C8B-B14F-4D97-AF65-F5344CB8AC3E}">
        <p14:creationId xmlns:p14="http://schemas.microsoft.com/office/powerpoint/2010/main" val="103581327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Marcador de contenido 7"/>
          <p:cNvSpPr>
            <a:spLocks noGrp="1"/>
          </p:cNvSpPr>
          <p:nvPr>
            <p:ph idx="22"/>
          </p:nvPr>
        </p:nvSpPr>
        <p:spPr>
          <a:xfrm>
            <a:off x="454699" y="1075537"/>
            <a:ext cx="8201686" cy="523220"/>
          </a:xfrm>
        </p:spPr>
        <p:txBody>
          <a:bodyPr/>
          <a:lstStyle/>
          <a:p>
            <a:r>
              <a:rPr lang="en-US" dirty="0"/>
              <a:t>Task a: Calibration results (Summary)</a:t>
            </a:r>
          </a:p>
        </p:txBody>
      </p:sp>
      <p:sp>
        <p:nvSpPr>
          <p:cNvPr id="16" name="Marcador de número de diapositiva 4">
            <a:extLst>
              <a:ext uri="{FF2B5EF4-FFF2-40B4-BE49-F238E27FC236}">
                <a16:creationId xmlns:a16="http://schemas.microsoft.com/office/drawing/2014/main" id="{B73E12AB-D73E-4122-90AF-9992E294EB0C}"/>
              </a:ext>
            </a:extLst>
          </p:cNvPr>
          <p:cNvSpPr>
            <a:spLocks noGrp="1"/>
          </p:cNvSpPr>
          <p:nvPr>
            <p:ph type="sldNum" sz="quarter" idx="12"/>
          </p:nvPr>
        </p:nvSpPr>
        <p:spPr>
          <a:xfrm>
            <a:off x="6522785" y="6250846"/>
            <a:ext cx="2133600" cy="365125"/>
          </a:xfrm>
        </p:spPr>
        <p:txBody>
          <a:bodyPr/>
          <a:lstStyle/>
          <a:p>
            <a:fld id="{5336F0B7-EF37-4B31-BA1E-D2B9204CDF2B}" type="slidenum">
              <a:rPr lang="ca-ES" noProof="0" smtClean="0"/>
              <a:pPr/>
              <a:t>20</a:t>
            </a:fld>
            <a:endParaRPr lang="ca-ES" noProof="0" dirty="0"/>
          </a:p>
        </p:txBody>
      </p:sp>
      <p:grpSp>
        <p:nvGrpSpPr>
          <p:cNvPr id="28" name="Group 5">
            <a:extLst>
              <a:ext uri="{FF2B5EF4-FFF2-40B4-BE49-F238E27FC236}">
                <a16:creationId xmlns:a16="http://schemas.microsoft.com/office/drawing/2014/main" id="{281ADF23-8327-491E-8269-A0362FDA3D9F}"/>
              </a:ext>
            </a:extLst>
          </p:cNvPr>
          <p:cNvGrpSpPr/>
          <p:nvPr/>
        </p:nvGrpSpPr>
        <p:grpSpPr>
          <a:xfrm>
            <a:off x="308925" y="6400805"/>
            <a:ext cx="5124466" cy="365922"/>
            <a:chOff x="277404" y="6222365"/>
            <a:chExt cx="7557511" cy="539657"/>
          </a:xfrm>
        </p:grpSpPr>
        <p:pic>
          <p:nvPicPr>
            <p:cNvPr id="31" name="image4.png">
              <a:extLst>
                <a:ext uri="{FF2B5EF4-FFF2-40B4-BE49-F238E27FC236}">
                  <a16:creationId xmlns:a16="http://schemas.microsoft.com/office/drawing/2014/main" id="{437C40C4-C6F0-4C71-9A06-75B965DBD33C}"/>
                </a:ext>
              </a:extLst>
            </p:cNvPr>
            <p:cNvPicPr/>
            <p:nvPr/>
          </p:nvPicPr>
          <p:blipFill>
            <a:blip r:embed="rId3"/>
            <a:srcRect/>
            <a:stretch>
              <a:fillRect/>
            </a:stretch>
          </p:blipFill>
          <p:spPr>
            <a:xfrm>
              <a:off x="1373258" y="6222365"/>
              <a:ext cx="6461657" cy="499110"/>
            </a:xfrm>
            <a:prstGeom prst="rect">
              <a:avLst/>
            </a:prstGeom>
          </p:spPr>
        </p:pic>
        <p:pic>
          <p:nvPicPr>
            <p:cNvPr id="32" name="image1.png" descr="A picture containing company name&#10;&#10;Description automatically generated">
              <a:extLst>
                <a:ext uri="{FF2B5EF4-FFF2-40B4-BE49-F238E27FC236}">
                  <a16:creationId xmlns:a16="http://schemas.microsoft.com/office/drawing/2014/main" id="{3BF0C62E-A159-429A-8336-A36BCBCBC083}"/>
                </a:ext>
              </a:extLst>
            </p:cNvPr>
            <p:cNvPicPr/>
            <p:nvPr/>
          </p:nvPicPr>
          <p:blipFill>
            <a:blip r:embed="rId4"/>
            <a:srcRect/>
            <a:stretch>
              <a:fillRect/>
            </a:stretch>
          </p:blipFill>
          <p:spPr>
            <a:xfrm>
              <a:off x="277404" y="6262913"/>
              <a:ext cx="850163" cy="499109"/>
            </a:xfrm>
            <a:prstGeom prst="rect">
              <a:avLst/>
            </a:prstGeom>
          </p:spPr>
        </p:pic>
      </p:grpSp>
      <p:pic>
        <p:nvPicPr>
          <p:cNvPr id="33" name="Imagen 32">
            <a:extLst>
              <a:ext uri="{FF2B5EF4-FFF2-40B4-BE49-F238E27FC236}">
                <a16:creationId xmlns:a16="http://schemas.microsoft.com/office/drawing/2014/main" id="{A35CF6F8-B11A-4F62-BF70-6EF00D6AEBE6}"/>
              </a:ext>
            </a:extLst>
          </p:cNvPr>
          <p:cNvPicPr>
            <a:picLocks noChangeAspect="1"/>
          </p:cNvPicPr>
          <p:nvPr/>
        </p:nvPicPr>
        <p:blipFill rotWithShape="1">
          <a:blip r:embed="rId5"/>
          <a:srcRect l="1219" r="1518"/>
          <a:stretch/>
        </p:blipFill>
        <p:spPr>
          <a:xfrm>
            <a:off x="19049" y="2470993"/>
            <a:ext cx="4557714" cy="3131122"/>
          </a:xfrm>
          <a:prstGeom prst="rect">
            <a:avLst/>
          </a:prstGeom>
        </p:spPr>
      </p:pic>
      <p:pic>
        <p:nvPicPr>
          <p:cNvPr id="34" name="Imagen 33">
            <a:extLst>
              <a:ext uri="{FF2B5EF4-FFF2-40B4-BE49-F238E27FC236}">
                <a16:creationId xmlns:a16="http://schemas.microsoft.com/office/drawing/2014/main" id="{5DB95C12-82B1-4D2E-9DF8-54C94F838DB4}"/>
              </a:ext>
            </a:extLst>
          </p:cNvPr>
          <p:cNvPicPr>
            <a:picLocks noChangeAspect="1"/>
          </p:cNvPicPr>
          <p:nvPr/>
        </p:nvPicPr>
        <p:blipFill rotWithShape="1">
          <a:blip r:embed="rId6"/>
          <a:srcRect l="1304" r="1434"/>
          <a:stretch/>
        </p:blipFill>
        <p:spPr>
          <a:xfrm>
            <a:off x="4567237" y="2470993"/>
            <a:ext cx="4557714" cy="3131122"/>
          </a:xfrm>
          <a:prstGeom prst="rect">
            <a:avLst/>
          </a:prstGeom>
        </p:spPr>
      </p:pic>
      <p:sp>
        <p:nvSpPr>
          <p:cNvPr id="36" name="Content Placeholder 2">
            <a:extLst>
              <a:ext uri="{FF2B5EF4-FFF2-40B4-BE49-F238E27FC236}">
                <a16:creationId xmlns:a16="http://schemas.microsoft.com/office/drawing/2014/main" id="{281E12B4-FE46-4168-84CD-0CAA6A9B39CD}"/>
              </a:ext>
            </a:extLst>
          </p:cNvPr>
          <p:cNvSpPr txBox="1">
            <a:spLocks/>
          </p:cNvSpPr>
          <p:nvPr/>
        </p:nvSpPr>
        <p:spPr>
          <a:xfrm>
            <a:off x="4650521" y="1825624"/>
            <a:ext cx="2233673" cy="51752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spcAft>
                <a:spcPts val="0"/>
              </a:spcAft>
              <a:buFont typeface="Arial" panose="020B0604020202020204" pitchFamily="34" charset="0"/>
              <a:buNone/>
            </a:pPr>
            <a:r>
              <a:rPr lang="en-US" dirty="0"/>
              <a:t>Vehicle speed</a:t>
            </a:r>
            <a:endParaRPr lang="en-US" sz="2600" dirty="0"/>
          </a:p>
        </p:txBody>
      </p:sp>
      <p:sp>
        <p:nvSpPr>
          <p:cNvPr id="27" name="Content Placeholder 2">
            <a:extLst>
              <a:ext uri="{FF2B5EF4-FFF2-40B4-BE49-F238E27FC236}">
                <a16:creationId xmlns:a16="http://schemas.microsoft.com/office/drawing/2014/main" id="{C9428533-AB48-48B0-8A42-680F3C6F16B8}"/>
              </a:ext>
            </a:extLst>
          </p:cNvPr>
          <p:cNvSpPr txBox="1">
            <a:spLocks/>
          </p:cNvSpPr>
          <p:nvPr/>
        </p:nvSpPr>
        <p:spPr>
          <a:xfrm>
            <a:off x="386986" y="1825624"/>
            <a:ext cx="2233673" cy="51752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spcAft>
                <a:spcPts val="0"/>
              </a:spcAft>
              <a:buFont typeface="Arial" panose="020B0604020202020204" pitchFamily="34" charset="0"/>
              <a:buNone/>
            </a:pPr>
            <a:r>
              <a:rPr lang="en-US" dirty="0"/>
              <a:t>Vehicle count</a:t>
            </a:r>
            <a:endParaRPr lang="en-US" sz="2600" dirty="0"/>
          </a:p>
        </p:txBody>
      </p:sp>
    </p:spTree>
    <p:extLst>
      <p:ext uri="{BB962C8B-B14F-4D97-AF65-F5344CB8AC3E}">
        <p14:creationId xmlns:p14="http://schemas.microsoft.com/office/powerpoint/2010/main" val="315975349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C17088C1-3683-4F09-A570-DBE3080C0A39}"/>
              </a:ext>
            </a:extLst>
          </p:cNvPr>
          <p:cNvSpPr>
            <a:spLocks noGrp="1"/>
          </p:cNvSpPr>
          <p:nvPr>
            <p:ph type="sldNum" sz="quarter" idx="12"/>
          </p:nvPr>
        </p:nvSpPr>
        <p:spPr/>
        <p:txBody>
          <a:bodyPr/>
          <a:lstStyle/>
          <a:p>
            <a:fld id="{5336F0B7-EF37-4B31-BA1E-D2B9204CDF2B}" type="slidenum">
              <a:rPr lang="ca-ES" noProof="0" smtClean="0"/>
              <a:pPr/>
              <a:t>21</a:t>
            </a:fld>
            <a:endParaRPr lang="ca-ES" noProof="0" dirty="0"/>
          </a:p>
        </p:txBody>
      </p:sp>
      <p:sp>
        <p:nvSpPr>
          <p:cNvPr id="7" name="Title 1">
            <a:extLst>
              <a:ext uri="{FF2B5EF4-FFF2-40B4-BE49-F238E27FC236}">
                <a16:creationId xmlns:a16="http://schemas.microsoft.com/office/drawing/2014/main" id="{EC95511D-6124-400B-8004-FDE7F6264A0A}"/>
              </a:ext>
            </a:extLst>
          </p:cNvPr>
          <p:cNvSpPr txBox="1">
            <a:spLocks/>
          </p:cNvSpPr>
          <p:nvPr/>
        </p:nvSpPr>
        <p:spPr>
          <a:xfrm>
            <a:off x="612000" y="2732173"/>
            <a:ext cx="7920000" cy="1393654"/>
          </a:xfrm>
          <a:prstGeom prst="rect">
            <a:avLst/>
          </a:prstGeom>
          <a:solidFill>
            <a:srgbClr val="F17F09"/>
          </a:solidFill>
        </p:spPr>
        <p:txBody>
          <a:bodyPr vert="horz" lIns="91440" tIns="45720" rIns="91440" bIns="45720" rtlCol="0" anchor="ctr">
            <a:noAutofit/>
          </a:bodyPr>
          <a:lstStyle>
            <a:lvl1pPr marL="0" indent="0" algn="l" defTabSz="914400" rtl="0" eaLnBrk="1" latinLnBrk="0" hangingPunct="1">
              <a:spcBef>
                <a:spcPct val="0"/>
              </a:spcBef>
              <a:buFont typeface="+mj-lt"/>
              <a:buNone/>
              <a:defRPr sz="1800" b="1" kern="1200">
                <a:solidFill>
                  <a:srgbClr val="F17F09"/>
                </a:solidFill>
                <a:latin typeface="Source Sans Pro" charset="0"/>
                <a:ea typeface="Source Sans Pro" charset="0"/>
                <a:cs typeface="Source Sans Pro" charset="0"/>
              </a:defRPr>
            </a:lvl1pPr>
          </a:lstStyle>
          <a:p>
            <a:pPr algn="ctr"/>
            <a:r>
              <a:rPr lang="en-US" sz="3200" dirty="0">
                <a:solidFill>
                  <a:schemeClr val="bg1"/>
                </a:solidFill>
              </a:rPr>
              <a:t>Task b: Algorithm and indicators</a:t>
            </a:r>
          </a:p>
        </p:txBody>
      </p:sp>
      <p:grpSp>
        <p:nvGrpSpPr>
          <p:cNvPr id="15" name="Group 11">
            <a:extLst>
              <a:ext uri="{FF2B5EF4-FFF2-40B4-BE49-F238E27FC236}">
                <a16:creationId xmlns:a16="http://schemas.microsoft.com/office/drawing/2014/main" id="{CDCC13A2-31B1-44C0-B483-478E8B5908E7}"/>
              </a:ext>
            </a:extLst>
          </p:cNvPr>
          <p:cNvGrpSpPr/>
          <p:nvPr/>
        </p:nvGrpSpPr>
        <p:grpSpPr>
          <a:xfrm>
            <a:off x="308925" y="6400805"/>
            <a:ext cx="5124466" cy="365922"/>
            <a:chOff x="277404" y="6222365"/>
            <a:chExt cx="7557511" cy="539657"/>
          </a:xfrm>
        </p:grpSpPr>
        <p:pic>
          <p:nvPicPr>
            <p:cNvPr id="16" name="image4.png">
              <a:extLst>
                <a:ext uri="{FF2B5EF4-FFF2-40B4-BE49-F238E27FC236}">
                  <a16:creationId xmlns:a16="http://schemas.microsoft.com/office/drawing/2014/main" id="{E575AF03-FEDA-43CA-98D9-55BE9E52EF28}"/>
                </a:ext>
              </a:extLst>
            </p:cNvPr>
            <p:cNvPicPr/>
            <p:nvPr/>
          </p:nvPicPr>
          <p:blipFill>
            <a:blip r:embed="rId2"/>
            <a:srcRect/>
            <a:stretch>
              <a:fillRect/>
            </a:stretch>
          </p:blipFill>
          <p:spPr>
            <a:xfrm>
              <a:off x="1373258" y="6222365"/>
              <a:ext cx="6461657" cy="499110"/>
            </a:xfrm>
            <a:prstGeom prst="rect">
              <a:avLst/>
            </a:prstGeom>
          </p:spPr>
        </p:pic>
        <p:pic>
          <p:nvPicPr>
            <p:cNvPr id="17" name="image1.png" descr="A picture containing company name&#10;&#10;Description automatically generated">
              <a:extLst>
                <a:ext uri="{FF2B5EF4-FFF2-40B4-BE49-F238E27FC236}">
                  <a16:creationId xmlns:a16="http://schemas.microsoft.com/office/drawing/2014/main" id="{035E033A-F2CF-4857-B921-A8F2558142D2}"/>
                </a:ext>
              </a:extLst>
            </p:cNvPr>
            <p:cNvPicPr/>
            <p:nvPr/>
          </p:nvPicPr>
          <p:blipFill>
            <a:blip r:embed="rId3"/>
            <a:srcRect/>
            <a:stretch>
              <a:fillRect/>
            </a:stretch>
          </p:blipFill>
          <p:spPr>
            <a:xfrm>
              <a:off x="277404" y="6262913"/>
              <a:ext cx="850163" cy="499109"/>
            </a:xfrm>
            <a:prstGeom prst="rect">
              <a:avLst/>
            </a:prstGeom>
          </p:spPr>
        </p:pic>
      </p:grpSp>
    </p:spTree>
    <p:extLst>
      <p:ext uri="{BB962C8B-B14F-4D97-AF65-F5344CB8AC3E}">
        <p14:creationId xmlns:p14="http://schemas.microsoft.com/office/powerpoint/2010/main" val="348781080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Marcador de contenido 7"/>
          <p:cNvSpPr>
            <a:spLocks noGrp="1"/>
          </p:cNvSpPr>
          <p:nvPr>
            <p:ph idx="22"/>
          </p:nvPr>
        </p:nvSpPr>
        <p:spPr>
          <a:xfrm>
            <a:off x="454699" y="1075537"/>
            <a:ext cx="8201686" cy="523220"/>
          </a:xfrm>
        </p:spPr>
        <p:txBody>
          <a:bodyPr/>
          <a:lstStyle/>
          <a:p>
            <a:r>
              <a:rPr lang="en-US" dirty="0"/>
              <a:t>Task b: Methodology</a:t>
            </a:r>
          </a:p>
        </p:txBody>
      </p:sp>
      <p:sp>
        <p:nvSpPr>
          <p:cNvPr id="16" name="Marcador de número de diapositiva 4">
            <a:extLst>
              <a:ext uri="{FF2B5EF4-FFF2-40B4-BE49-F238E27FC236}">
                <a16:creationId xmlns:a16="http://schemas.microsoft.com/office/drawing/2014/main" id="{B73E12AB-D73E-4122-90AF-9992E294EB0C}"/>
              </a:ext>
            </a:extLst>
          </p:cNvPr>
          <p:cNvSpPr>
            <a:spLocks noGrp="1"/>
          </p:cNvSpPr>
          <p:nvPr>
            <p:ph type="sldNum" sz="quarter" idx="12"/>
          </p:nvPr>
        </p:nvSpPr>
        <p:spPr>
          <a:xfrm>
            <a:off x="6522785" y="6250846"/>
            <a:ext cx="2133600" cy="365125"/>
          </a:xfrm>
        </p:spPr>
        <p:txBody>
          <a:bodyPr/>
          <a:lstStyle/>
          <a:p>
            <a:fld id="{5336F0B7-EF37-4B31-BA1E-D2B9204CDF2B}" type="slidenum">
              <a:rPr lang="ca-ES" noProof="0" smtClean="0"/>
              <a:pPr/>
              <a:t>22</a:t>
            </a:fld>
            <a:endParaRPr lang="ca-ES" noProof="0" dirty="0"/>
          </a:p>
        </p:txBody>
      </p:sp>
      <p:sp>
        <p:nvSpPr>
          <p:cNvPr id="13" name="Marcador de contenido 5"/>
          <p:cNvSpPr>
            <a:spLocks noGrp="1"/>
          </p:cNvSpPr>
          <p:nvPr>
            <p:ph idx="1"/>
          </p:nvPr>
        </p:nvSpPr>
        <p:spPr>
          <a:xfrm>
            <a:off x="454699" y="4140353"/>
            <a:ext cx="8426065" cy="2475617"/>
          </a:xfrm>
        </p:spPr>
        <p:txBody>
          <a:bodyPr numCol="1">
            <a:noAutofit/>
          </a:bodyPr>
          <a:lstStyle/>
          <a:p>
            <a:pPr algn="just"/>
            <a:r>
              <a:rPr lang="en-US" dirty="0"/>
              <a:t>The objective of the VSL system is to spread the vehicles along the road to reduce the density in the hot spots. Reducing density avoids having traffic jams situation which drive to a reduction of speed and capacity. As shown in the picture on the left (flow vs density), from 30 vehicles/km per lane on, congestion appears, impacting over the capacity and creating queues upstream.</a:t>
            </a:r>
          </a:p>
          <a:p>
            <a:pPr algn="just"/>
            <a:endParaRPr lang="ca-ES" dirty="0"/>
          </a:p>
          <a:p>
            <a:pPr algn="just"/>
            <a:r>
              <a:rPr lang="en-US" dirty="0"/>
              <a:t>The System is based on the fundamental diagrams on traffic flow, to be more specific, taking into consideration the relation between speed and flow (picture on the right).</a:t>
            </a:r>
          </a:p>
          <a:p>
            <a:pPr algn="just"/>
            <a:r>
              <a:rPr lang="en-US" dirty="0"/>
              <a:t>When the speed of a road section is reduced, flow is also reduced and therefore, limiting the entrance of vehicles downstream, avoiding the increase of density on them.</a:t>
            </a:r>
            <a:endParaRPr lang="ca-ES" dirty="0"/>
          </a:p>
        </p:txBody>
      </p:sp>
      <p:pic>
        <p:nvPicPr>
          <p:cNvPr id="14" name="Imagen 13">
            <a:extLst>
              <a:ext uri="{FF2B5EF4-FFF2-40B4-BE49-F238E27FC236}">
                <a16:creationId xmlns:a16="http://schemas.microsoft.com/office/drawing/2014/main" id="{BACB55B1-C55A-44AB-9213-BC50D2822E0D}"/>
              </a:ext>
            </a:extLst>
          </p:cNvPr>
          <p:cNvPicPr/>
          <p:nvPr/>
        </p:nvPicPr>
        <p:blipFill>
          <a:blip r:embed="rId3">
            <a:extLst>
              <a:ext uri="{28A0092B-C50C-407E-A947-70E740481C1C}">
                <a14:useLocalDpi xmlns:a14="http://schemas.microsoft.com/office/drawing/2010/main" val="0"/>
              </a:ext>
            </a:extLst>
          </a:blip>
          <a:stretch>
            <a:fillRect/>
          </a:stretch>
        </p:blipFill>
        <p:spPr>
          <a:xfrm>
            <a:off x="515064" y="1614362"/>
            <a:ext cx="2720071" cy="2430699"/>
          </a:xfrm>
          <a:prstGeom prst="rect">
            <a:avLst/>
          </a:prstGeom>
        </p:spPr>
      </p:pic>
      <p:pic>
        <p:nvPicPr>
          <p:cNvPr id="15" name="Imagen 14">
            <a:extLst>
              <a:ext uri="{FF2B5EF4-FFF2-40B4-BE49-F238E27FC236}">
                <a16:creationId xmlns:a16="http://schemas.microsoft.com/office/drawing/2014/main" id="{CCBEB85B-D66C-40DC-B222-BF8CC67A2727}"/>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3295500" y="1578955"/>
            <a:ext cx="5455260" cy="2495419"/>
          </a:xfrm>
          <a:prstGeom prst="rect">
            <a:avLst/>
          </a:prstGeom>
        </p:spPr>
      </p:pic>
      <p:grpSp>
        <p:nvGrpSpPr>
          <p:cNvPr id="10" name="Group 5">
            <a:extLst>
              <a:ext uri="{FF2B5EF4-FFF2-40B4-BE49-F238E27FC236}">
                <a16:creationId xmlns:a16="http://schemas.microsoft.com/office/drawing/2014/main" id="{1126CB44-EBBB-4AA6-AEE9-5F4390328A1D}"/>
              </a:ext>
            </a:extLst>
          </p:cNvPr>
          <p:cNvGrpSpPr/>
          <p:nvPr/>
        </p:nvGrpSpPr>
        <p:grpSpPr>
          <a:xfrm>
            <a:off x="308925" y="6400805"/>
            <a:ext cx="5124466" cy="365922"/>
            <a:chOff x="277404" y="6222365"/>
            <a:chExt cx="7557511" cy="539657"/>
          </a:xfrm>
        </p:grpSpPr>
        <p:pic>
          <p:nvPicPr>
            <p:cNvPr id="11" name="image4.png">
              <a:extLst>
                <a:ext uri="{FF2B5EF4-FFF2-40B4-BE49-F238E27FC236}">
                  <a16:creationId xmlns:a16="http://schemas.microsoft.com/office/drawing/2014/main" id="{514D52C8-1089-45BA-A8DC-AECBB63C352B}"/>
                </a:ext>
              </a:extLst>
            </p:cNvPr>
            <p:cNvPicPr/>
            <p:nvPr/>
          </p:nvPicPr>
          <p:blipFill>
            <a:blip r:embed="rId5"/>
            <a:srcRect/>
            <a:stretch>
              <a:fillRect/>
            </a:stretch>
          </p:blipFill>
          <p:spPr>
            <a:xfrm>
              <a:off x="1373258" y="6222365"/>
              <a:ext cx="6461657" cy="499110"/>
            </a:xfrm>
            <a:prstGeom prst="rect">
              <a:avLst/>
            </a:prstGeom>
          </p:spPr>
        </p:pic>
        <p:pic>
          <p:nvPicPr>
            <p:cNvPr id="12" name="image1.png" descr="A picture containing company name&#10;&#10;Description automatically generated">
              <a:extLst>
                <a:ext uri="{FF2B5EF4-FFF2-40B4-BE49-F238E27FC236}">
                  <a16:creationId xmlns:a16="http://schemas.microsoft.com/office/drawing/2014/main" id="{433E6ABF-AA4A-49A8-A3E3-8F73B2ED4645}"/>
                </a:ext>
              </a:extLst>
            </p:cNvPr>
            <p:cNvPicPr/>
            <p:nvPr/>
          </p:nvPicPr>
          <p:blipFill>
            <a:blip r:embed="rId6"/>
            <a:srcRect/>
            <a:stretch>
              <a:fillRect/>
            </a:stretch>
          </p:blipFill>
          <p:spPr>
            <a:xfrm>
              <a:off x="277404" y="6262913"/>
              <a:ext cx="850163" cy="499109"/>
            </a:xfrm>
            <a:prstGeom prst="rect">
              <a:avLst/>
            </a:prstGeom>
          </p:spPr>
        </p:pic>
      </p:grpSp>
    </p:spTree>
    <p:extLst>
      <p:ext uri="{BB962C8B-B14F-4D97-AF65-F5344CB8AC3E}">
        <p14:creationId xmlns:p14="http://schemas.microsoft.com/office/powerpoint/2010/main" val="101764407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Marcador de contenido 7"/>
          <p:cNvSpPr>
            <a:spLocks noGrp="1"/>
          </p:cNvSpPr>
          <p:nvPr>
            <p:ph idx="22"/>
          </p:nvPr>
        </p:nvSpPr>
        <p:spPr>
          <a:xfrm>
            <a:off x="454699" y="1075537"/>
            <a:ext cx="8201686" cy="523220"/>
          </a:xfrm>
        </p:spPr>
        <p:txBody>
          <a:bodyPr/>
          <a:lstStyle/>
          <a:p>
            <a:r>
              <a:rPr lang="ca-ES" dirty="0" err="1"/>
              <a:t>Task</a:t>
            </a:r>
            <a:r>
              <a:rPr lang="ca-ES" dirty="0"/>
              <a:t> b: </a:t>
            </a:r>
            <a:r>
              <a:rPr lang="ca-ES" dirty="0" err="1"/>
              <a:t>Algorithm</a:t>
            </a:r>
            <a:endParaRPr lang="ca-ES" dirty="0"/>
          </a:p>
        </p:txBody>
      </p:sp>
      <p:sp>
        <p:nvSpPr>
          <p:cNvPr id="4" name="Marcador de número de diapositiva 4">
            <a:extLst>
              <a:ext uri="{FF2B5EF4-FFF2-40B4-BE49-F238E27FC236}">
                <a16:creationId xmlns:a16="http://schemas.microsoft.com/office/drawing/2014/main" id="{B73E12AB-D73E-4122-90AF-9992E294EB0C}"/>
              </a:ext>
            </a:extLst>
          </p:cNvPr>
          <p:cNvSpPr>
            <a:spLocks noGrp="1"/>
          </p:cNvSpPr>
          <p:nvPr>
            <p:ph type="sldNum" sz="quarter" idx="12"/>
          </p:nvPr>
        </p:nvSpPr>
        <p:spPr>
          <a:xfrm>
            <a:off x="6522785" y="6250846"/>
            <a:ext cx="2133600" cy="365125"/>
          </a:xfrm>
        </p:spPr>
        <p:txBody>
          <a:bodyPr/>
          <a:lstStyle/>
          <a:p>
            <a:fld id="{5336F0B7-EF37-4B31-BA1E-D2B9204CDF2B}" type="slidenum">
              <a:rPr lang="ca-ES" noProof="0" smtClean="0"/>
              <a:pPr/>
              <a:t>23</a:t>
            </a:fld>
            <a:endParaRPr lang="ca-ES" noProof="0" dirty="0"/>
          </a:p>
        </p:txBody>
      </p:sp>
      <p:sp>
        <p:nvSpPr>
          <p:cNvPr id="5" name="Marcador de contenido 5"/>
          <p:cNvSpPr>
            <a:spLocks noGrp="1"/>
          </p:cNvSpPr>
          <p:nvPr>
            <p:ph idx="1"/>
          </p:nvPr>
        </p:nvSpPr>
        <p:spPr>
          <a:xfrm>
            <a:off x="454699" y="4101951"/>
            <a:ext cx="8148282" cy="2832249"/>
          </a:xfrm>
        </p:spPr>
        <p:txBody>
          <a:bodyPr numCol="1">
            <a:noAutofit/>
          </a:bodyPr>
          <a:lstStyle/>
          <a:p>
            <a:pPr algn="just"/>
            <a:r>
              <a:rPr lang="en-US" sz="1150" dirty="0"/>
              <a:t>The algorithm starts analyzing the nearest section to the city. If density here is over the optimal and the flow in the first upstream section is over the maximum allowed based on its capacity, then the maximum speed in the upstream section is reduced. This action will reduce the flow in the analyzed section, trying to avoid an increase of the density. It is important to remark that the objective is not to move the bottleneck from one section to the one upstream but to spread the density along the road.</a:t>
            </a:r>
            <a:endParaRPr lang="ca-ES" sz="1150" dirty="0"/>
          </a:p>
          <a:p>
            <a:pPr algn="just"/>
            <a:endParaRPr lang="ca-ES" sz="1150" dirty="0"/>
          </a:p>
          <a:p>
            <a:pPr algn="just"/>
            <a:r>
              <a:rPr lang="en-US" sz="1150" dirty="0"/>
              <a:t>On the other hand, if the flow is lower than the maximum allowed, the maximum speed of the first upstream section is increased (without overpassing the speed limits). </a:t>
            </a:r>
          </a:p>
          <a:p>
            <a:pPr algn="just"/>
            <a:endParaRPr lang="ca-ES" sz="1150" dirty="0"/>
          </a:p>
          <a:p>
            <a:pPr algn="just"/>
            <a:r>
              <a:rPr lang="en-US" sz="1150" dirty="0"/>
              <a:t>Then, it iterates with the same rules over the next upstream section until the end of the road network analyzed in the project. </a:t>
            </a:r>
          </a:p>
          <a:p>
            <a:pPr algn="just"/>
            <a:endParaRPr lang="en-US" sz="1150" dirty="0"/>
          </a:p>
          <a:p>
            <a:pPr algn="just"/>
            <a:r>
              <a:rPr lang="en-US" sz="1150" dirty="0"/>
              <a:t>The algorithm is executed every 5 minutes of simulation. Constraints avoid changes between consecutive sections greater than +20km/h (abrupt acceleration prevention = sustainable driving) or lower than -40km/h (abrupt deceleration prevention = safety).</a:t>
            </a:r>
          </a:p>
          <a:p>
            <a:pPr algn="just"/>
            <a:endParaRPr lang="en-US" sz="1200" dirty="0"/>
          </a:p>
          <a:p>
            <a:pPr algn="just"/>
            <a:endParaRPr lang="es-ES" sz="1200" dirty="0"/>
          </a:p>
        </p:txBody>
      </p:sp>
      <p:pic>
        <p:nvPicPr>
          <p:cNvPr id="2" name="Imagen 1"/>
          <p:cNvPicPr>
            <a:picLocks noChangeAspect="1"/>
          </p:cNvPicPr>
          <p:nvPr/>
        </p:nvPicPr>
        <p:blipFill>
          <a:blip r:embed="rId3"/>
          <a:stretch>
            <a:fillRect/>
          </a:stretch>
        </p:blipFill>
        <p:spPr>
          <a:xfrm>
            <a:off x="325811" y="1534708"/>
            <a:ext cx="8602289" cy="2523867"/>
          </a:xfrm>
          <a:prstGeom prst="rect">
            <a:avLst/>
          </a:prstGeom>
        </p:spPr>
      </p:pic>
      <p:grpSp>
        <p:nvGrpSpPr>
          <p:cNvPr id="7" name="Group 5">
            <a:extLst>
              <a:ext uri="{FF2B5EF4-FFF2-40B4-BE49-F238E27FC236}">
                <a16:creationId xmlns:a16="http://schemas.microsoft.com/office/drawing/2014/main" id="{03F53E82-5472-4F10-8C52-6A02A8EE56F9}"/>
              </a:ext>
            </a:extLst>
          </p:cNvPr>
          <p:cNvGrpSpPr/>
          <p:nvPr/>
        </p:nvGrpSpPr>
        <p:grpSpPr>
          <a:xfrm>
            <a:off x="308925" y="6400805"/>
            <a:ext cx="5124466" cy="365922"/>
            <a:chOff x="277404" y="6222365"/>
            <a:chExt cx="7557511" cy="539657"/>
          </a:xfrm>
        </p:grpSpPr>
        <p:pic>
          <p:nvPicPr>
            <p:cNvPr id="9" name="image4.png">
              <a:extLst>
                <a:ext uri="{FF2B5EF4-FFF2-40B4-BE49-F238E27FC236}">
                  <a16:creationId xmlns:a16="http://schemas.microsoft.com/office/drawing/2014/main" id="{583AD41B-B798-422B-8BB2-983563C227CE}"/>
                </a:ext>
              </a:extLst>
            </p:cNvPr>
            <p:cNvPicPr/>
            <p:nvPr/>
          </p:nvPicPr>
          <p:blipFill>
            <a:blip r:embed="rId4"/>
            <a:srcRect/>
            <a:stretch>
              <a:fillRect/>
            </a:stretch>
          </p:blipFill>
          <p:spPr>
            <a:xfrm>
              <a:off x="1373258" y="6222365"/>
              <a:ext cx="6461657" cy="499110"/>
            </a:xfrm>
            <a:prstGeom prst="rect">
              <a:avLst/>
            </a:prstGeom>
          </p:spPr>
        </p:pic>
        <p:pic>
          <p:nvPicPr>
            <p:cNvPr id="10" name="image1.png" descr="A picture containing company name&#10;&#10;Description automatically generated">
              <a:extLst>
                <a:ext uri="{FF2B5EF4-FFF2-40B4-BE49-F238E27FC236}">
                  <a16:creationId xmlns:a16="http://schemas.microsoft.com/office/drawing/2014/main" id="{A8B543B1-8189-4DFB-A5AE-F86AE064C06F}"/>
                </a:ext>
              </a:extLst>
            </p:cNvPr>
            <p:cNvPicPr/>
            <p:nvPr/>
          </p:nvPicPr>
          <p:blipFill>
            <a:blip r:embed="rId5"/>
            <a:srcRect/>
            <a:stretch>
              <a:fillRect/>
            </a:stretch>
          </p:blipFill>
          <p:spPr>
            <a:xfrm>
              <a:off x="277404" y="6262913"/>
              <a:ext cx="850163" cy="499109"/>
            </a:xfrm>
            <a:prstGeom prst="rect">
              <a:avLst/>
            </a:prstGeom>
          </p:spPr>
        </p:pic>
      </p:grpSp>
    </p:spTree>
    <p:extLst>
      <p:ext uri="{BB962C8B-B14F-4D97-AF65-F5344CB8AC3E}">
        <p14:creationId xmlns:p14="http://schemas.microsoft.com/office/powerpoint/2010/main" val="161189869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Marcador de contenido 7"/>
          <p:cNvSpPr>
            <a:spLocks noGrp="1"/>
          </p:cNvSpPr>
          <p:nvPr>
            <p:ph idx="22"/>
          </p:nvPr>
        </p:nvSpPr>
        <p:spPr>
          <a:xfrm>
            <a:off x="454699" y="1075537"/>
            <a:ext cx="6940410" cy="523220"/>
          </a:xfrm>
        </p:spPr>
        <p:txBody>
          <a:bodyPr/>
          <a:lstStyle/>
          <a:p>
            <a:r>
              <a:rPr lang="ca-ES" dirty="0" err="1"/>
              <a:t>Task</a:t>
            </a:r>
            <a:r>
              <a:rPr lang="ca-ES" dirty="0"/>
              <a:t> b : </a:t>
            </a:r>
            <a:r>
              <a:rPr lang="ca-ES" dirty="0" err="1"/>
              <a:t>Indicators</a:t>
            </a:r>
            <a:endParaRPr lang="ca-ES" dirty="0"/>
          </a:p>
        </p:txBody>
      </p:sp>
      <p:graphicFrame>
        <p:nvGraphicFramePr>
          <p:cNvPr id="69" name="Tabla 68">
            <a:extLst>
              <a:ext uri="{FF2B5EF4-FFF2-40B4-BE49-F238E27FC236}">
                <a16:creationId xmlns:a16="http://schemas.microsoft.com/office/drawing/2014/main" id="{A20FA012-3A3A-4D6D-A67E-289A854D17DF}"/>
              </a:ext>
            </a:extLst>
          </p:cNvPr>
          <p:cNvGraphicFramePr>
            <a:graphicFrameLocks noGrp="1"/>
          </p:cNvGraphicFramePr>
          <p:nvPr>
            <p:extLst/>
          </p:nvPr>
        </p:nvGraphicFramePr>
        <p:xfrm>
          <a:off x="242850" y="2371751"/>
          <a:ext cx="486722" cy="1854199"/>
        </p:xfrm>
        <a:graphic>
          <a:graphicData uri="http://schemas.openxmlformats.org/drawingml/2006/table">
            <a:tbl>
              <a:tblPr firstRow="1" bandRow="1">
                <a:tableStyleId>{2D5ABB26-0587-4C30-8999-92F81FD0307C}</a:tableStyleId>
              </a:tblPr>
              <a:tblGrid>
                <a:gridCol w="486722">
                  <a:extLst>
                    <a:ext uri="{9D8B030D-6E8A-4147-A177-3AD203B41FA5}">
                      <a16:colId xmlns:a16="http://schemas.microsoft.com/office/drawing/2014/main" val="1838053497"/>
                    </a:ext>
                  </a:extLst>
                </a:gridCol>
              </a:tblGrid>
              <a:tr h="1854199">
                <a:tc>
                  <a:txBody>
                    <a:bodyPr/>
                    <a:lstStyle/>
                    <a:p>
                      <a:pPr algn="ctr">
                        <a:lnSpc>
                          <a:spcPct val="150000"/>
                        </a:lnSpc>
                      </a:pPr>
                      <a:r>
                        <a:rPr lang="en-US" sz="1200" b="1" kern="1200" noProof="0" dirty="0">
                          <a:solidFill>
                            <a:schemeClr val="tx1"/>
                          </a:solidFill>
                          <a:latin typeface="Source Sans Pro" charset="0"/>
                          <a:ea typeface="Source Sans Pro" charset="0"/>
                        </a:rPr>
                        <a:t>Traffic performance</a:t>
                      </a:r>
                    </a:p>
                  </a:txBody>
                  <a:tcPr vert="vert270"/>
                </a:tc>
                <a:extLst>
                  <a:ext uri="{0D108BD9-81ED-4DB2-BD59-A6C34878D82A}">
                    <a16:rowId xmlns:a16="http://schemas.microsoft.com/office/drawing/2014/main" val="2540629028"/>
                  </a:ext>
                </a:extLst>
              </a:tr>
            </a:tbl>
          </a:graphicData>
        </a:graphic>
      </p:graphicFrame>
      <p:graphicFrame>
        <p:nvGraphicFramePr>
          <p:cNvPr id="70" name="Tabla 69">
            <a:extLst>
              <a:ext uri="{FF2B5EF4-FFF2-40B4-BE49-F238E27FC236}">
                <a16:creationId xmlns:a16="http://schemas.microsoft.com/office/drawing/2014/main" id="{21511936-1176-4E00-B3D8-553CF491ED2B}"/>
              </a:ext>
            </a:extLst>
          </p:cNvPr>
          <p:cNvGraphicFramePr>
            <a:graphicFrameLocks noGrp="1"/>
          </p:cNvGraphicFramePr>
          <p:nvPr>
            <p:extLst/>
          </p:nvPr>
        </p:nvGraphicFramePr>
        <p:xfrm>
          <a:off x="244885" y="4416854"/>
          <a:ext cx="486722" cy="1112522"/>
        </p:xfrm>
        <a:graphic>
          <a:graphicData uri="http://schemas.openxmlformats.org/drawingml/2006/table">
            <a:tbl>
              <a:tblPr firstRow="1" bandRow="1">
                <a:tableStyleId>{2D5ABB26-0587-4C30-8999-92F81FD0307C}</a:tableStyleId>
              </a:tblPr>
              <a:tblGrid>
                <a:gridCol w="486722">
                  <a:extLst>
                    <a:ext uri="{9D8B030D-6E8A-4147-A177-3AD203B41FA5}">
                      <a16:colId xmlns:a16="http://schemas.microsoft.com/office/drawing/2014/main" val="1838053497"/>
                    </a:ext>
                  </a:extLst>
                </a:gridCol>
              </a:tblGrid>
              <a:tr h="1112522">
                <a:tc>
                  <a:txBody>
                    <a:bodyPr/>
                    <a:lstStyle/>
                    <a:p>
                      <a:pPr algn="ctr">
                        <a:lnSpc>
                          <a:spcPct val="150000"/>
                        </a:lnSpc>
                      </a:pPr>
                      <a:r>
                        <a:rPr lang="en-US" sz="1200" b="1" kern="1200" noProof="0" dirty="0">
                          <a:solidFill>
                            <a:schemeClr val="tx1"/>
                          </a:solidFill>
                          <a:latin typeface="Source Sans Pro" charset="0"/>
                          <a:ea typeface="Source Sans Pro" charset="0"/>
                          <a:cs typeface="+mn-cs"/>
                        </a:rPr>
                        <a:t>Emissions</a:t>
                      </a:r>
                    </a:p>
                  </a:txBody>
                  <a:tcPr vert="vert270"/>
                </a:tc>
                <a:extLst>
                  <a:ext uri="{0D108BD9-81ED-4DB2-BD59-A6C34878D82A}">
                    <a16:rowId xmlns:a16="http://schemas.microsoft.com/office/drawing/2014/main" val="2540629028"/>
                  </a:ext>
                </a:extLst>
              </a:tr>
            </a:tbl>
          </a:graphicData>
        </a:graphic>
      </p:graphicFrame>
      <p:cxnSp>
        <p:nvCxnSpPr>
          <p:cNvPr id="10" name="Conector recto 9">
            <a:extLst>
              <a:ext uri="{FF2B5EF4-FFF2-40B4-BE49-F238E27FC236}">
                <a16:creationId xmlns:a16="http://schemas.microsoft.com/office/drawing/2014/main" id="{3AD33533-EAD4-4256-8273-21221153E334}"/>
              </a:ext>
            </a:extLst>
          </p:cNvPr>
          <p:cNvCxnSpPr>
            <a:cxnSpLocks/>
          </p:cNvCxnSpPr>
          <p:nvPr/>
        </p:nvCxnSpPr>
        <p:spPr>
          <a:xfrm>
            <a:off x="244885" y="2371750"/>
            <a:ext cx="8631680" cy="1"/>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14" name="Conector recto 13">
            <a:extLst>
              <a:ext uri="{FF2B5EF4-FFF2-40B4-BE49-F238E27FC236}">
                <a16:creationId xmlns:a16="http://schemas.microsoft.com/office/drawing/2014/main" id="{926930AB-E6E1-4333-A2D4-9BAAFAF7A53D}"/>
              </a:ext>
            </a:extLst>
          </p:cNvPr>
          <p:cNvCxnSpPr>
            <a:cxnSpLocks/>
          </p:cNvCxnSpPr>
          <p:nvPr/>
        </p:nvCxnSpPr>
        <p:spPr>
          <a:xfrm flipH="1">
            <a:off x="2198701" y="2365655"/>
            <a:ext cx="4052" cy="3827384"/>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74" name="Conector recto 73">
            <a:extLst>
              <a:ext uri="{FF2B5EF4-FFF2-40B4-BE49-F238E27FC236}">
                <a16:creationId xmlns:a16="http://schemas.microsoft.com/office/drawing/2014/main" id="{460A352F-2C19-4D46-9EC3-9A6D4D32F718}"/>
              </a:ext>
            </a:extLst>
          </p:cNvPr>
          <p:cNvCxnSpPr>
            <a:cxnSpLocks/>
          </p:cNvCxnSpPr>
          <p:nvPr/>
        </p:nvCxnSpPr>
        <p:spPr>
          <a:xfrm flipH="1">
            <a:off x="240268" y="2371751"/>
            <a:ext cx="4622" cy="381277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81" name="Conector recto 80">
            <a:extLst>
              <a:ext uri="{FF2B5EF4-FFF2-40B4-BE49-F238E27FC236}">
                <a16:creationId xmlns:a16="http://schemas.microsoft.com/office/drawing/2014/main" id="{23F5E555-6DCB-46FC-A392-7EFAB8D2A48D}"/>
              </a:ext>
            </a:extLst>
          </p:cNvPr>
          <p:cNvCxnSpPr>
            <a:cxnSpLocks/>
          </p:cNvCxnSpPr>
          <p:nvPr/>
        </p:nvCxnSpPr>
        <p:spPr>
          <a:xfrm flipH="1">
            <a:off x="717353" y="2357922"/>
            <a:ext cx="6094" cy="3284554"/>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83" name="Tabla 82">
            <a:extLst>
              <a:ext uri="{FF2B5EF4-FFF2-40B4-BE49-F238E27FC236}">
                <a16:creationId xmlns:a16="http://schemas.microsoft.com/office/drawing/2014/main" id="{459395DE-E420-4EAC-BC2D-17080D55E8E1}"/>
              </a:ext>
            </a:extLst>
          </p:cNvPr>
          <p:cNvGraphicFramePr>
            <a:graphicFrameLocks noGrp="1"/>
          </p:cNvGraphicFramePr>
          <p:nvPr>
            <p:extLst/>
          </p:nvPr>
        </p:nvGraphicFramePr>
        <p:xfrm>
          <a:off x="725521" y="2371750"/>
          <a:ext cx="1473184" cy="411479"/>
        </p:xfrm>
        <a:graphic>
          <a:graphicData uri="http://schemas.openxmlformats.org/drawingml/2006/table">
            <a:tbl>
              <a:tblPr firstRow="1" bandRow="1">
                <a:tableStyleId>{2D5ABB26-0587-4C30-8999-92F81FD0307C}</a:tableStyleId>
              </a:tblPr>
              <a:tblGrid>
                <a:gridCol w="1473184">
                  <a:extLst>
                    <a:ext uri="{9D8B030D-6E8A-4147-A177-3AD203B41FA5}">
                      <a16:colId xmlns:a16="http://schemas.microsoft.com/office/drawing/2014/main" val="1838053497"/>
                    </a:ext>
                  </a:extLst>
                </a:gridCol>
              </a:tblGrid>
              <a:tr h="411479">
                <a:tc>
                  <a:txBody>
                    <a:bodyPr/>
                    <a:lstStyle/>
                    <a:p>
                      <a:pPr marL="0" algn="l" defTabSz="914400" rtl="0" eaLnBrk="1" latinLnBrk="0" hangingPunct="1">
                        <a:lnSpc>
                          <a:spcPct val="150000"/>
                        </a:lnSpc>
                      </a:pPr>
                      <a:r>
                        <a:rPr lang="en-US" sz="1200" kern="1200" noProof="0" dirty="0">
                          <a:solidFill>
                            <a:schemeClr val="tx1"/>
                          </a:solidFill>
                          <a:latin typeface="Source Sans Pro" charset="0"/>
                          <a:ea typeface="Source Sans Pro" charset="0"/>
                          <a:cs typeface="+mn-cs"/>
                        </a:rPr>
                        <a:t>Average queue</a:t>
                      </a:r>
                    </a:p>
                  </a:txBody>
                  <a:tcPr/>
                </a:tc>
                <a:extLst>
                  <a:ext uri="{0D108BD9-81ED-4DB2-BD59-A6C34878D82A}">
                    <a16:rowId xmlns:a16="http://schemas.microsoft.com/office/drawing/2014/main" val="2540629028"/>
                  </a:ext>
                </a:extLst>
              </a:tr>
            </a:tbl>
          </a:graphicData>
        </a:graphic>
      </p:graphicFrame>
      <p:graphicFrame>
        <p:nvGraphicFramePr>
          <p:cNvPr id="84" name="Tabla 83">
            <a:extLst>
              <a:ext uri="{FF2B5EF4-FFF2-40B4-BE49-F238E27FC236}">
                <a16:creationId xmlns:a16="http://schemas.microsoft.com/office/drawing/2014/main" id="{6AC60D6E-38CD-471C-A53B-727415F962B8}"/>
              </a:ext>
            </a:extLst>
          </p:cNvPr>
          <p:cNvGraphicFramePr>
            <a:graphicFrameLocks noGrp="1"/>
          </p:cNvGraphicFramePr>
          <p:nvPr>
            <p:extLst/>
          </p:nvPr>
        </p:nvGraphicFramePr>
        <p:xfrm>
          <a:off x="725521" y="2781810"/>
          <a:ext cx="1473184" cy="408836"/>
        </p:xfrm>
        <a:graphic>
          <a:graphicData uri="http://schemas.openxmlformats.org/drawingml/2006/table">
            <a:tbl>
              <a:tblPr firstRow="1" bandRow="1">
                <a:tableStyleId>{2D5ABB26-0587-4C30-8999-92F81FD0307C}</a:tableStyleId>
              </a:tblPr>
              <a:tblGrid>
                <a:gridCol w="1473184">
                  <a:extLst>
                    <a:ext uri="{9D8B030D-6E8A-4147-A177-3AD203B41FA5}">
                      <a16:colId xmlns:a16="http://schemas.microsoft.com/office/drawing/2014/main" val="1838053497"/>
                    </a:ext>
                  </a:extLst>
                </a:gridCol>
              </a:tblGrid>
              <a:tr h="408836">
                <a:tc>
                  <a:txBody>
                    <a:bodyPr/>
                    <a:lstStyle/>
                    <a:p>
                      <a:pPr marL="0" algn="l" defTabSz="914400" rtl="0" eaLnBrk="1" latinLnBrk="0" hangingPunct="1">
                        <a:lnSpc>
                          <a:spcPct val="150000"/>
                        </a:lnSpc>
                      </a:pPr>
                      <a:r>
                        <a:rPr lang="en-US" sz="1200" kern="1200" noProof="0" dirty="0">
                          <a:solidFill>
                            <a:schemeClr val="tx1"/>
                          </a:solidFill>
                          <a:latin typeface="Source Sans Pro" charset="0"/>
                          <a:ea typeface="Source Sans Pro" charset="0"/>
                          <a:cs typeface="+mn-cs"/>
                        </a:rPr>
                        <a:t>Travel time</a:t>
                      </a:r>
                    </a:p>
                  </a:txBody>
                  <a:tcPr/>
                </a:tc>
                <a:extLst>
                  <a:ext uri="{0D108BD9-81ED-4DB2-BD59-A6C34878D82A}">
                    <a16:rowId xmlns:a16="http://schemas.microsoft.com/office/drawing/2014/main" val="2540629028"/>
                  </a:ext>
                </a:extLst>
              </a:tr>
            </a:tbl>
          </a:graphicData>
        </a:graphic>
      </p:graphicFrame>
      <p:graphicFrame>
        <p:nvGraphicFramePr>
          <p:cNvPr id="85" name="Tabla 84">
            <a:extLst>
              <a:ext uri="{FF2B5EF4-FFF2-40B4-BE49-F238E27FC236}">
                <a16:creationId xmlns:a16="http://schemas.microsoft.com/office/drawing/2014/main" id="{70A0E925-8C4E-45C3-BF3A-19F5EFD2EB61}"/>
              </a:ext>
            </a:extLst>
          </p:cNvPr>
          <p:cNvGraphicFramePr>
            <a:graphicFrameLocks noGrp="1"/>
          </p:cNvGraphicFramePr>
          <p:nvPr>
            <p:extLst/>
          </p:nvPr>
        </p:nvGraphicFramePr>
        <p:xfrm>
          <a:off x="725521" y="3597478"/>
          <a:ext cx="1473184" cy="408835"/>
        </p:xfrm>
        <a:graphic>
          <a:graphicData uri="http://schemas.openxmlformats.org/drawingml/2006/table">
            <a:tbl>
              <a:tblPr firstRow="1" bandRow="1">
                <a:tableStyleId>{2D5ABB26-0587-4C30-8999-92F81FD0307C}</a:tableStyleId>
              </a:tblPr>
              <a:tblGrid>
                <a:gridCol w="1473184">
                  <a:extLst>
                    <a:ext uri="{9D8B030D-6E8A-4147-A177-3AD203B41FA5}">
                      <a16:colId xmlns:a16="http://schemas.microsoft.com/office/drawing/2014/main" val="1838053497"/>
                    </a:ext>
                  </a:extLst>
                </a:gridCol>
              </a:tblGrid>
              <a:tr h="408835">
                <a:tc>
                  <a:txBody>
                    <a:bodyPr/>
                    <a:lstStyle/>
                    <a:p>
                      <a:pPr marL="0" algn="l" defTabSz="914400" rtl="0" eaLnBrk="1" latinLnBrk="0" hangingPunct="1">
                        <a:lnSpc>
                          <a:spcPct val="150000"/>
                        </a:lnSpc>
                      </a:pPr>
                      <a:r>
                        <a:rPr lang="en-US" sz="1200" kern="1200" noProof="0" dirty="0">
                          <a:solidFill>
                            <a:schemeClr val="tx1"/>
                          </a:solidFill>
                          <a:latin typeface="Source Sans Pro" charset="0"/>
                          <a:ea typeface="Source Sans Pro" charset="0"/>
                          <a:cs typeface="+mn-cs"/>
                        </a:rPr>
                        <a:t>Lane changes</a:t>
                      </a:r>
                    </a:p>
                  </a:txBody>
                  <a:tcPr/>
                </a:tc>
                <a:extLst>
                  <a:ext uri="{0D108BD9-81ED-4DB2-BD59-A6C34878D82A}">
                    <a16:rowId xmlns:a16="http://schemas.microsoft.com/office/drawing/2014/main" val="2540629028"/>
                  </a:ext>
                </a:extLst>
              </a:tr>
            </a:tbl>
          </a:graphicData>
        </a:graphic>
      </p:graphicFrame>
      <p:graphicFrame>
        <p:nvGraphicFramePr>
          <p:cNvPr id="86" name="Tabla 85">
            <a:extLst>
              <a:ext uri="{FF2B5EF4-FFF2-40B4-BE49-F238E27FC236}">
                <a16:creationId xmlns:a16="http://schemas.microsoft.com/office/drawing/2014/main" id="{A8A2E2EA-EBCF-4561-A8D7-AEAFD3D49C62}"/>
              </a:ext>
            </a:extLst>
          </p:cNvPr>
          <p:cNvGraphicFramePr>
            <a:graphicFrameLocks noGrp="1"/>
          </p:cNvGraphicFramePr>
          <p:nvPr>
            <p:extLst/>
          </p:nvPr>
        </p:nvGraphicFramePr>
        <p:xfrm>
          <a:off x="725521" y="3185842"/>
          <a:ext cx="1627166" cy="408632"/>
        </p:xfrm>
        <a:graphic>
          <a:graphicData uri="http://schemas.openxmlformats.org/drawingml/2006/table">
            <a:tbl>
              <a:tblPr firstRow="1" bandRow="1">
                <a:tableStyleId>{2D5ABB26-0587-4C30-8999-92F81FD0307C}</a:tableStyleId>
              </a:tblPr>
              <a:tblGrid>
                <a:gridCol w="1627166">
                  <a:extLst>
                    <a:ext uri="{9D8B030D-6E8A-4147-A177-3AD203B41FA5}">
                      <a16:colId xmlns:a16="http://schemas.microsoft.com/office/drawing/2014/main" val="1838053497"/>
                    </a:ext>
                  </a:extLst>
                </a:gridCol>
              </a:tblGrid>
              <a:tr h="408632">
                <a:tc>
                  <a:txBody>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ca-ES" sz="1200" kern="1200" noProof="0" dirty="0">
                          <a:solidFill>
                            <a:schemeClr val="tx1"/>
                          </a:solidFill>
                          <a:latin typeface="Source Sans Pro" charset="0"/>
                          <a:ea typeface="Source Sans Pro" charset="0"/>
                          <a:cs typeface="+mn-cs"/>
                        </a:rPr>
                        <a:t>Vehicle</a:t>
                      </a:r>
                      <a:r>
                        <a:rPr lang="ca-ES" sz="1200" kern="1200" baseline="0" noProof="0" dirty="0">
                          <a:solidFill>
                            <a:schemeClr val="tx1"/>
                          </a:solidFill>
                          <a:latin typeface="Source Sans Pro" charset="0"/>
                          <a:ea typeface="Source Sans Pro" charset="0"/>
                          <a:cs typeface="+mn-cs"/>
                        </a:rPr>
                        <a:t> stops</a:t>
                      </a:r>
                      <a:endParaRPr lang="ca-ES" sz="1200" kern="1200" noProof="0" dirty="0">
                        <a:solidFill>
                          <a:schemeClr val="tx1"/>
                        </a:solidFill>
                        <a:latin typeface="Source Sans Pro" charset="0"/>
                        <a:ea typeface="Source Sans Pro" charset="0"/>
                        <a:cs typeface="+mn-cs"/>
                      </a:endParaRPr>
                    </a:p>
                  </a:txBody>
                  <a:tcPr/>
                </a:tc>
                <a:extLst>
                  <a:ext uri="{0D108BD9-81ED-4DB2-BD59-A6C34878D82A}">
                    <a16:rowId xmlns:a16="http://schemas.microsoft.com/office/drawing/2014/main" val="2540629028"/>
                  </a:ext>
                </a:extLst>
              </a:tr>
            </a:tbl>
          </a:graphicData>
        </a:graphic>
      </p:graphicFrame>
      <p:graphicFrame>
        <p:nvGraphicFramePr>
          <p:cNvPr id="87" name="Tabla 86">
            <a:extLst>
              <a:ext uri="{FF2B5EF4-FFF2-40B4-BE49-F238E27FC236}">
                <a16:creationId xmlns:a16="http://schemas.microsoft.com/office/drawing/2014/main" id="{DBC5F793-C44B-4DAC-B675-4B3E862D5B73}"/>
              </a:ext>
            </a:extLst>
          </p:cNvPr>
          <p:cNvGraphicFramePr>
            <a:graphicFrameLocks noGrp="1"/>
          </p:cNvGraphicFramePr>
          <p:nvPr>
            <p:extLst/>
          </p:nvPr>
        </p:nvGraphicFramePr>
        <p:xfrm>
          <a:off x="725521" y="4008121"/>
          <a:ext cx="1473181" cy="408633"/>
        </p:xfrm>
        <a:graphic>
          <a:graphicData uri="http://schemas.openxmlformats.org/drawingml/2006/table">
            <a:tbl>
              <a:tblPr firstRow="1" bandRow="1">
                <a:tableStyleId>{2D5ABB26-0587-4C30-8999-92F81FD0307C}</a:tableStyleId>
              </a:tblPr>
              <a:tblGrid>
                <a:gridCol w="1473181">
                  <a:extLst>
                    <a:ext uri="{9D8B030D-6E8A-4147-A177-3AD203B41FA5}">
                      <a16:colId xmlns:a16="http://schemas.microsoft.com/office/drawing/2014/main" val="1838053497"/>
                    </a:ext>
                  </a:extLst>
                </a:gridCol>
              </a:tblGrid>
              <a:tr h="408633">
                <a:tc>
                  <a:txBody>
                    <a:bodyPr/>
                    <a:lstStyle/>
                    <a:p>
                      <a:pPr marL="0" algn="l" defTabSz="914400" rtl="0" eaLnBrk="1" latinLnBrk="0" hangingPunct="1">
                        <a:lnSpc>
                          <a:spcPct val="150000"/>
                        </a:lnSpc>
                      </a:pPr>
                      <a:r>
                        <a:rPr lang="en-US" sz="1200" kern="1200" noProof="0" dirty="0">
                          <a:solidFill>
                            <a:schemeClr val="tx1"/>
                          </a:solidFill>
                          <a:latin typeface="Source Sans Pro" charset="0"/>
                          <a:ea typeface="Source Sans Pro" charset="0"/>
                          <a:cs typeface="+mn-cs"/>
                        </a:rPr>
                        <a:t>Stop time</a:t>
                      </a:r>
                    </a:p>
                  </a:txBody>
                  <a:tcPr/>
                </a:tc>
                <a:extLst>
                  <a:ext uri="{0D108BD9-81ED-4DB2-BD59-A6C34878D82A}">
                    <a16:rowId xmlns:a16="http://schemas.microsoft.com/office/drawing/2014/main" val="2540629028"/>
                  </a:ext>
                </a:extLst>
              </a:tr>
            </a:tbl>
          </a:graphicData>
        </a:graphic>
      </p:graphicFrame>
      <p:graphicFrame>
        <p:nvGraphicFramePr>
          <p:cNvPr id="88" name="Tabla 87">
            <a:extLst>
              <a:ext uri="{FF2B5EF4-FFF2-40B4-BE49-F238E27FC236}">
                <a16:creationId xmlns:a16="http://schemas.microsoft.com/office/drawing/2014/main" id="{29E73376-C124-43FB-8664-76AE81B8FD42}"/>
              </a:ext>
            </a:extLst>
          </p:cNvPr>
          <p:cNvGraphicFramePr>
            <a:graphicFrameLocks noGrp="1"/>
          </p:cNvGraphicFramePr>
          <p:nvPr>
            <p:extLst/>
          </p:nvPr>
        </p:nvGraphicFramePr>
        <p:xfrm>
          <a:off x="725520" y="4419398"/>
          <a:ext cx="1473181" cy="404763"/>
        </p:xfrm>
        <a:graphic>
          <a:graphicData uri="http://schemas.openxmlformats.org/drawingml/2006/table">
            <a:tbl>
              <a:tblPr firstRow="1" bandRow="1">
                <a:tableStyleId>{2D5ABB26-0587-4C30-8999-92F81FD0307C}</a:tableStyleId>
              </a:tblPr>
              <a:tblGrid>
                <a:gridCol w="1473181">
                  <a:extLst>
                    <a:ext uri="{9D8B030D-6E8A-4147-A177-3AD203B41FA5}">
                      <a16:colId xmlns:a16="http://schemas.microsoft.com/office/drawing/2014/main" val="1838053497"/>
                    </a:ext>
                  </a:extLst>
                </a:gridCol>
              </a:tblGrid>
              <a:tr h="404763">
                <a:tc>
                  <a:txBody>
                    <a:bodyPr/>
                    <a:lstStyle/>
                    <a:p>
                      <a:pPr marL="0" algn="l" defTabSz="914400" rtl="0" eaLnBrk="1" latinLnBrk="0" hangingPunct="1">
                        <a:lnSpc>
                          <a:spcPct val="150000"/>
                        </a:lnSpc>
                      </a:pPr>
                      <a:r>
                        <a:rPr lang="es-ES" sz="1200" kern="1200" dirty="0">
                          <a:solidFill>
                            <a:schemeClr val="tx1"/>
                          </a:solidFill>
                          <a:latin typeface="Source Sans Pro" charset="0"/>
                          <a:ea typeface="Source Sans Pro" charset="0"/>
                          <a:cs typeface="+mn-cs"/>
                        </a:rPr>
                        <a:t>CO</a:t>
                      </a:r>
                      <a:r>
                        <a:rPr lang="es-ES" sz="1200" kern="1200" baseline="-25000" dirty="0">
                          <a:solidFill>
                            <a:schemeClr val="tx1"/>
                          </a:solidFill>
                          <a:latin typeface="Source Sans Pro" charset="0"/>
                          <a:ea typeface="Source Sans Pro" charset="0"/>
                          <a:cs typeface="+mn-cs"/>
                        </a:rPr>
                        <a:t>2</a:t>
                      </a:r>
                    </a:p>
                  </a:txBody>
                  <a:tcPr/>
                </a:tc>
                <a:extLst>
                  <a:ext uri="{0D108BD9-81ED-4DB2-BD59-A6C34878D82A}">
                    <a16:rowId xmlns:a16="http://schemas.microsoft.com/office/drawing/2014/main" val="2540629028"/>
                  </a:ext>
                </a:extLst>
              </a:tr>
            </a:tbl>
          </a:graphicData>
        </a:graphic>
      </p:graphicFrame>
      <p:graphicFrame>
        <p:nvGraphicFramePr>
          <p:cNvPr id="90" name="Tabla 89">
            <a:extLst>
              <a:ext uri="{FF2B5EF4-FFF2-40B4-BE49-F238E27FC236}">
                <a16:creationId xmlns:a16="http://schemas.microsoft.com/office/drawing/2014/main" id="{7F71DB03-9912-4357-AB24-3BB15DE5883F}"/>
              </a:ext>
            </a:extLst>
          </p:cNvPr>
          <p:cNvGraphicFramePr>
            <a:graphicFrameLocks noGrp="1"/>
          </p:cNvGraphicFramePr>
          <p:nvPr>
            <p:extLst/>
          </p:nvPr>
        </p:nvGraphicFramePr>
        <p:xfrm>
          <a:off x="729572" y="4813807"/>
          <a:ext cx="1473183" cy="418995"/>
        </p:xfrm>
        <a:graphic>
          <a:graphicData uri="http://schemas.openxmlformats.org/drawingml/2006/table">
            <a:tbl>
              <a:tblPr firstRow="1" bandRow="1">
                <a:tableStyleId>{2D5ABB26-0587-4C30-8999-92F81FD0307C}</a:tableStyleId>
              </a:tblPr>
              <a:tblGrid>
                <a:gridCol w="1473183">
                  <a:extLst>
                    <a:ext uri="{9D8B030D-6E8A-4147-A177-3AD203B41FA5}">
                      <a16:colId xmlns:a16="http://schemas.microsoft.com/office/drawing/2014/main" val="1838053497"/>
                    </a:ext>
                  </a:extLst>
                </a:gridCol>
              </a:tblGrid>
              <a:tr h="418995">
                <a:tc>
                  <a:txBody>
                    <a:bodyPr/>
                    <a:lstStyle/>
                    <a:p>
                      <a:pPr marL="0" algn="l" defTabSz="914400" rtl="0" eaLnBrk="1" latinLnBrk="0" hangingPunct="1">
                        <a:lnSpc>
                          <a:spcPct val="150000"/>
                        </a:lnSpc>
                      </a:pPr>
                      <a:r>
                        <a:rPr lang="es-ES" sz="1200" kern="1200" dirty="0">
                          <a:solidFill>
                            <a:schemeClr val="tx1"/>
                          </a:solidFill>
                          <a:latin typeface="Source Sans Pro" charset="0"/>
                          <a:ea typeface="Source Sans Pro" charset="0"/>
                          <a:cs typeface="+mn-cs"/>
                        </a:rPr>
                        <a:t>NO</a:t>
                      </a:r>
                      <a:r>
                        <a:rPr lang="es-ES" sz="1200" kern="1200" baseline="-25000" dirty="0">
                          <a:solidFill>
                            <a:schemeClr val="tx1"/>
                          </a:solidFill>
                          <a:latin typeface="Source Sans Pro" charset="0"/>
                          <a:ea typeface="Source Sans Pro" charset="0"/>
                          <a:cs typeface="+mn-cs"/>
                        </a:rPr>
                        <a:t>X</a:t>
                      </a:r>
                    </a:p>
                  </a:txBody>
                  <a:tcPr/>
                </a:tc>
                <a:extLst>
                  <a:ext uri="{0D108BD9-81ED-4DB2-BD59-A6C34878D82A}">
                    <a16:rowId xmlns:a16="http://schemas.microsoft.com/office/drawing/2014/main" val="2540629028"/>
                  </a:ext>
                </a:extLst>
              </a:tr>
            </a:tbl>
          </a:graphicData>
        </a:graphic>
      </p:graphicFrame>
      <p:graphicFrame>
        <p:nvGraphicFramePr>
          <p:cNvPr id="96" name="Tabla 95">
            <a:extLst>
              <a:ext uri="{FF2B5EF4-FFF2-40B4-BE49-F238E27FC236}">
                <a16:creationId xmlns:a16="http://schemas.microsoft.com/office/drawing/2014/main" id="{77B14D73-C773-498A-A6E9-043206C7B082}"/>
              </a:ext>
            </a:extLst>
          </p:cNvPr>
          <p:cNvGraphicFramePr>
            <a:graphicFrameLocks noGrp="1"/>
          </p:cNvGraphicFramePr>
          <p:nvPr>
            <p:extLst/>
          </p:nvPr>
        </p:nvGraphicFramePr>
        <p:xfrm>
          <a:off x="723448" y="5230270"/>
          <a:ext cx="1480502" cy="412591"/>
        </p:xfrm>
        <a:graphic>
          <a:graphicData uri="http://schemas.openxmlformats.org/drawingml/2006/table">
            <a:tbl>
              <a:tblPr firstRow="1" bandRow="1">
                <a:tableStyleId>{2D5ABB26-0587-4C30-8999-92F81FD0307C}</a:tableStyleId>
              </a:tblPr>
              <a:tblGrid>
                <a:gridCol w="1480502">
                  <a:extLst>
                    <a:ext uri="{9D8B030D-6E8A-4147-A177-3AD203B41FA5}">
                      <a16:colId xmlns:a16="http://schemas.microsoft.com/office/drawing/2014/main" val="1838053497"/>
                    </a:ext>
                  </a:extLst>
                </a:gridCol>
              </a:tblGrid>
              <a:tr h="412591">
                <a:tc>
                  <a:txBody>
                    <a:bodyPr/>
                    <a:lstStyle/>
                    <a:p>
                      <a:pPr marL="0" algn="l" defTabSz="914400" rtl="0" eaLnBrk="1" latinLnBrk="0" hangingPunct="1">
                        <a:lnSpc>
                          <a:spcPct val="150000"/>
                        </a:lnSpc>
                      </a:pPr>
                      <a:r>
                        <a:rPr lang="es-ES" sz="1200" kern="1200" dirty="0">
                          <a:solidFill>
                            <a:schemeClr val="tx1"/>
                          </a:solidFill>
                          <a:latin typeface="Source Sans Pro" charset="0"/>
                          <a:ea typeface="Source Sans Pro" charset="0"/>
                          <a:cs typeface="+mn-cs"/>
                        </a:rPr>
                        <a:t>PM</a:t>
                      </a:r>
                      <a:r>
                        <a:rPr lang="es-ES" sz="1200" kern="1200" baseline="-25000" dirty="0">
                          <a:solidFill>
                            <a:schemeClr val="tx1"/>
                          </a:solidFill>
                          <a:latin typeface="Source Sans Pro" charset="0"/>
                          <a:ea typeface="Source Sans Pro" charset="0"/>
                          <a:cs typeface="+mn-cs"/>
                        </a:rPr>
                        <a:t>10</a:t>
                      </a:r>
                    </a:p>
                  </a:txBody>
                  <a:tcPr/>
                </a:tc>
                <a:extLst>
                  <a:ext uri="{0D108BD9-81ED-4DB2-BD59-A6C34878D82A}">
                    <a16:rowId xmlns:a16="http://schemas.microsoft.com/office/drawing/2014/main" val="2540629028"/>
                  </a:ext>
                </a:extLst>
              </a:tr>
            </a:tbl>
          </a:graphicData>
        </a:graphic>
      </p:graphicFrame>
      <p:graphicFrame>
        <p:nvGraphicFramePr>
          <p:cNvPr id="98" name="Tabla 97">
            <a:extLst>
              <a:ext uri="{FF2B5EF4-FFF2-40B4-BE49-F238E27FC236}">
                <a16:creationId xmlns:a16="http://schemas.microsoft.com/office/drawing/2014/main" id="{946F7B8C-D427-46B9-AB2E-AFAF87A96088}"/>
              </a:ext>
            </a:extLst>
          </p:cNvPr>
          <p:cNvGraphicFramePr>
            <a:graphicFrameLocks noGrp="1"/>
          </p:cNvGraphicFramePr>
          <p:nvPr>
            <p:extLst/>
          </p:nvPr>
        </p:nvGraphicFramePr>
        <p:xfrm>
          <a:off x="272518" y="5701621"/>
          <a:ext cx="1776250" cy="416848"/>
        </p:xfrm>
        <a:graphic>
          <a:graphicData uri="http://schemas.openxmlformats.org/drawingml/2006/table">
            <a:tbl>
              <a:tblPr firstRow="1" bandRow="1">
                <a:tableStyleId>{2D5ABB26-0587-4C30-8999-92F81FD0307C}</a:tableStyleId>
              </a:tblPr>
              <a:tblGrid>
                <a:gridCol w="1776250">
                  <a:extLst>
                    <a:ext uri="{9D8B030D-6E8A-4147-A177-3AD203B41FA5}">
                      <a16:colId xmlns:a16="http://schemas.microsoft.com/office/drawing/2014/main" val="1838053497"/>
                    </a:ext>
                  </a:extLst>
                </a:gridCol>
              </a:tblGrid>
              <a:tr h="416848">
                <a:tc>
                  <a:txBody>
                    <a:bodyPr/>
                    <a:lstStyle/>
                    <a:p>
                      <a:pPr marL="0" algn="l" defTabSz="914400" rtl="0" eaLnBrk="1" latinLnBrk="0" hangingPunct="1">
                        <a:lnSpc>
                          <a:spcPct val="150000"/>
                        </a:lnSpc>
                      </a:pPr>
                      <a:r>
                        <a:rPr lang="en-US" sz="1200" b="1" kern="1200" noProof="0" dirty="0">
                          <a:solidFill>
                            <a:schemeClr val="tx1"/>
                          </a:solidFill>
                          <a:latin typeface="Source Sans Pro" charset="0"/>
                          <a:ea typeface="Source Sans Pro" charset="0"/>
                          <a:cs typeface="+mn-cs"/>
                        </a:rPr>
                        <a:t>Noise</a:t>
                      </a:r>
                    </a:p>
                  </a:txBody>
                  <a:tcPr/>
                </a:tc>
                <a:extLst>
                  <a:ext uri="{0D108BD9-81ED-4DB2-BD59-A6C34878D82A}">
                    <a16:rowId xmlns:a16="http://schemas.microsoft.com/office/drawing/2014/main" val="2540629028"/>
                  </a:ext>
                </a:extLst>
              </a:tr>
            </a:tbl>
          </a:graphicData>
        </a:graphic>
      </p:graphicFrame>
      <p:cxnSp>
        <p:nvCxnSpPr>
          <p:cNvPr id="112" name="Conector recto 111">
            <a:extLst>
              <a:ext uri="{FF2B5EF4-FFF2-40B4-BE49-F238E27FC236}">
                <a16:creationId xmlns:a16="http://schemas.microsoft.com/office/drawing/2014/main" id="{9516361C-8BC8-49DE-8A1B-D3D47137358E}"/>
              </a:ext>
            </a:extLst>
          </p:cNvPr>
          <p:cNvCxnSpPr>
            <a:cxnSpLocks/>
          </p:cNvCxnSpPr>
          <p:nvPr/>
        </p:nvCxnSpPr>
        <p:spPr>
          <a:xfrm>
            <a:off x="8876565" y="2365284"/>
            <a:ext cx="21164" cy="3827755"/>
          </a:xfrm>
          <a:prstGeom prst="line">
            <a:avLst/>
          </a:prstGeom>
          <a:ln w="15875"/>
        </p:spPr>
        <p:style>
          <a:lnRef idx="1">
            <a:schemeClr val="accent1"/>
          </a:lnRef>
          <a:fillRef idx="0">
            <a:schemeClr val="accent1"/>
          </a:fillRef>
          <a:effectRef idx="0">
            <a:schemeClr val="accent1"/>
          </a:effectRef>
          <a:fontRef idx="minor">
            <a:schemeClr val="tx1"/>
          </a:fontRef>
        </p:style>
      </p:cxnSp>
      <p:graphicFrame>
        <p:nvGraphicFramePr>
          <p:cNvPr id="115" name="Tabla 114">
            <a:extLst>
              <a:ext uri="{FF2B5EF4-FFF2-40B4-BE49-F238E27FC236}">
                <a16:creationId xmlns:a16="http://schemas.microsoft.com/office/drawing/2014/main" id="{DECAA32D-05E4-4194-9C3D-390C0053A2A6}"/>
              </a:ext>
            </a:extLst>
          </p:cNvPr>
          <p:cNvGraphicFramePr>
            <a:graphicFrameLocks noGrp="1"/>
          </p:cNvGraphicFramePr>
          <p:nvPr>
            <p:extLst/>
          </p:nvPr>
        </p:nvGraphicFramePr>
        <p:xfrm>
          <a:off x="228600" y="1897061"/>
          <a:ext cx="8699500" cy="414579"/>
        </p:xfrm>
        <a:graphic>
          <a:graphicData uri="http://schemas.openxmlformats.org/drawingml/2006/table">
            <a:tbl>
              <a:tblPr firstRow="1" bandRow="1">
                <a:tableStyleId>{5C22544A-7EE6-4342-B048-85BDC9FD1C3A}</a:tableStyleId>
              </a:tblPr>
              <a:tblGrid>
                <a:gridCol w="2065145">
                  <a:extLst>
                    <a:ext uri="{9D8B030D-6E8A-4147-A177-3AD203B41FA5}">
                      <a16:colId xmlns:a16="http://schemas.microsoft.com/office/drawing/2014/main" val="1838053497"/>
                    </a:ext>
                  </a:extLst>
                </a:gridCol>
                <a:gridCol w="6634355">
                  <a:extLst>
                    <a:ext uri="{9D8B030D-6E8A-4147-A177-3AD203B41FA5}">
                      <a16:colId xmlns:a16="http://schemas.microsoft.com/office/drawing/2014/main" val="669553184"/>
                    </a:ext>
                  </a:extLst>
                </a:gridCol>
              </a:tblGrid>
              <a:tr h="414579">
                <a:tc>
                  <a:txBody>
                    <a:bodyPr/>
                    <a:lstStyle/>
                    <a:p>
                      <a:pPr>
                        <a:lnSpc>
                          <a:spcPct val="150000"/>
                        </a:lnSpc>
                      </a:pPr>
                      <a:r>
                        <a:rPr lang="es-ES" sz="1200" dirty="0"/>
                        <a:t>INDICATOR</a:t>
                      </a:r>
                    </a:p>
                  </a:txBody>
                  <a:tcPr/>
                </a:tc>
                <a:tc>
                  <a:txBody>
                    <a:bodyPr/>
                    <a:lstStyle/>
                    <a:p>
                      <a:pPr>
                        <a:lnSpc>
                          <a:spcPct val="150000"/>
                        </a:lnSpc>
                      </a:pPr>
                      <a:r>
                        <a:rPr lang="es-ES" sz="1200" dirty="0"/>
                        <a:t>DESCRIPTION</a:t>
                      </a:r>
                    </a:p>
                  </a:txBody>
                  <a:tcPr/>
                </a:tc>
                <a:extLst>
                  <a:ext uri="{0D108BD9-81ED-4DB2-BD59-A6C34878D82A}">
                    <a16:rowId xmlns:a16="http://schemas.microsoft.com/office/drawing/2014/main" val="2540629028"/>
                  </a:ext>
                </a:extLst>
              </a:tr>
            </a:tbl>
          </a:graphicData>
        </a:graphic>
      </p:graphicFrame>
      <p:cxnSp>
        <p:nvCxnSpPr>
          <p:cNvPr id="116" name="Conector recto 115">
            <a:extLst>
              <a:ext uri="{FF2B5EF4-FFF2-40B4-BE49-F238E27FC236}">
                <a16:creationId xmlns:a16="http://schemas.microsoft.com/office/drawing/2014/main" id="{131B4A73-CCE0-4ADE-BF88-11B2914650CD}"/>
              </a:ext>
            </a:extLst>
          </p:cNvPr>
          <p:cNvCxnSpPr>
            <a:cxnSpLocks/>
          </p:cNvCxnSpPr>
          <p:nvPr/>
        </p:nvCxnSpPr>
        <p:spPr>
          <a:xfrm flipV="1">
            <a:off x="240268" y="4416754"/>
            <a:ext cx="8657461" cy="5838"/>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117" name="Conector recto 116">
            <a:extLst>
              <a:ext uri="{FF2B5EF4-FFF2-40B4-BE49-F238E27FC236}">
                <a16:creationId xmlns:a16="http://schemas.microsoft.com/office/drawing/2014/main" id="{C9C21C78-31E9-437C-B50C-EA44291632E1}"/>
              </a:ext>
            </a:extLst>
          </p:cNvPr>
          <p:cNvCxnSpPr>
            <a:cxnSpLocks/>
          </p:cNvCxnSpPr>
          <p:nvPr/>
        </p:nvCxnSpPr>
        <p:spPr>
          <a:xfrm>
            <a:off x="237207" y="5636820"/>
            <a:ext cx="8660522" cy="5656"/>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118" name="Conector recto 117">
            <a:extLst>
              <a:ext uri="{FF2B5EF4-FFF2-40B4-BE49-F238E27FC236}">
                <a16:creationId xmlns:a16="http://schemas.microsoft.com/office/drawing/2014/main" id="{B77BE941-E3A9-4DAA-91C5-BE8AC53C3260}"/>
              </a:ext>
            </a:extLst>
          </p:cNvPr>
          <p:cNvCxnSpPr>
            <a:cxnSpLocks/>
          </p:cNvCxnSpPr>
          <p:nvPr/>
        </p:nvCxnSpPr>
        <p:spPr>
          <a:xfrm>
            <a:off x="244885" y="6184526"/>
            <a:ext cx="8652844" cy="0"/>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124" name="Conector recto 123">
            <a:extLst>
              <a:ext uri="{FF2B5EF4-FFF2-40B4-BE49-F238E27FC236}">
                <a16:creationId xmlns:a16="http://schemas.microsoft.com/office/drawing/2014/main" id="{CE8966FF-51B0-48D6-AD0C-F91677C43D3E}"/>
              </a:ext>
            </a:extLst>
          </p:cNvPr>
          <p:cNvCxnSpPr>
            <a:cxnSpLocks/>
          </p:cNvCxnSpPr>
          <p:nvPr/>
        </p:nvCxnSpPr>
        <p:spPr>
          <a:xfrm>
            <a:off x="723447" y="2781810"/>
            <a:ext cx="8159243" cy="0"/>
          </a:xfrm>
          <a:prstGeom prst="line">
            <a:avLst/>
          </a:prstGeom>
          <a:ln w="6350"/>
        </p:spPr>
        <p:style>
          <a:lnRef idx="1">
            <a:schemeClr val="accent1"/>
          </a:lnRef>
          <a:fillRef idx="0">
            <a:schemeClr val="accent1"/>
          </a:fillRef>
          <a:effectRef idx="0">
            <a:schemeClr val="accent1"/>
          </a:effectRef>
          <a:fontRef idx="minor">
            <a:schemeClr val="tx1"/>
          </a:fontRef>
        </p:style>
      </p:cxnSp>
      <p:cxnSp>
        <p:nvCxnSpPr>
          <p:cNvPr id="125" name="Conector recto 124">
            <a:extLst>
              <a:ext uri="{FF2B5EF4-FFF2-40B4-BE49-F238E27FC236}">
                <a16:creationId xmlns:a16="http://schemas.microsoft.com/office/drawing/2014/main" id="{F7FCB565-E2FE-41DC-B202-FCD932ECBD8F}"/>
              </a:ext>
            </a:extLst>
          </p:cNvPr>
          <p:cNvCxnSpPr>
            <a:cxnSpLocks/>
          </p:cNvCxnSpPr>
          <p:nvPr/>
        </p:nvCxnSpPr>
        <p:spPr>
          <a:xfrm>
            <a:off x="729844" y="3185168"/>
            <a:ext cx="8152846" cy="674"/>
          </a:xfrm>
          <a:prstGeom prst="line">
            <a:avLst/>
          </a:prstGeom>
          <a:ln w="6350"/>
        </p:spPr>
        <p:style>
          <a:lnRef idx="1">
            <a:schemeClr val="accent1"/>
          </a:lnRef>
          <a:fillRef idx="0">
            <a:schemeClr val="accent1"/>
          </a:fillRef>
          <a:effectRef idx="0">
            <a:schemeClr val="accent1"/>
          </a:effectRef>
          <a:fontRef idx="minor">
            <a:schemeClr val="tx1"/>
          </a:fontRef>
        </p:style>
      </p:cxnSp>
      <p:cxnSp>
        <p:nvCxnSpPr>
          <p:cNvPr id="126" name="Conector recto 125">
            <a:extLst>
              <a:ext uri="{FF2B5EF4-FFF2-40B4-BE49-F238E27FC236}">
                <a16:creationId xmlns:a16="http://schemas.microsoft.com/office/drawing/2014/main" id="{7F670235-A95F-4041-BFD9-C96C67E75626}"/>
              </a:ext>
            </a:extLst>
          </p:cNvPr>
          <p:cNvCxnSpPr>
            <a:cxnSpLocks/>
          </p:cNvCxnSpPr>
          <p:nvPr/>
        </p:nvCxnSpPr>
        <p:spPr>
          <a:xfrm flipV="1">
            <a:off x="723447" y="3594474"/>
            <a:ext cx="8159243" cy="1"/>
          </a:xfrm>
          <a:prstGeom prst="line">
            <a:avLst/>
          </a:prstGeom>
          <a:ln w="6350"/>
        </p:spPr>
        <p:style>
          <a:lnRef idx="1">
            <a:schemeClr val="accent1"/>
          </a:lnRef>
          <a:fillRef idx="0">
            <a:schemeClr val="accent1"/>
          </a:fillRef>
          <a:effectRef idx="0">
            <a:schemeClr val="accent1"/>
          </a:effectRef>
          <a:fontRef idx="minor">
            <a:schemeClr val="tx1"/>
          </a:fontRef>
        </p:style>
      </p:cxnSp>
      <p:cxnSp>
        <p:nvCxnSpPr>
          <p:cNvPr id="128" name="Conector recto 127">
            <a:extLst>
              <a:ext uri="{FF2B5EF4-FFF2-40B4-BE49-F238E27FC236}">
                <a16:creationId xmlns:a16="http://schemas.microsoft.com/office/drawing/2014/main" id="{ADBCC451-3E06-4500-91B6-5F1AE0BC0105}"/>
              </a:ext>
            </a:extLst>
          </p:cNvPr>
          <p:cNvCxnSpPr>
            <a:cxnSpLocks/>
          </p:cNvCxnSpPr>
          <p:nvPr/>
        </p:nvCxnSpPr>
        <p:spPr>
          <a:xfrm>
            <a:off x="722378" y="3978275"/>
            <a:ext cx="8160312" cy="10319"/>
          </a:xfrm>
          <a:prstGeom prst="line">
            <a:avLst/>
          </a:prstGeom>
          <a:ln w="6350"/>
        </p:spPr>
        <p:style>
          <a:lnRef idx="1">
            <a:schemeClr val="accent1"/>
          </a:lnRef>
          <a:fillRef idx="0">
            <a:schemeClr val="accent1"/>
          </a:fillRef>
          <a:effectRef idx="0">
            <a:schemeClr val="accent1"/>
          </a:effectRef>
          <a:fontRef idx="minor">
            <a:schemeClr val="tx1"/>
          </a:fontRef>
        </p:style>
      </p:cxnSp>
      <p:cxnSp>
        <p:nvCxnSpPr>
          <p:cNvPr id="129" name="Conector recto 128">
            <a:extLst>
              <a:ext uri="{FF2B5EF4-FFF2-40B4-BE49-F238E27FC236}">
                <a16:creationId xmlns:a16="http://schemas.microsoft.com/office/drawing/2014/main" id="{115CE9B9-A19D-498B-8720-AD77EECB1FDE}"/>
              </a:ext>
            </a:extLst>
          </p:cNvPr>
          <p:cNvCxnSpPr>
            <a:cxnSpLocks/>
          </p:cNvCxnSpPr>
          <p:nvPr/>
        </p:nvCxnSpPr>
        <p:spPr>
          <a:xfrm flipV="1">
            <a:off x="725520" y="4824161"/>
            <a:ext cx="8172209" cy="9911"/>
          </a:xfrm>
          <a:prstGeom prst="line">
            <a:avLst/>
          </a:prstGeom>
          <a:ln w="6350"/>
        </p:spPr>
        <p:style>
          <a:lnRef idx="1">
            <a:schemeClr val="accent1"/>
          </a:lnRef>
          <a:fillRef idx="0">
            <a:schemeClr val="accent1"/>
          </a:fillRef>
          <a:effectRef idx="0">
            <a:schemeClr val="accent1"/>
          </a:effectRef>
          <a:fontRef idx="minor">
            <a:schemeClr val="tx1"/>
          </a:fontRef>
        </p:style>
      </p:cxnSp>
      <p:cxnSp>
        <p:nvCxnSpPr>
          <p:cNvPr id="130" name="Conector recto 129">
            <a:extLst>
              <a:ext uri="{FF2B5EF4-FFF2-40B4-BE49-F238E27FC236}">
                <a16:creationId xmlns:a16="http://schemas.microsoft.com/office/drawing/2014/main" id="{C807EB99-0797-4B49-B627-54FBC3FE6749}"/>
              </a:ext>
            </a:extLst>
          </p:cNvPr>
          <p:cNvCxnSpPr>
            <a:cxnSpLocks/>
          </p:cNvCxnSpPr>
          <p:nvPr/>
        </p:nvCxnSpPr>
        <p:spPr>
          <a:xfrm flipV="1">
            <a:off x="717353" y="5205413"/>
            <a:ext cx="8180376" cy="27389"/>
          </a:xfrm>
          <a:prstGeom prst="line">
            <a:avLst/>
          </a:prstGeom>
          <a:ln w="6350"/>
        </p:spPr>
        <p:style>
          <a:lnRef idx="1">
            <a:schemeClr val="accent1"/>
          </a:lnRef>
          <a:fillRef idx="0">
            <a:schemeClr val="accent1"/>
          </a:fillRef>
          <a:effectRef idx="0">
            <a:schemeClr val="accent1"/>
          </a:effectRef>
          <a:fontRef idx="minor">
            <a:schemeClr val="tx1"/>
          </a:fontRef>
        </p:style>
      </p:cxnSp>
      <p:graphicFrame>
        <p:nvGraphicFramePr>
          <p:cNvPr id="89" name="Tabla 88">
            <a:extLst>
              <a:ext uri="{FF2B5EF4-FFF2-40B4-BE49-F238E27FC236}">
                <a16:creationId xmlns:a16="http://schemas.microsoft.com/office/drawing/2014/main" id="{E2D72520-4120-4CFC-B97A-BD6100F752B3}"/>
              </a:ext>
            </a:extLst>
          </p:cNvPr>
          <p:cNvGraphicFramePr>
            <a:graphicFrameLocks noGrp="1"/>
          </p:cNvGraphicFramePr>
          <p:nvPr>
            <p:extLst/>
          </p:nvPr>
        </p:nvGraphicFramePr>
        <p:xfrm>
          <a:off x="2219958" y="2371752"/>
          <a:ext cx="6641568" cy="365554"/>
        </p:xfrm>
        <a:graphic>
          <a:graphicData uri="http://schemas.openxmlformats.org/drawingml/2006/table">
            <a:tbl>
              <a:tblPr firstRow="1" bandRow="1">
                <a:tableStyleId>{2D5ABB26-0587-4C30-8999-92F81FD0307C}</a:tableStyleId>
              </a:tblPr>
              <a:tblGrid>
                <a:gridCol w="6641568">
                  <a:extLst>
                    <a:ext uri="{9D8B030D-6E8A-4147-A177-3AD203B41FA5}">
                      <a16:colId xmlns:a16="http://schemas.microsoft.com/office/drawing/2014/main" val="1838053497"/>
                    </a:ext>
                  </a:extLst>
                </a:gridCol>
              </a:tblGrid>
              <a:tr h="365554">
                <a:tc>
                  <a:txBody>
                    <a:bodyPr/>
                    <a:lstStyle/>
                    <a:p>
                      <a:pPr marL="0" algn="l" defTabSz="914400" rtl="0" eaLnBrk="1" latinLnBrk="0" hangingPunct="1">
                        <a:lnSpc>
                          <a:spcPct val="100000"/>
                        </a:lnSpc>
                      </a:pPr>
                      <a:r>
                        <a:rPr lang="en-US" sz="1050" kern="1200" noProof="0" dirty="0">
                          <a:solidFill>
                            <a:schemeClr val="tx1"/>
                          </a:solidFill>
                          <a:latin typeface="Source Sans Pro" charset="0"/>
                          <a:ea typeface="Source Sans Pro" charset="0"/>
                          <a:cs typeface="+mn-cs"/>
                        </a:rPr>
                        <a:t>Queues</a:t>
                      </a:r>
                      <a:r>
                        <a:rPr lang="en-US" sz="1050" kern="1200" baseline="0" noProof="0" dirty="0">
                          <a:solidFill>
                            <a:schemeClr val="tx1"/>
                          </a:solidFill>
                          <a:latin typeface="Source Sans Pro" charset="0"/>
                          <a:ea typeface="Source Sans Pro" charset="0"/>
                          <a:cs typeface="+mn-cs"/>
                        </a:rPr>
                        <a:t> are a direct consequence of  not flowing traffic. </a:t>
                      </a:r>
                      <a:r>
                        <a:rPr lang="en-US" sz="1050" kern="1200" noProof="0" dirty="0">
                          <a:solidFill>
                            <a:schemeClr val="tx1"/>
                          </a:solidFill>
                          <a:latin typeface="Source Sans Pro" charset="0"/>
                          <a:ea typeface="Source Sans Pro" charset="0"/>
                          <a:cs typeface="+mn-cs"/>
                        </a:rPr>
                        <a:t>And increase the </a:t>
                      </a:r>
                      <a:r>
                        <a:rPr lang="en-US" sz="1050" i="1" kern="1200" noProof="0" dirty="0">
                          <a:solidFill>
                            <a:schemeClr val="tx1"/>
                          </a:solidFill>
                          <a:latin typeface="Source Sans Pro" charset="0"/>
                          <a:ea typeface="Source Sans Pro" charset="0"/>
                          <a:cs typeface="+mn-cs"/>
                        </a:rPr>
                        <a:t>stop &amp; go</a:t>
                      </a:r>
                      <a:r>
                        <a:rPr lang="en-US" sz="1050" i="0" kern="1200" baseline="0" noProof="0" dirty="0">
                          <a:solidFill>
                            <a:schemeClr val="tx1"/>
                          </a:solidFill>
                          <a:latin typeface="Source Sans Pro" charset="0"/>
                          <a:ea typeface="Source Sans Pro" charset="0"/>
                          <a:cs typeface="+mn-cs"/>
                        </a:rPr>
                        <a:t> effect</a:t>
                      </a:r>
                      <a:endParaRPr lang="en-US" sz="1050" kern="1200" noProof="0" dirty="0">
                        <a:solidFill>
                          <a:schemeClr val="tx1"/>
                        </a:solidFill>
                        <a:latin typeface="Source Sans Pro" charset="0"/>
                        <a:ea typeface="Source Sans Pro" charset="0"/>
                        <a:cs typeface="+mn-cs"/>
                      </a:endParaRPr>
                    </a:p>
                  </a:txBody>
                  <a:tcPr/>
                </a:tc>
                <a:extLst>
                  <a:ext uri="{0D108BD9-81ED-4DB2-BD59-A6C34878D82A}">
                    <a16:rowId xmlns:a16="http://schemas.microsoft.com/office/drawing/2014/main" val="2540629028"/>
                  </a:ext>
                </a:extLst>
              </a:tr>
            </a:tbl>
          </a:graphicData>
        </a:graphic>
      </p:graphicFrame>
      <p:graphicFrame>
        <p:nvGraphicFramePr>
          <p:cNvPr id="91" name="Tabla 90">
            <a:extLst>
              <a:ext uri="{FF2B5EF4-FFF2-40B4-BE49-F238E27FC236}">
                <a16:creationId xmlns:a16="http://schemas.microsoft.com/office/drawing/2014/main" id="{89DF64D6-0535-4874-915B-F5F80C92BAEF}"/>
              </a:ext>
            </a:extLst>
          </p:cNvPr>
          <p:cNvGraphicFramePr>
            <a:graphicFrameLocks noGrp="1"/>
          </p:cNvGraphicFramePr>
          <p:nvPr>
            <p:extLst/>
          </p:nvPr>
        </p:nvGraphicFramePr>
        <p:xfrm>
          <a:off x="2210793" y="2773688"/>
          <a:ext cx="6641568" cy="365554"/>
        </p:xfrm>
        <a:graphic>
          <a:graphicData uri="http://schemas.openxmlformats.org/drawingml/2006/table">
            <a:tbl>
              <a:tblPr firstRow="1" bandRow="1">
                <a:tableStyleId>{2D5ABB26-0587-4C30-8999-92F81FD0307C}</a:tableStyleId>
              </a:tblPr>
              <a:tblGrid>
                <a:gridCol w="6641568">
                  <a:extLst>
                    <a:ext uri="{9D8B030D-6E8A-4147-A177-3AD203B41FA5}">
                      <a16:colId xmlns:a16="http://schemas.microsoft.com/office/drawing/2014/main" val="1838053497"/>
                    </a:ext>
                  </a:extLst>
                </a:gridCol>
              </a:tblGrid>
              <a:tr h="365554">
                <a:tc>
                  <a:txBody>
                    <a:bodyPr/>
                    <a:lstStyle/>
                    <a:p>
                      <a:pPr marL="0" algn="l" defTabSz="914400" rtl="0" eaLnBrk="1" latinLnBrk="0" hangingPunct="1">
                        <a:lnSpc>
                          <a:spcPct val="100000"/>
                        </a:lnSpc>
                      </a:pPr>
                      <a:r>
                        <a:rPr lang="en-US" sz="1050" kern="1200" noProof="0" dirty="0">
                          <a:solidFill>
                            <a:schemeClr val="tx1"/>
                          </a:solidFill>
                          <a:latin typeface="Source Sans Pro" charset="0"/>
                          <a:ea typeface="Source Sans Pro" charset="0"/>
                          <a:cs typeface="+mn-cs"/>
                        </a:rPr>
                        <a:t>Not flowing traffic impacts on travel time,</a:t>
                      </a:r>
                      <a:r>
                        <a:rPr lang="en-US" sz="1050" kern="1200" baseline="0" noProof="0" dirty="0">
                          <a:solidFill>
                            <a:schemeClr val="tx1"/>
                          </a:solidFill>
                          <a:latin typeface="Source Sans Pro" charset="0"/>
                          <a:ea typeface="Source Sans Pro" charset="0"/>
                          <a:cs typeface="+mn-cs"/>
                        </a:rPr>
                        <a:t> situation which is directly perceived by the drivers.</a:t>
                      </a:r>
                      <a:endParaRPr lang="en-US" sz="1050" kern="1200" noProof="0" dirty="0">
                        <a:solidFill>
                          <a:schemeClr val="tx1"/>
                        </a:solidFill>
                        <a:latin typeface="Source Sans Pro" charset="0"/>
                        <a:ea typeface="Source Sans Pro" charset="0"/>
                        <a:cs typeface="+mn-cs"/>
                      </a:endParaRPr>
                    </a:p>
                  </a:txBody>
                  <a:tcPr/>
                </a:tc>
                <a:extLst>
                  <a:ext uri="{0D108BD9-81ED-4DB2-BD59-A6C34878D82A}">
                    <a16:rowId xmlns:a16="http://schemas.microsoft.com/office/drawing/2014/main" val="2540629028"/>
                  </a:ext>
                </a:extLst>
              </a:tr>
            </a:tbl>
          </a:graphicData>
        </a:graphic>
      </p:graphicFrame>
      <p:graphicFrame>
        <p:nvGraphicFramePr>
          <p:cNvPr id="92" name="Tabla 91">
            <a:extLst>
              <a:ext uri="{FF2B5EF4-FFF2-40B4-BE49-F238E27FC236}">
                <a16:creationId xmlns:a16="http://schemas.microsoft.com/office/drawing/2014/main" id="{E70D32EC-61EB-40D6-9F9D-ECDF5B45035C}"/>
              </a:ext>
            </a:extLst>
          </p:cNvPr>
          <p:cNvGraphicFramePr>
            <a:graphicFrameLocks noGrp="1"/>
          </p:cNvGraphicFramePr>
          <p:nvPr>
            <p:extLst/>
          </p:nvPr>
        </p:nvGraphicFramePr>
        <p:xfrm>
          <a:off x="2217496" y="3594648"/>
          <a:ext cx="6641568" cy="411480"/>
        </p:xfrm>
        <a:graphic>
          <a:graphicData uri="http://schemas.openxmlformats.org/drawingml/2006/table">
            <a:tbl>
              <a:tblPr firstRow="1" bandRow="1">
                <a:tableStyleId>{2D5ABB26-0587-4C30-8999-92F81FD0307C}</a:tableStyleId>
              </a:tblPr>
              <a:tblGrid>
                <a:gridCol w="6641568">
                  <a:extLst>
                    <a:ext uri="{9D8B030D-6E8A-4147-A177-3AD203B41FA5}">
                      <a16:colId xmlns:a16="http://schemas.microsoft.com/office/drawing/2014/main" val="1838053497"/>
                    </a:ext>
                  </a:extLst>
                </a:gridCol>
              </a:tblGrid>
              <a:tr h="365554">
                <a:tc>
                  <a:txBody>
                    <a:bodyPr/>
                    <a:lstStyle/>
                    <a:p>
                      <a:pPr lvl="0"/>
                      <a:r>
                        <a:rPr lang="en-US" sz="1050" kern="1200" noProof="0" dirty="0">
                          <a:solidFill>
                            <a:schemeClr val="tx1"/>
                          </a:solidFill>
                          <a:latin typeface="Source Sans Pro" charset="0"/>
                          <a:ea typeface="Source Sans Pro" charset="0"/>
                          <a:cs typeface="+mn-cs"/>
                        </a:rPr>
                        <a:t>It represents how</a:t>
                      </a:r>
                      <a:r>
                        <a:rPr lang="en-US" sz="1050" kern="1200" baseline="0" noProof="0" dirty="0">
                          <a:solidFill>
                            <a:schemeClr val="tx1"/>
                          </a:solidFill>
                          <a:latin typeface="Source Sans Pro" charset="0"/>
                          <a:ea typeface="Source Sans Pro" charset="0"/>
                          <a:cs typeface="+mn-cs"/>
                        </a:rPr>
                        <a:t> important is the interaction between vehicles</a:t>
                      </a:r>
                      <a:r>
                        <a:rPr lang="en-US" sz="1050" kern="1200" noProof="0" dirty="0">
                          <a:solidFill>
                            <a:schemeClr val="tx1"/>
                          </a:solidFill>
                          <a:latin typeface="Source Sans Pro" charset="0"/>
                          <a:ea typeface="Source Sans Pro" charset="0"/>
                          <a:cs typeface="+mn-cs"/>
                        </a:rPr>
                        <a:t>. The bigger the interaction is, the closer the vehicles are.</a:t>
                      </a:r>
                      <a:r>
                        <a:rPr lang="en-US" sz="1050" kern="1200" baseline="0" noProof="0" dirty="0">
                          <a:solidFill>
                            <a:schemeClr val="tx1"/>
                          </a:solidFill>
                          <a:latin typeface="Source Sans Pro" charset="0"/>
                          <a:ea typeface="Source Sans Pro" charset="0"/>
                          <a:cs typeface="+mn-cs"/>
                        </a:rPr>
                        <a:t> If vehicles are closer, speed is reduced</a:t>
                      </a:r>
                      <a:r>
                        <a:rPr lang="ca-ES" sz="1050" kern="1200" noProof="0" dirty="0">
                          <a:solidFill>
                            <a:schemeClr val="tx1"/>
                          </a:solidFill>
                          <a:latin typeface="Source Sans Pro" charset="0"/>
                          <a:ea typeface="Source Sans Pro" charset="0"/>
                          <a:cs typeface="+mn-cs"/>
                        </a:rPr>
                        <a:t>.</a:t>
                      </a:r>
                    </a:p>
                  </a:txBody>
                  <a:tcPr/>
                </a:tc>
                <a:extLst>
                  <a:ext uri="{0D108BD9-81ED-4DB2-BD59-A6C34878D82A}">
                    <a16:rowId xmlns:a16="http://schemas.microsoft.com/office/drawing/2014/main" val="2540629028"/>
                  </a:ext>
                </a:extLst>
              </a:tr>
            </a:tbl>
          </a:graphicData>
        </a:graphic>
      </p:graphicFrame>
      <p:cxnSp>
        <p:nvCxnSpPr>
          <p:cNvPr id="93" name="Conector recto 92">
            <a:extLst>
              <a:ext uri="{FF2B5EF4-FFF2-40B4-BE49-F238E27FC236}">
                <a16:creationId xmlns:a16="http://schemas.microsoft.com/office/drawing/2014/main" id="{F7FCB565-E2FE-41DC-B202-FCD932ECBD8F}"/>
              </a:ext>
            </a:extLst>
          </p:cNvPr>
          <p:cNvCxnSpPr>
            <a:cxnSpLocks/>
          </p:cNvCxnSpPr>
          <p:nvPr/>
        </p:nvCxnSpPr>
        <p:spPr>
          <a:xfrm flipV="1">
            <a:off x="748699" y="3186344"/>
            <a:ext cx="8187514" cy="3"/>
          </a:xfrm>
          <a:prstGeom prst="line">
            <a:avLst/>
          </a:prstGeom>
          <a:ln w="6350"/>
        </p:spPr>
        <p:style>
          <a:lnRef idx="1">
            <a:schemeClr val="accent1"/>
          </a:lnRef>
          <a:fillRef idx="0">
            <a:schemeClr val="accent1"/>
          </a:fillRef>
          <a:effectRef idx="0">
            <a:schemeClr val="accent1"/>
          </a:effectRef>
          <a:fontRef idx="minor">
            <a:schemeClr val="tx1"/>
          </a:fontRef>
        </p:style>
      </p:cxnSp>
      <p:cxnSp>
        <p:nvCxnSpPr>
          <p:cNvPr id="94" name="Conector recto 93">
            <a:extLst>
              <a:ext uri="{FF2B5EF4-FFF2-40B4-BE49-F238E27FC236}">
                <a16:creationId xmlns:a16="http://schemas.microsoft.com/office/drawing/2014/main" id="{7F670235-A95F-4041-BFD9-C96C67E75626}"/>
              </a:ext>
            </a:extLst>
          </p:cNvPr>
          <p:cNvCxnSpPr>
            <a:cxnSpLocks/>
          </p:cNvCxnSpPr>
          <p:nvPr/>
        </p:nvCxnSpPr>
        <p:spPr>
          <a:xfrm flipV="1">
            <a:off x="748699" y="3591999"/>
            <a:ext cx="8187514" cy="3"/>
          </a:xfrm>
          <a:prstGeom prst="line">
            <a:avLst/>
          </a:prstGeom>
          <a:ln w="6350"/>
        </p:spPr>
        <p:style>
          <a:lnRef idx="1">
            <a:schemeClr val="accent1"/>
          </a:lnRef>
          <a:fillRef idx="0">
            <a:schemeClr val="accent1"/>
          </a:fillRef>
          <a:effectRef idx="0">
            <a:schemeClr val="accent1"/>
          </a:effectRef>
          <a:fontRef idx="minor">
            <a:schemeClr val="tx1"/>
          </a:fontRef>
        </p:style>
      </p:cxnSp>
      <p:graphicFrame>
        <p:nvGraphicFramePr>
          <p:cNvPr id="95" name="Tabla 94">
            <a:extLst>
              <a:ext uri="{FF2B5EF4-FFF2-40B4-BE49-F238E27FC236}">
                <a16:creationId xmlns:a16="http://schemas.microsoft.com/office/drawing/2014/main" id="{1E73E73D-D815-4F89-8825-B801CC5124DE}"/>
              </a:ext>
            </a:extLst>
          </p:cNvPr>
          <p:cNvGraphicFramePr>
            <a:graphicFrameLocks noGrp="1"/>
          </p:cNvGraphicFramePr>
          <p:nvPr>
            <p:extLst/>
          </p:nvPr>
        </p:nvGraphicFramePr>
        <p:xfrm>
          <a:off x="2224101" y="4422591"/>
          <a:ext cx="6641568" cy="411480"/>
        </p:xfrm>
        <a:graphic>
          <a:graphicData uri="http://schemas.openxmlformats.org/drawingml/2006/table">
            <a:tbl>
              <a:tblPr firstRow="1" bandRow="1">
                <a:tableStyleId>{2D5ABB26-0587-4C30-8999-92F81FD0307C}</a:tableStyleId>
              </a:tblPr>
              <a:tblGrid>
                <a:gridCol w="6641568">
                  <a:extLst>
                    <a:ext uri="{9D8B030D-6E8A-4147-A177-3AD203B41FA5}">
                      <a16:colId xmlns:a16="http://schemas.microsoft.com/office/drawing/2014/main" val="1838053497"/>
                    </a:ext>
                  </a:extLst>
                </a:gridCol>
              </a:tblGrid>
              <a:tr h="365554">
                <a:tc>
                  <a:txBody>
                    <a:bodyPr/>
                    <a:lstStyle/>
                    <a:p>
                      <a:r>
                        <a:rPr lang="en-US" sz="1050" dirty="0">
                          <a:latin typeface="Source Sans Pro" charset="0"/>
                          <a:ea typeface="Source Sans Pro" charset="0"/>
                        </a:rPr>
                        <a:t>It is a colorless, dense and unreactive gas, which is part of the layer of the atmosphere closest to the earth, it has a great impact on the so-called greenhouse effect</a:t>
                      </a:r>
                      <a:endParaRPr lang="ca-ES" sz="1050" dirty="0">
                        <a:latin typeface="Source Sans Pro" charset="0"/>
                        <a:ea typeface="Source Sans Pro" charset="0"/>
                      </a:endParaRPr>
                    </a:p>
                  </a:txBody>
                  <a:tcPr/>
                </a:tc>
                <a:extLst>
                  <a:ext uri="{0D108BD9-81ED-4DB2-BD59-A6C34878D82A}">
                    <a16:rowId xmlns:a16="http://schemas.microsoft.com/office/drawing/2014/main" val="2540629028"/>
                  </a:ext>
                </a:extLst>
              </a:tr>
            </a:tbl>
          </a:graphicData>
        </a:graphic>
      </p:graphicFrame>
      <p:graphicFrame>
        <p:nvGraphicFramePr>
          <p:cNvPr id="97" name="Tabla 96">
            <a:extLst>
              <a:ext uri="{FF2B5EF4-FFF2-40B4-BE49-F238E27FC236}">
                <a16:creationId xmlns:a16="http://schemas.microsoft.com/office/drawing/2014/main" id="{9F24D313-674A-43AE-834C-46EFF0845566}"/>
              </a:ext>
            </a:extLst>
          </p:cNvPr>
          <p:cNvGraphicFramePr>
            <a:graphicFrameLocks noGrp="1"/>
          </p:cNvGraphicFramePr>
          <p:nvPr>
            <p:extLst/>
          </p:nvPr>
        </p:nvGraphicFramePr>
        <p:xfrm>
          <a:off x="2226174" y="4818558"/>
          <a:ext cx="6641568" cy="434213"/>
        </p:xfrm>
        <a:graphic>
          <a:graphicData uri="http://schemas.openxmlformats.org/drawingml/2006/table">
            <a:tbl>
              <a:tblPr firstRow="1" bandRow="1">
                <a:tableStyleId>{2D5ABB26-0587-4C30-8999-92F81FD0307C}</a:tableStyleId>
              </a:tblPr>
              <a:tblGrid>
                <a:gridCol w="6641568">
                  <a:extLst>
                    <a:ext uri="{9D8B030D-6E8A-4147-A177-3AD203B41FA5}">
                      <a16:colId xmlns:a16="http://schemas.microsoft.com/office/drawing/2014/main" val="1838053497"/>
                    </a:ext>
                  </a:extLst>
                </a:gridCol>
              </a:tblGrid>
              <a:tr h="378351">
                <a:tc>
                  <a:txBody>
                    <a:bodyPr/>
                    <a:lstStyle/>
                    <a:p>
                      <a:pPr>
                        <a:lnSpc>
                          <a:spcPct val="110000"/>
                        </a:lnSpc>
                        <a:spcBef>
                          <a:spcPts val="600"/>
                        </a:spcBef>
                        <a:spcAft>
                          <a:spcPts val="600"/>
                        </a:spcAft>
                      </a:pPr>
                      <a:r>
                        <a:rPr lang="en-US" sz="1050" dirty="0">
                          <a:latin typeface="Source Sans Pro" charset="0"/>
                          <a:ea typeface="Source Sans Pro" charset="0"/>
                        </a:rPr>
                        <a:t>These are toxic gases, irritants and precursors of the formation of nitrate particles, which lead to the production of acids and high levels of PM2.5 in the environment</a:t>
                      </a:r>
                      <a:endParaRPr lang="es-ES" sz="1050" dirty="0">
                        <a:latin typeface="Source Sans Pro" charset="0"/>
                        <a:ea typeface="Source Sans Pro" charset="0"/>
                      </a:endParaRPr>
                    </a:p>
                  </a:txBody>
                  <a:tcPr/>
                </a:tc>
                <a:extLst>
                  <a:ext uri="{0D108BD9-81ED-4DB2-BD59-A6C34878D82A}">
                    <a16:rowId xmlns:a16="http://schemas.microsoft.com/office/drawing/2014/main" val="2540629028"/>
                  </a:ext>
                </a:extLst>
              </a:tr>
            </a:tbl>
          </a:graphicData>
        </a:graphic>
      </p:graphicFrame>
      <p:graphicFrame>
        <p:nvGraphicFramePr>
          <p:cNvPr id="100" name="Tabla 99">
            <a:extLst>
              <a:ext uri="{FF2B5EF4-FFF2-40B4-BE49-F238E27FC236}">
                <a16:creationId xmlns:a16="http://schemas.microsoft.com/office/drawing/2014/main" id="{649197FF-EA01-48DA-8772-DCCD92C3437F}"/>
              </a:ext>
            </a:extLst>
          </p:cNvPr>
          <p:cNvGraphicFramePr>
            <a:graphicFrameLocks noGrp="1"/>
          </p:cNvGraphicFramePr>
          <p:nvPr>
            <p:extLst/>
          </p:nvPr>
        </p:nvGraphicFramePr>
        <p:xfrm>
          <a:off x="2230857" y="5225340"/>
          <a:ext cx="6634443" cy="411480"/>
        </p:xfrm>
        <a:graphic>
          <a:graphicData uri="http://schemas.openxmlformats.org/drawingml/2006/table">
            <a:tbl>
              <a:tblPr firstRow="1" bandRow="1">
                <a:tableStyleId>{2D5ABB26-0587-4C30-8999-92F81FD0307C}</a:tableStyleId>
              </a:tblPr>
              <a:tblGrid>
                <a:gridCol w="6634443">
                  <a:extLst>
                    <a:ext uri="{9D8B030D-6E8A-4147-A177-3AD203B41FA5}">
                      <a16:colId xmlns:a16="http://schemas.microsoft.com/office/drawing/2014/main" val="1838053497"/>
                    </a:ext>
                  </a:extLst>
                </a:gridCol>
              </a:tblGrid>
              <a:tr h="378351">
                <a:tc>
                  <a:txBody>
                    <a:bodyPr/>
                    <a:lstStyle/>
                    <a:p>
                      <a:pPr lvl="0"/>
                      <a:r>
                        <a:rPr lang="en-US" sz="1050" kern="1200" dirty="0">
                          <a:solidFill>
                            <a:schemeClr val="tx1"/>
                          </a:solidFill>
                          <a:latin typeface="Source Sans Pro" charset="0"/>
                          <a:ea typeface="Source Sans Pro" charset="0"/>
                          <a:cs typeface="+mn-cs"/>
                        </a:rPr>
                        <a:t>These particles are behind numerous respiratory illnesses, cardiovascular problems, and lung cancers. Exposure to these can reduce life expectancy by several months to two years.</a:t>
                      </a:r>
                    </a:p>
                  </a:txBody>
                  <a:tcPr/>
                </a:tc>
                <a:extLst>
                  <a:ext uri="{0D108BD9-81ED-4DB2-BD59-A6C34878D82A}">
                    <a16:rowId xmlns:a16="http://schemas.microsoft.com/office/drawing/2014/main" val="2540629028"/>
                  </a:ext>
                </a:extLst>
              </a:tr>
            </a:tbl>
          </a:graphicData>
        </a:graphic>
      </p:graphicFrame>
      <p:graphicFrame>
        <p:nvGraphicFramePr>
          <p:cNvPr id="101" name="Tabla 100">
            <a:extLst>
              <a:ext uri="{FF2B5EF4-FFF2-40B4-BE49-F238E27FC236}">
                <a16:creationId xmlns:a16="http://schemas.microsoft.com/office/drawing/2014/main" id="{DC180257-ADC8-4079-903D-E71E91FDD6DB}"/>
              </a:ext>
            </a:extLst>
          </p:cNvPr>
          <p:cNvGraphicFramePr>
            <a:graphicFrameLocks noGrp="1"/>
          </p:cNvGraphicFramePr>
          <p:nvPr>
            <p:extLst/>
          </p:nvPr>
        </p:nvGraphicFramePr>
        <p:xfrm>
          <a:off x="2221425" y="5621539"/>
          <a:ext cx="6643348" cy="571500"/>
        </p:xfrm>
        <a:graphic>
          <a:graphicData uri="http://schemas.openxmlformats.org/drawingml/2006/table">
            <a:tbl>
              <a:tblPr firstRow="1" bandRow="1">
                <a:tableStyleId>{2D5ABB26-0587-4C30-8999-92F81FD0307C}</a:tableStyleId>
              </a:tblPr>
              <a:tblGrid>
                <a:gridCol w="6643348">
                  <a:extLst>
                    <a:ext uri="{9D8B030D-6E8A-4147-A177-3AD203B41FA5}">
                      <a16:colId xmlns:a16="http://schemas.microsoft.com/office/drawing/2014/main" val="1838053497"/>
                    </a:ext>
                  </a:extLst>
                </a:gridCol>
              </a:tblGrid>
              <a:tr h="378351">
                <a:tc>
                  <a:txBody>
                    <a:bodyPr/>
                    <a:lstStyle/>
                    <a:p>
                      <a:r>
                        <a:rPr lang="en-US" sz="1050" kern="1200" dirty="0">
                          <a:solidFill>
                            <a:schemeClr val="tx1"/>
                          </a:solidFill>
                          <a:latin typeface="Source Sans Pro" charset="0"/>
                          <a:ea typeface="Source Sans Pro" charset="0"/>
                          <a:cs typeface="+mn-cs"/>
                        </a:rPr>
                        <a:t>Another aspect to consider is the level of noise generation, especially in the sections closest to inhabited areas. Therefore, another indicator considered will be the level of generation, not propagation, of the noise in the different scenarios.</a:t>
                      </a:r>
                    </a:p>
                  </a:txBody>
                  <a:tcPr/>
                </a:tc>
                <a:extLst>
                  <a:ext uri="{0D108BD9-81ED-4DB2-BD59-A6C34878D82A}">
                    <a16:rowId xmlns:a16="http://schemas.microsoft.com/office/drawing/2014/main" val="2540629028"/>
                  </a:ext>
                </a:extLst>
              </a:tr>
            </a:tbl>
          </a:graphicData>
        </a:graphic>
      </p:graphicFrame>
      <p:graphicFrame>
        <p:nvGraphicFramePr>
          <p:cNvPr id="148" name="Tabla 147">
            <a:extLst>
              <a:ext uri="{FF2B5EF4-FFF2-40B4-BE49-F238E27FC236}">
                <a16:creationId xmlns:a16="http://schemas.microsoft.com/office/drawing/2014/main" id="{A77276DF-BD6F-4CED-8F7D-72FFF23F7C52}"/>
              </a:ext>
            </a:extLst>
          </p:cNvPr>
          <p:cNvGraphicFramePr>
            <a:graphicFrameLocks noGrp="1"/>
          </p:cNvGraphicFramePr>
          <p:nvPr>
            <p:extLst/>
          </p:nvPr>
        </p:nvGraphicFramePr>
        <p:xfrm>
          <a:off x="2230857" y="3195083"/>
          <a:ext cx="6297195" cy="365554"/>
        </p:xfrm>
        <a:graphic>
          <a:graphicData uri="http://schemas.openxmlformats.org/drawingml/2006/table">
            <a:tbl>
              <a:tblPr firstRow="1" bandRow="1">
                <a:tableStyleId>{2D5ABB26-0587-4C30-8999-92F81FD0307C}</a:tableStyleId>
              </a:tblPr>
              <a:tblGrid>
                <a:gridCol w="6297195">
                  <a:extLst>
                    <a:ext uri="{9D8B030D-6E8A-4147-A177-3AD203B41FA5}">
                      <a16:colId xmlns:a16="http://schemas.microsoft.com/office/drawing/2014/main" val="1838053497"/>
                    </a:ext>
                  </a:extLst>
                </a:gridCol>
              </a:tblGrid>
              <a:tr h="365554">
                <a:tc>
                  <a:txBody>
                    <a:bodyPr/>
                    <a:lstStyle/>
                    <a:p>
                      <a:pPr lvl="0"/>
                      <a:r>
                        <a:rPr lang="en-US" sz="1050" kern="1200" noProof="0" dirty="0">
                          <a:solidFill>
                            <a:schemeClr val="tx1"/>
                          </a:solidFill>
                          <a:latin typeface="Source Sans Pro" charset="0"/>
                          <a:ea typeface="Source Sans Pro" charset="0"/>
                          <a:cs typeface="+mn-cs"/>
                        </a:rPr>
                        <a:t>The lower the number of stops is, the greater</a:t>
                      </a:r>
                      <a:r>
                        <a:rPr lang="en-US" sz="1050" kern="1200" baseline="0" noProof="0" dirty="0">
                          <a:solidFill>
                            <a:schemeClr val="tx1"/>
                          </a:solidFill>
                          <a:latin typeface="Source Sans Pro" charset="0"/>
                          <a:ea typeface="Source Sans Pro" charset="0"/>
                          <a:cs typeface="+mn-cs"/>
                        </a:rPr>
                        <a:t> the traffic flow is</a:t>
                      </a:r>
                      <a:r>
                        <a:rPr lang="es-ES" sz="1050" kern="1200" dirty="0">
                          <a:solidFill>
                            <a:schemeClr val="tx1"/>
                          </a:solidFill>
                          <a:latin typeface="Source Sans Pro" charset="0"/>
                          <a:ea typeface="Source Sans Pro" charset="0"/>
                          <a:cs typeface="+mn-cs"/>
                        </a:rPr>
                        <a:t>. </a:t>
                      </a:r>
                      <a:r>
                        <a:rPr lang="en-US" sz="1050" kern="1200" noProof="0" dirty="0">
                          <a:solidFill>
                            <a:schemeClr val="tx1"/>
                          </a:solidFill>
                          <a:latin typeface="Source Sans Pro" charset="0"/>
                          <a:ea typeface="Source Sans Pro" charset="0"/>
                          <a:cs typeface="+mn-cs"/>
                        </a:rPr>
                        <a:t>It has direct impact on the environment</a:t>
                      </a:r>
                      <a:r>
                        <a:rPr lang="es-ES" sz="1050" kern="1200" dirty="0">
                          <a:solidFill>
                            <a:schemeClr val="tx1"/>
                          </a:solidFill>
                          <a:latin typeface="Source Sans Pro" charset="0"/>
                          <a:ea typeface="Source Sans Pro" charset="0"/>
                          <a:cs typeface="+mn-cs"/>
                        </a:rPr>
                        <a:t>.</a:t>
                      </a:r>
                    </a:p>
                  </a:txBody>
                  <a:tcPr/>
                </a:tc>
                <a:extLst>
                  <a:ext uri="{0D108BD9-81ED-4DB2-BD59-A6C34878D82A}">
                    <a16:rowId xmlns:a16="http://schemas.microsoft.com/office/drawing/2014/main" val="2540629028"/>
                  </a:ext>
                </a:extLst>
              </a:tr>
            </a:tbl>
          </a:graphicData>
        </a:graphic>
      </p:graphicFrame>
      <p:graphicFrame>
        <p:nvGraphicFramePr>
          <p:cNvPr id="150" name="Tabla 149">
            <a:extLst>
              <a:ext uri="{FF2B5EF4-FFF2-40B4-BE49-F238E27FC236}">
                <a16:creationId xmlns:a16="http://schemas.microsoft.com/office/drawing/2014/main" id="{FE549C4A-28A7-4251-ADF4-6A272D6C1D22}"/>
              </a:ext>
            </a:extLst>
          </p:cNvPr>
          <p:cNvGraphicFramePr>
            <a:graphicFrameLocks noGrp="1"/>
          </p:cNvGraphicFramePr>
          <p:nvPr>
            <p:extLst/>
          </p:nvPr>
        </p:nvGraphicFramePr>
        <p:xfrm>
          <a:off x="2224099" y="4000655"/>
          <a:ext cx="6297195" cy="365554"/>
        </p:xfrm>
        <a:graphic>
          <a:graphicData uri="http://schemas.openxmlformats.org/drawingml/2006/table">
            <a:tbl>
              <a:tblPr firstRow="1" bandRow="1">
                <a:tableStyleId>{2D5ABB26-0587-4C30-8999-92F81FD0307C}</a:tableStyleId>
              </a:tblPr>
              <a:tblGrid>
                <a:gridCol w="6297195">
                  <a:extLst>
                    <a:ext uri="{9D8B030D-6E8A-4147-A177-3AD203B41FA5}">
                      <a16:colId xmlns:a16="http://schemas.microsoft.com/office/drawing/2014/main" val="1838053497"/>
                    </a:ext>
                  </a:extLst>
                </a:gridCol>
              </a:tblGrid>
              <a:tr h="3655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kern="1200" noProof="0" dirty="0">
                          <a:solidFill>
                            <a:schemeClr val="tx1"/>
                          </a:solidFill>
                          <a:latin typeface="Source Sans Pro" charset="0"/>
                          <a:ea typeface="Source Sans Pro" charset="0"/>
                          <a:cs typeface="+mn-cs"/>
                        </a:rPr>
                        <a:t>Defines the level of congestion. The more severe is the congestion</a:t>
                      </a:r>
                      <a:r>
                        <a:rPr lang="en-US" sz="1050" kern="1200" baseline="0" noProof="0" dirty="0">
                          <a:solidFill>
                            <a:schemeClr val="tx1"/>
                          </a:solidFill>
                          <a:latin typeface="Source Sans Pro" charset="0"/>
                          <a:ea typeface="Source Sans Pro" charset="0"/>
                          <a:cs typeface="+mn-cs"/>
                        </a:rPr>
                        <a:t> the bigger the stop time will be.</a:t>
                      </a:r>
                      <a:endParaRPr lang="en-US" sz="1050" kern="1200" noProof="0" dirty="0">
                        <a:solidFill>
                          <a:schemeClr val="tx1"/>
                        </a:solidFill>
                        <a:latin typeface="Source Sans Pro" charset="0"/>
                        <a:ea typeface="Source Sans Pro" charset="0"/>
                        <a:cs typeface="+mn-cs"/>
                      </a:endParaRPr>
                    </a:p>
                  </a:txBody>
                  <a:tcPr/>
                </a:tc>
                <a:extLst>
                  <a:ext uri="{0D108BD9-81ED-4DB2-BD59-A6C34878D82A}">
                    <a16:rowId xmlns:a16="http://schemas.microsoft.com/office/drawing/2014/main" val="2540629028"/>
                  </a:ext>
                </a:extLst>
              </a:tr>
            </a:tbl>
          </a:graphicData>
        </a:graphic>
      </p:graphicFrame>
      <p:grpSp>
        <p:nvGrpSpPr>
          <p:cNvPr id="41" name="Group 5">
            <a:extLst>
              <a:ext uri="{FF2B5EF4-FFF2-40B4-BE49-F238E27FC236}">
                <a16:creationId xmlns:a16="http://schemas.microsoft.com/office/drawing/2014/main" id="{1F1EF880-C12C-47F3-B529-EC731C516C06}"/>
              </a:ext>
            </a:extLst>
          </p:cNvPr>
          <p:cNvGrpSpPr/>
          <p:nvPr/>
        </p:nvGrpSpPr>
        <p:grpSpPr>
          <a:xfrm>
            <a:off x="308925" y="6400805"/>
            <a:ext cx="5124466" cy="365922"/>
            <a:chOff x="277404" y="6222365"/>
            <a:chExt cx="7557511" cy="539657"/>
          </a:xfrm>
        </p:grpSpPr>
        <p:pic>
          <p:nvPicPr>
            <p:cNvPr id="42" name="image4.png">
              <a:extLst>
                <a:ext uri="{FF2B5EF4-FFF2-40B4-BE49-F238E27FC236}">
                  <a16:creationId xmlns:a16="http://schemas.microsoft.com/office/drawing/2014/main" id="{6B2BF88D-65B8-42F6-A5CA-30EB8B557502}"/>
                </a:ext>
              </a:extLst>
            </p:cNvPr>
            <p:cNvPicPr/>
            <p:nvPr/>
          </p:nvPicPr>
          <p:blipFill>
            <a:blip r:embed="rId3"/>
            <a:srcRect/>
            <a:stretch>
              <a:fillRect/>
            </a:stretch>
          </p:blipFill>
          <p:spPr>
            <a:xfrm>
              <a:off x="1373258" y="6222365"/>
              <a:ext cx="6461657" cy="499110"/>
            </a:xfrm>
            <a:prstGeom prst="rect">
              <a:avLst/>
            </a:prstGeom>
          </p:spPr>
        </p:pic>
        <p:pic>
          <p:nvPicPr>
            <p:cNvPr id="43" name="image1.png" descr="A picture containing company name&#10;&#10;Description automatically generated">
              <a:extLst>
                <a:ext uri="{FF2B5EF4-FFF2-40B4-BE49-F238E27FC236}">
                  <a16:creationId xmlns:a16="http://schemas.microsoft.com/office/drawing/2014/main" id="{B248A8F7-ED2D-46B0-A017-C8AEE7504881}"/>
                </a:ext>
              </a:extLst>
            </p:cNvPr>
            <p:cNvPicPr/>
            <p:nvPr/>
          </p:nvPicPr>
          <p:blipFill>
            <a:blip r:embed="rId4"/>
            <a:srcRect/>
            <a:stretch>
              <a:fillRect/>
            </a:stretch>
          </p:blipFill>
          <p:spPr>
            <a:xfrm>
              <a:off x="277404" y="6262913"/>
              <a:ext cx="850163" cy="499109"/>
            </a:xfrm>
            <a:prstGeom prst="rect">
              <a:avLst/>
            </a:prstGeom>
          </p:spPr>
        </p:pic>
      </p:grpSp>
    </p:spTree>
    <p:extLst>
      <p:ext uri="{BB962C8B-B14F-4D97-AF65-F5344CB8AC3E}">
        <p14:creationId xmlns:p14="http://schemas.microsoft.com/office/powerpoint/2010/main" val="207615403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C17088C1-3683-4F09-A570-DBE3080C0A39}"/>
              </a:ext>
            </a:extLst>
          </p:cNvPr>
          <p:cNvSpPr>
            <a:spLocks noGrp="1"/>
          </p:cNvSpPr>
          <p:nvPr>
            <p:ph type="sldNum" sz="quarter" idx="12"/>
          </p:nvPr>
        </p:nvSpPr>
        <p:spPr/>
        <p:txBody>
          <a:bodyPr/>
          <a:lstStyle/>
          <a:p>
            <a:fld id="{5336F0B7-EF37-4B31-BA1E-D2B9204CDF2B}" type="slidenum">
              <a:rPr lang="ca-ES" noProof="0" smtClean="0"/>
              <a:pPr/>
              <a:t>25</a:t>
            </a:fld>
            <a:endParaRPr lang="ca-ES" noProof="0" dirty="0"/>
          </a:p>
        </p:txBody>
      </p:sp>
      <p:sp>
        <p:nvSpPr>
          <p:cNvPr id="7" name="Title 1">
            <a:extLst>
              <a:ext uri="{FF2B5EF4-FFF2-40B4-BE49-F238E27FC236}">
                <a16:creationId xmlns:a16="http://schemas.microsoft.com/office/drawing/2014/main" id="{EC95511D-6124-400B-8004-FDE7F6264A0A}"/>
              </a:ext>
            </a:extLst>
          </p:cNvPr>
          <p:cNvSpPr txBox="1">
            <a:spLocks/>
          </p:cNvSpPr>
          <p:nvPr/>
        </p:nvSpPr>
        <p:spPr>
          <a:xfrm>
            <a:off x="612000" y="2732173"/>
            <a:ext cx="7920000" cy="1393654"/>
          </a:xfrm>
          <a:prstGeom prst="rect">
            <a:avLst/>
          </a:prstGeom>
          <a:solidFill>
            <a:srgbClr val="F17F09"/>
          </a:solidFill>
        </p:spPr>
        <p:txBody>
          <a:bodyPr vert="horz" lIns="91440" tIns="45720" rIns="91440" bIns="45720" rtlCol="0" anchor="ctr">
            <a:noAutofit/>
          </a:bodyPr>
          <a:lstStyle>
            <a:lvl1pPr marL="0" indent="0" algn="l" defTabSz="914400" rtl="0" eaLnBrk="1" latinLnBrk="0" hangingPunct="1">
              <a:spcBef>
                <a:spcPct val="0"/>
              </a:spcBef>
              <a:buFont typeface="+mj-lt"/>
              <a:buNone/>
              <a:defRPr sz="1800" b="1" kern="1200">
                <a:solidFill>
                  <a:srgbClr val="F17F09"/>
                </a:solidFill>
                <a:latin typeface="Source Sans Pro" charset="0"/>
                <a:ea typeface="Source Sans Pro" charset="0"/>
                <a:cs typeface="Source Sans Pro" charset="0"/>
              </a:defRPr>
            </a:lvl1pPr>
          </a:lstStyle>
          <a:p>
            <a:pPr algn="ctr"/>
            <a:r>
              <a:rPr lang="en-US" sz="3200" dirty="0">
                <a:solidFill>
                  <a:schemeClr val="bg1"/>
                </a:solidFill>
              </a:rPr>
              <a:t>Assessment</a:t>
            </a:r>
          </a:p>
        </p:txBody>
      </p:sp>
      <p:grpSp>
        <p:nvGrpSpPr>
          <p:cNvPr id="15" name="Group 11">
            <a:extLst>
              <a:ext uri="{FF2B5EF4-FFF2-40B4-BE49-F238E27FC236}">
                <a16:creationId xmlns:a16="http://schemas.microsoft.com/office/drawing/2014/main" id="{CDCC13A2-31B1-44C0-B483-478E8B5908E7}"/>
              </a:ext>
            </a:extLst>
          </p:cNvPr>
          <p:cNvGrpSpPr/>
          <p:nvPr/>
        </p:nvGrpSpPr>
        <p:grpSpPr>
          <a:xfrm>
            <a:off x="308925" y="6400805"/>
            <a:ext cx="5124466" cy="365922"/>
            <a:chOff x="277404" y="6222365"/>
            <a:chExt cx="7557511" cy="539657"/>
          </a:xfrm>
        </p:grpSpPr>
        <p:pic>
          <p:nvPicPr>
            <p:cNvPr id="16" name="image4.png">
              <a:extLst>
                <a:ext uri="{FF2B5EF4-FFF2-40B4-BE49-F238E27FC236}">
                  <a16:creationId xmlns:a16="http://schemas.microsoft.com/office/drawing/2014/main" id="{E575AF03-FEDA-43CA-98D9-55BE9E52EF28}"/>
                </a:ext>
              </a:extLst>
            </p:cNvPr>
            <p:cNvPicPr/>
            <p:nvPr/>
          </p:nvPicPr>
          <p:blipFill>
            <a:blip r:embed="rId2"/>
            <a:srcRect/>
            <a:stretch>
              <a:fillRect/>
            </a:stretch>
          </p:blipFill>
          <p:spPr>
            <a:xfrm>
              <a:off x="1373258" y="6222365"/>
              <a:ext cx="6461657" cy="499110"/>
            </a:xfrm>
            <a:prstGeom prst="rect">
              <a:avLst/>
            </a:prstGeom>
          </p:spPr>
        </p:pic>
        <p:pic>
          <p:nvPicPr>
            <p:cNvPr id="17" name="image1.png" descr="A picture containing company name&#10;&#10;Description automatically generated">
              <a:extLst>
                <a:ext uri="{FF2B5EF4-FFF2-40B4-BE49-F238E27FC236}">
                  <a16:creationId xmlns:a16="http://schemas.microsoft.com/office/drawing/2014/main" id="{035E033A-F2CF-4857-B921-A8F2558142D2}"/>
                </a:ext>
              </a:extLst>
            </p:cNvPr>
            <p:cNvPicPr/>
            <p:nvPr/>
          </p:nvPicPr>
          <p:blipFill>
            <a:blip r:embed="rId3"/>
            <a:srcRect/>
            <a:stretch>
              <a:fillRect/>
            </a:stretch>
          </p:blipFill>
          <p:spPr>
            <a:xfrm>
              <a:off x="277404" y="6262913"/>
              <a:ext cx="850163" cy="499109"/>
            </a:xfrm>
            <a:prstGeom prst="rect">
              <a:avLst/>
            </a:prstGeom>
          </p:spPr>
        </p:pic>
      </p:grpSp>
    </p:spTree>
    <p:extLst>
      <p:ext uri="{BB962C8B-B14F-4D97-AF65-F5344CB8AC3E}">
        <p14:creationId xmlns:p14="http://schemas.microsoft.com/office/powerpoint/2010/main" val="399884240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Marcador de contenido 7"/>
          <p:cNvSpPr>
            <a:spLocks noGrp="1"/>
          </p:cNvSpPr>
          <p:nvPr>
            <p:ph idx="22"/>
          </p:nvPr>
        </p:nvSpPr>
        <p:spPr>
          <a:xfrm>
            <a:off x="454699" y="1075537"/>
            <a:ext cx="6940410" cy="523220"/>
          </a:xfrm>
        </p:spPr>
        <p:txBody>
          <a:bodyPr/>
          <a:lstStyle/>
          <a:p>
            <a:r>
              <a:rPr lang="en-US" dirty="0"/>
              <a:t>Assessment: Segmentation</a:t>
            </a:r>
          </a:p>
        </p:txBody>
      </p:sp>
      <p:sp>
        <p:nvSpPr>
          <p:cNvPr id="5" name="Marcador de número de diapositiva 4"/>
          <p:cNvSpPr>
            <a:spLocks noGrp="1"/>
          </p:cNvSpPr>
          <p:nvPr>
            <p:ph type="sldNum" sz="quarter" idx="12"/>
          </p:nvPr>
        </p:nvSpPr>
        <p:spPr/>
        <p:txBody>
          <a:bodyPr/>
          <a:lstStyle/>
          <a:p>
            <a:fld id="{5336F0B7-EF37-4B31-BA1E-D2B9204CDF2B}" type="slidenum">
              <a:rPr lang="ca-ES" noProof="0" smtClean="0"/>
              <a:pPr/>
              <a:t>26</a:t>
            </a:fld>
            <a:endParaRPr lang="ca-ES" noProof="0" dirty="0"/>
          </a:p>
        </p:txBody>
      </p:sp>
      <p:pic>
        <p:nvPicPr>
          <p:cNvPr id="7" name="Imagen 6">
            <a:extLst>
              <a:ext uri="{FF2B5EF4-FFF2-40B4-BE49-F238E27FC236}">
                <a16:creationId xmlns:a16="http://schemas.microsoft.com/office/drawing/2014/main" id="{F41439B1-A430-4C8C-AD75-CE01714F31C6}"/>
              </a:ext>
            </a:extLst>
          </p:cNvPr>
          <p:cNvPicPr>
            <a:picLocks noChangeAspect="1"/>
          </p:cNvPicPr>
          <p:nvPr/>
        </p:nvPicPr>
        <p:blipFill rotWithShape="1">
          <a:blip r:embed="rId3"/>
          <a:srcRect r="4215"/>
          <a:stretch/>
        </p:blipFill>
        <p:spPr>
          <a:xfrm>
            <a:off x="577638" y="1778858"/>
            <a:ext cx="4261062" cy="4247362"/>
          </a:xfrm>
          <a:prstGeom prst="rect">
            <a:avLst/>
          </a:prstGeom>
        </p:spPr>
      </p:pic>
      <p:grpSp>
        <p:nvGrpSpPr>
          <p:cNvPr id="46" name="Grupo 45"/>
          <p:cNvGrpSpPr/>
          <p:nvPr/>
        </p:nvGrpSpPr>
        <p:grpSpPr>
          <a:xfrm>
            <a:off x="2595111" y="3598055"/>
            <a:ext cx="1265849" cy="1764520"/>
            <a:chOff x="2595111" y="3598055"/>
            <a:chExt cx="1265849" cy="1764520"/>
          </a:xfrm>
        </p:grpSpPr>
        <p:sp>
          <p:nvSpPr>
            <p:cNvPr id="47" name="Elipse 46"/>
            <p:cNvSpPr/>
            <p:nvPr/>
          </p:nvSpPr>
          <p:spPr>
            <a:xfrm>
              <a:off x="3776187" y="5277802"/>
              <a:ext cx="84773" cy="84773"/>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48" name="Elipse 47"/>
            <p:cNvSpPr/>
            <p:nvPr/>
          </p:nvSpPr>
          <p:spPr>
            <a:xfrm>
              <a:off x="3492819" y="4982527"/>
              <a:ext cx="84773" cy="84773"/>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49" name="Elipse 48"/>
            <p:cNvSpPr/>
            <p:nvPr/>
          </p:nvSpPr>
          <p:spPr>
            <a:xfrm>
              <a:off x="3025166" y="4380071"/>
              <a:ext cx="84773" cy="84773"/>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50" name="Elipse 49"/>
            <p:cNvSpPr/>
            <p:nvPr/>
          </p:nvSpPr>
          <p:spPr>
            <a:xfrm>
              <a:off x="2952298" y="4031443"/>
              <a:ext cx="84773" cy="84773"/>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51" name="Elipse 50"/>
            <p:cNvSpPr/>
            <p:nvPr/>
          </p:nvSpPr>
          <p:spPr>
            <a:xfrm>
              <a:off x="2595111" y="3598055"/>
              <a:ext cx="84773" cy="84773"/>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grpSp>
        <p:nvGrpSpPr>
          <p:cNvPr id="2" name="Grupo 1"/>
          <p:cNvGrpSpPr/>
          <p:nvPr/>
        </p:nvGrpSpPr>
        <p:grpSpPr>
          <a:xfrm>
            <a:off x="2093804" y="3322000"/>
            <a:ext cx="3748196" cy="2104806"/>
            <a:chOff x="2093804" y="3322000"/>
            <a:chExt cx="3748196" cy="2104806"/>
          </a:xfrm>
        </p:grpSpPr>
        <p:cxnSp>
          <p:nvCxnSpPr>
            <p:cNvPr id="52" name="Conector recto 51"/>
            <p:cNvCxnSpPr/>
            <p:nvPr/>
          </p:nvCxnSpPr>
          <p:spPr>
            <a:xfrm flipV="1">
              <a:off x="3497582" y="5056919"/>
              <a:ext cx="2344418" cy="448"/>
            </a:xfrm>
            <a:prstGeom prst="line">
              <a:avLst/>
            </a:prstGeom>
            <a:ln w="19050"/>
          </p:spPr>
          <p:style>
            <a:lnRef idx="1">
              <a:schemeClr val="dk1"/>
            </a:lnRef>
            <a:fillRef idx="0">
              <a:schemeClr val="dk1"/>
            </a:fillRef>
            <a:effectRef idx="0">
              <a:schemeClr val="dk1"/>
            </a:effectRef>
            <a:fontRef idx="minor">
              <a:schemeClr val="tx1"/>
            </a:fontRef>
          </p:style>
        </p:cxnSp>
        <p:cxnSp>
          <p:nvCxnSpPr>
            <p:cNvPr id="53" name="Conector recto 52"/>
            <p:cNvCxnSpPr/>
            <p:nvPr/>
          </p:nvCxnSpPr>
          <p:spPr>
            <a:xfrm>
              <a:off x="3823336" y="5391150"/>
              <a:ext cx="2018664" cy="9525"/>
            </a:xfrm>
            <a:prstGeom prst="line">
              <a:avLst/>
            </a:prstGeom>
            <a:ln w="19050"/>
          </p:spPr>
          <p:style>
            <a:lnRef idx="1">
              <a:schemeClr val="dk1"/>
            </a:lnRef>
            <a:fillRef idx="0">
              <a:schemeClr val="dk1"/>
            </a:fillRef>
            <a:effectRef idx="0">
              <a:schemeClr val="dk1"/>
            </a:effectRef>
            <a:fontRef idx="minor">
              <a:schemeClr val="tx1"/>
            </a:fontRef>
          </p:style>
        </p:cxnSp>
        <p:cxnSp>
          <p:nvCxnSpPr>
            <p:cNvPr id="54" name="Conector recto 53"/>
            <p:cNvCxnSpPr/>
            <p:nvPr/>
          </p:nvCxnSpPr>
          <p:spPr>
            <a:xfrm flipV="1">
              <a:off x="3109939" y="4667455"/>
              <a:ext cx="2719361" cy="17824"/>
            </a:xfrm>
            <a:prstGeom prst="line">
              <a:avLst/>
            </a:prstGeom>
            <a:ln w="19050"/>
          </p:spPr>
          <p:style>
            <a:lnRef idx="1">
              <a:schemeClr val="dk1"/>
            </a:lnRef>
            <a:fillRef idx="0">
              <a:schemeClr val="dk1"/>
            </a:fillRef>
            <a:effectRef idx="0">
              <a:schemeClr val="dk1"/>
            </a:effectRef>
            <a:fontRef idx="minor">
              <a:schemeClr val="tx1"/>
            </a:fontRef>
          </p:style>
        </p:cxnSp>
        <p:cxnSp>
          <p:nvCxnSpPr>
            <p:cNvPr id="55" name="Conector recto 54"/>
            <p:cNvCxnSpPr/>
            <p:nvPr/>
          </p:nvCxnSpPr>
          <p:spPr>
            <a:xfrm flipV="1">
              <a:off x="2983039" y="4177380"/>
              <a:ext cx="2846261" cy="19053"/>
            </a:xfrm>
            <a:prstGeom prst="line">
              <a:avLst/>
            </a:prstGeom>
            <a:ln w="19050"/>
          </p:spPr>
          <p:style>
            <a:lnRef idx="1">
              <a:schemeClr val="dk1"/>
            </a:lnRef>
            <a:fillRef idx="0">
              <a:schemeClr val="dk1"/>
            </a:fillRef>
            <a:effectRef idx="0">
              <a:schemeClr val="dk1"/>
            </a:effectRef>
            <a:fontRef idx="minor">
              <a:schemeClr val="tx1"/>
            </a:fontRef>
          </p:style>
        </p:cxnSp>
        <p:cxnSp>
          <p:nvCxnSpPr>
            <p:cNvPr id="56" name="Conector recto 55"/>
            <p:cNvCxnSpPr/>
            <p:nvPr/>
          </p:nvCxnSpPr>
          <p:spPr>
            <a:xfrm>
              <a:off x="2632734" y="3725614"/>
              <a:ext cx="3190216" cy="785"/>
            </a:xfrm>
            <a:prstGeom prst="line">
              <a:avLst/>
            </a:prstGeom>
            <a:ln w="19050"/>
          </p:spPr>
          <p:style>
            <a:lnRef idx="1">
              <a:schemeClr val="dk1"/>
            </a:lnRef>
            <a:fillRef idx="0">
              <a:schemeClr val="dk1"/>
            </a:fillRef>
            <a:effectRef idx="0">
              <a:schemeClr val="dk1"/>
            </a:effectRef>
            <a:fontRef idx="minor">
              <a:schemeClr val="tx1"/>
            </a:fontRef>
          </p:style>
        </p:cxnSp>
        <p:cxnSp>
          <p:nvCxnSpPr>
            <p:cNvPr id="57" name="Conector recto 56"/>
            <p:cNvCxnSpPr/>
            <p:nvPr/>
          </p:nvCxnSpPr>
          <p:spPr>
            <a:xfrm flipV="1">
              <a:off x="2093804" y="3322000"/>
              <a:ext cx="3725971" cy="1765"/>
            </a:xfrm>
            <a:prstGeom prst="line">
              <a:avLst/>
            </a:prstGeom>
            <a:ln w="19050"/>
          </p:spPr>
          <p:style>
            <a:lnRef idx="1">
              <a:schemeClr val="dk1"/>
            </a:lnRef>
            <a:fillRef idx="0">
              <a:schemeClr val="dk1"/>
            </a:fillRef>
            <a:effectRef idx="0">
              <a:schemeClr val="dk1"/>
            </a:effectRef>
            <a:fontRef idx="minor">
              <a:schemeClr val="tx1"/>
            </a:fontRef>
          </p:style>
        </p:cxnSp>
        <p:sp>
          <p:nvSpPr>
            <p:cNvPr id="58" name="CuadroTexto 57"/>
            <p:cNvSpPr txBox="1"/>
            <p:nvPr/>
          </p:nvSpPr>
          <p:spPr>
            <a:xfrm>
              <a:off x="4774220" y="5026696"/>
              <a:ext cx="314510" cy="400110"/>
            </a:xfrm>
            <a:prstGeom prst="rect">
              <a:avLst/>
            </a:prstGeom>
            <a:noFill/>
          </p:spPr>
          <p:txBody>
            <a:bodyPr wrap="none" rtlCol="0">
              <a:spAutoFit/>
            </a:bodyPr>
            <a:lstStyle/>
            <a:p>
              <a:r>
                <a:rPr lang="es-ES" sz="2000" b="1" dirty="0"/>
                <a:t>1</a:t>
              </a:r>
            </a:p>
          </p:txBody>
        </p:sp>
        <p:sp>
          <p:nvSpPr>
            <p:cNvPr id="59" name="CuadroTexto 58"/>
            <p:cNvSpPr txBox="1"/>
            <p:nvPr/>
          </p:nvSpPr>
          <p:spPr>
            <a:xfrm>
              <a:off x="4774220" y="4666418"/>
              <a:ext cx="314510" cy="400110"/>
            </a:xfrm>
            <a:prstGeom prst="rect">
              <a:avLst/>
            </a:prstGeom>
            <a:noFill/>
          </p:spPr>
          <p:txBody>
            <a:bodyPr wrap="none" rtlCol="0">
              <a:spAutoFit/>
            </a:bodyPr>
            <a:lstStyle/>
            <a:p>
              <a:r>
                <a:rPr lang="es-ES" sz="2000" b="1" dirty="0"/>
                <a:t>2</a:t>
              </a:r>
            </a:p>
          </p:txBody>
        </p:sp>
        <p:sp>
          <p:nvSpPr>
            <p:cNvPr id="60" name="CuadroTexto 59"/>
            <p:cNvSpPr txBox="1"/>
            <p:nvPr/>
          </p:nvSpPr>
          <p:spPr>
            <a:xfrm>
              <a:off x="4774220" y="4236834"/>
              <a:ext cx="314510" cy="400110"/>
            </a:xfrm>
            <a:prstGeom prst="rect">
              <a:avLst/>
            </a:prstGeom>
            <a:noFill/>
          </p:spPr>
          <p:txBody>
            <a:bodyPr wrap="none" rtlCol="0">
              <a:spAutoFit/>
            </a:bodyPr>
            <a:lstStyle/>
            <a:p>
              <a:r>
                <a:rPr lang="es-ES" sz="2000" b="1" dirty="0"/>
                <a:t>3</a:t>
              </a:r>
            </a:p>
          </p:txBody>
        </p:sp>
        <p:sp>
          <p:nvSpPr>
            <p:cNvPr id="61" name="CuadroTexto 60"/>
            <p:cNvSpPr txBox="1"/>
            <p:nvPr/>
          </p:nvSpPr>
          <p:spPr>
            <a:xfrm>
              <a:off x="4774220" y="3777270"/>
              <a:ext cx="314510" cy="400110"/>
            </a:xfrm>
            <a:prstGeom prst="rect">
              <a:avLst/>
            </a:prstGeom>
            <a:noFill/>
          </p:spPr>
          <p:txBody>
            <a:bodyPr wrap="none" rtlCol="0">
              <a:spAutoFit/>
            </a:bodyPr>
            <a:lstStyle/>
            <a:p>
              <a:r>
                <a:rPr lang="es-ES" sz="2000" b="1" dirty="0"/>
                <a:t>4</a:t>
              </a:r>
            </a:p>
          </p:txBody>
        </p:sp>
        <p:sp>
          <p:nvSpPr>
            <p:cNvPr id="62" name="CuadroTexto 61"/>
            <p:cNvSpPr txBox="1"/>
            <p:nvPr/>
          </p:nvSpPr>
          <p:spPr>
            <a:xfrm>
              <a:off x="4774220" y="3326289"/>
              <a:ext cx="314510" cy="400110"/>
            </a:xfrm>
            <a:prstGeom prst="rect">
              <a:avLst/>
            </a:prstGeom>
            <a:noFill/>
          </p:spPr>
          <p:txBody>
            <a:bodyPr wrap="none" rtlCol="0">
              <a:spAutoFit/>
            </a:bodyPr>
            <a:lstStyle/>
            <a:p>
              <a:r>
                <a:rPr lang="es-ES" sz="2000" b="1" dirty="0"/>
                <a:t>5</a:t>
              </a:r>
            </a:p>
          </p:txBody>
        </p:sp>
        <p:pic>
          <p:nvPicPr>
            <p:cNvPr id="71" name="Imagen 70"/>
            <p:cNvPicPr>
              <a:picLocks noChangeAspect="1"/>
            </p:cNvPicPr>
            <p:nvPr/>
          </p:nvPicPr>
          <p:blipFill>
            <a:blip r:embed="rId4"/>
            <a:stretch>
              <a:fillRect/>
            </a:stretch>
          </p:blipFill>
          <p:spPr>
            <a:xfrm>
              <a:off x="5438817" y="4722473"/>
              <a:ext cx="288000" cy="288000"/>
            </a:xfrm>
            <a:prstGeom prst="rect">
              <a:avLst/>
            </a:prstGeom>
          </p:spPr>
        </p:pic>
        <p:pic>
          <p:nvPicPr>
            <p:cNvPr id="72" name="Imagen 71"/>
            <p:cNvPicPr>
              <a:picLocks noChangeAspect="1"/>
            </p:cNvPicPr>
            <p:nvPr/>
          </p:nvPicPr>
          <p:blipFill>
            <a:blip r:embed="rId5"/>
            <a:stretch>
              <a:fillRect/>
            </a:stretch>
          </p:blipFill>
          <p:spPr>
            <a:xfrm>
              <a:off x="5215950" y="3344221"/>
              <a:ext cx="360000" cy="360000"/>
            </a:xfrm>
            <a:prstGeom prst="rect">
              <a:avLst/>
            </a:prstGeom>
          </p:spPr>
        </p:pic>
        <p:pic>
          <p:nvPicPr>
            <p:cNvPr id="73" name="Imagen 72"/>
            <p:cNvPicPr>
              <a:picLocks noChangeAspect="1"/>
            </p:cNvPicPr>
            <p:nvPr/>
          </p:nvPicPr>
          <p:blipFill>
            <a:blip r:embed="rId6"/>
            <a:stretch>
              <a:fillRect/>
            </a:stretch>
          </p:blipFill>
          <p:spPr>
            <a:xfrm>
              <a:off x="5289481" y="5082265"/>
              <a:ext cx="288000" cy="288000"/>
            </a:xfrm>
            <a:prstGeom prst="rect">
              <a:avLst/>
            </a:prstGeom>
          </p:spPr>
        </p:pic>
        <p:pic>
          <p:nvPicPr>
            <p:cNvPr id="75" name="Imagen 74"/>
            <p:cNvPicPr>
              <a:picLocks noChangeAspect="1"/>
            </p:cNvPicPr>
            <p:nvPr/>
          </p:nvPicPr>
          <p:blipFill>
            <a:blip r:embed="rId5"/>
            <a:stretch>
              <a:fillRect/>
            </a:stretch>
          </p:blipFill>
          <p:spPr>
            <a:xfrm>
              <a:off x="5231731" y="3780245"/>
              <a:ext cx="360000" cy="360000"/>
            </a:xfrm>
            <a:prstGeom prst="rect">
              <a:avLst/>
            </a:prstGeom>
          </p:spPr>
        </p:pic>
        <p:pic>
          <p:nvPicPr>
            <p:cNvPr id="76" name="Imagen 75"/>
            <p:cNvPicPr>
              <a:picLocks noChangeAspect="1"/>
            </p:cNvPicPr>
            <p:nvPr/>
          </p:nvPicPr>
          <p:blipFill>
            <a:blip r:embed="rId5"/>
            <a:stretch>
              <a:fillRect/>
            </a:stretch>
          </p:blipFill>
          <p:spPr>
            <a:xfrm>
              <a:off x="5240721" y="4251944"/>
              <a:ext cx="360000" cy="360000"/>
            </a:xfrm>
            <a:prstGeom prst="rect">
              <a:avLst/>
            </a:prstGeom>
          </p:spPr>
        </p:pic>
        <p:pic>
          <p:nvPicPr>
            <p:cNvPr id="77" name="Imagen 76"/>
            <p:cNvPicPr>
              <a:picLocks noChangeAspect="1"/>
            </p:cNvPicPr>
            <p:nvPr/>
          </p:nvPicPr>
          <p:blipFill>
            <a:blip r:embed="rId5"/>
            <a:stretch>
              <a:fillRect/>
            </a:stretch>
          </p:blipFill>
          <p:spPr>
            <a:xfrm>
              <a:off x="5137890" y="4727099"/>
              <a:ext cx="288000" cy="288000"/>
            </a:xfrm>
            <a:prstGeom prst="rect">
              <a:avLst/>
            </a:prstGeom>
          </p:spPr>
        </p:pic>
      </p:grpSp>
      <p:graphicFrame>
        <p:nvGraphicFramePr>
          <p:cNvPr id="89" name="Tabla 88"/>
          <p:cNvGraphicFramePr>
            <a:graphicFrameLocks noGrp="1"/>
          </p:cNvGraphicFramePr>
          <p:nvPr>
            <p:extLst/>
          </p:nvPr>
        </p:nvGraphicFramePr>
        <p:xfrm>
          <a:off x="5923496" y="2732672"/>
          <a:ext cx="3095624" cy="370840"/>
        </p:xfrm>
        <a:graphic>
          <a:graphicData uri="http://schemas.openxmlformats.org/drawingml/2006/table">
            <a:tbl>
              <a:tblPr firstRow="1" bandRow="1">
                <a:tableStyleId>{5C22544A-7EE6-4342-B048-85BDC9FD1C3A}</a:tableStyleId>
              </a:tblPr>
              <a:tblGrid>
                <a:gridCol w="773906">
                  <a:extLst>
                    <a:ext uri="{9D8B030D-6E8A-4147-A177-3AD203B41FA5}">
                      <a16:colId xmlns:a16="http://schemas.microsoft.com/office/drawing/2014/main" val="1838053497"/>
                    </a:ext>
                  </a:extLst>
                </a:gridCol>
                <a:gridCol w="773906">
                  <a:extLst>
                    <a:ext uri="{9D8B030D-6E8A-4147-A177-3AD203B41FA5}">
                      <a16:colId xmlns:a16="http://schemas.microsoft.com/office/drawing/2014/main" val="669553184"/>
                    </a:ext>
                  </a:extLst>
                </a:gridCol>
                <a:gridCol w="888921">
                  <a:extLst>
                    <a:ext uri="{9D8B030D-6E8A-4147-A177-3AD203B41FA5}">
                      <a16:colId xmlns:a16="http://schemas.microsoft.com/office/drawing/2014/main" val="2010995643"/>
                    </a:ext>
                  </a:extLst>
                </a:gridCol>
                <a:gridCol w="658891">
                  <a:extLst>
                    <a:ext uri="{9D8B030D-6E8A-4147-A177-3AD203B41FA5}">
                      <a16:colId xmlns:a16="http://schemas.microsoft.com/office/drawing/2014/main" val="857127084"/>
                    </a:ext>
                  </a:extLst>
                </a:gridCol>
              </a:tblGrid>
              <a:tr h="370840">
                <a:tc>
                  <a:txBody>
                    <a:bodyPr/>
                    <a:lstStyle/>
                    <a:p>
                      <a:r>
                        <a:rPr lang="ca-ES" sz="1200" noProof="0" dirty="0" err="1"/>
                        <a:t>Length</a:t>
                      </a:r>
                      <a:endParaRPr lang="ca-ES" sz="1200" noProof="0" dirty="0"/>
                    </a:p>
                  </a:txBody>
                  <a:tcPr/>
                </a:tc>
                <a:tc>
                  <a:txBody>
                    <a:bodyPr/>
                    <a:lstStyle/>
                    <a:p>
                      <a:r>
                        <a:rPr lang="ca-ES" sz="1200" noProof="0" dirty="0" err="1"/>
                        <a:t>Lanes</a:t>
                      </a:r>
                      <a:endParaRPr lang="ca-ES" sz="1200" noProof="0" dirty="0"/>
                    </a:p>
                  </a:txBody>
                  <a:tcPr/>
                </a:tc>
                <a:tc>
                  <a:txBody>
                    <a:bodyPr/>
                    <a:lstStyle/>
                    <a:p>
                      <a:r>
                        <a:rPr lang="ca-ES" sz="1200" noProof="0" dirty="0" err="1"/>
                        <a:t>Entrances</a:t>
                      </a:r>
                      <a:endParaRPr lang="ca-ES" sz="1200" noProof="0" dirty="0"/>
                    </a:p>
                  </a:txBody>
                  <a:tcPr/>
                </a:tc>
                <a:tc>
                  <a:txBody>
                    <a:bodyPr/>
                    <a:lstStyle/>
                    <a:p>
                      <a:r>
                        <a:rPr lang="ca-ES" sz="1200" noProof="0" dirty="0" err="1"/>
                        <a:t>Exits</a:t>
                      </a:r>
                      <a:endParaRPr lang="ca-ES" sz="1200" noProof="0" dirty="0"/>
                    </a:p>
                  </a:txBody>
                  <a:tcPr/>
                </a:tc>
                <a:extLst>
                  <a:ext uri="{0D108BD9-81ED-4DB2-BD59-A6C34878D82A}">
                    <a16:rowId xmlns:a16="http://schemas.microsoft.com/office/drawing/2014/main" val="2540629028"/>
                  </a:ext>
                </a:extLst>
              </a:tr>
            </a:tbl>
          </a:graphicData>
        </a:graphic>
      </p:graphicFrame>
      <p:graphicFrame>
        <p:nvGraphicFramePr>
          <p:cNvPr id="91" name="Tabla 90"/>
          <p:cNvGraphicFramePr>
            <a:graphicFrameLocks noGrp="1"/>
          </p:cNvGraphicFramePr>
          <p:nvPr/>
        </p:nvGraphicFramePr>
        <p:xfrm>
          <a:off x="5923496" y="3343464"/>
          <a:ext cx="3095624" cy="370840"/>
        </p:xfrm>
        <a:graphic>
          <a:graphicData uri="http://schemas.openxmlformats.org/drawingml/2006/table">
            <a:tbl>
              <a:tblPr firstRow="1" bandRow="1">
                <a:tableStyleId>{2D5ABB26-0587-4C30-8999-92F81FD0307C}</a:tableStyleId>
              </a:tblPr>
              <a:tblGrid>
                <a:gridCol w="773906">
                  <a:extLst>
                    <a:ext uri="{9D8B030D-6E8A-4147-A177-3AD203B41FA5}">
                      <a16:colId xmlns:a16="http://schemas.microsoft.com/office/drawing/2014/main" val="1838053497"/>
                    </a:ext>
                  </a:extLst>
                </a:gridCol>
                <a:gridCol w="773906">
                  <a:extLst>
                    <a:ext uri="{9D8B030D-6E8A-4147-A177-3AD203B41FA5}">
                      <a16:colId xmlns:a16="http://schemas.microsoft.com/office/drawing/2014/main" val="669553184"/>
                    </a:ext>
                  </a:extLst>
                </a:gridCol>
                <a:gridCol w="773906">
                  <a:extLst>
                    <a:ext uri="{9D8B030D-6E8A-4147-A177-3AD203B41FA5}">
                      <a16:colId xmlns:a16="http://schemas.microsoft.com/office/drawing/2014/main" val="2010995643"/>
                    </a:ext>
                  </a:extLst>
                </a:gridCol>
                <a:gridCol w="773906">
                  <a:extLst>
                    <a:ext uri="{9D8B030D-6E8A-4147-A177-3AD203B41FA5}">
                      <a16:colId xmlns:a16="http://schemas.microsoft.com/office/drawing/2014/main" val="857127084"/>
                    </a:ext>
                  </a:extLst>
                </a:gridCol>
              </a:tblGrid>
              <a:tr h="370840">
                <a:tc>
                  <a:txBody>
                    <a:bodyPr/>
                    <a:lstStyle/>
                    <a:p>
                      <a:r>
                        <a:rPr lang="es-ES" sz="1400" b="1" dirty="0"/>
                        <a:t>1500m</a:t>
                      </a:r>
                      <a:endParaRPr lang="es-ES" sz="1400" b="1" dirty="0">
                        <a:solidFill>
                          <a:schemeClr val="tx1"/>
                        </a:solidFill>
                      </a:endParaRPr>
                    </a:p>
                  </a:txBody>
                  <a:tcPr/>
                </a:tc>
                <a:tc>
                  <a:txBody>
                    <a:bodyPr/>
                    <a:lstStyle/>
                    <a:p>
                      <a:r>
                        <a:rPr lang="es-ES" sz="1400" b="1" dirty="0"/>
                        <a:t>3 (*)</a:t>
                      </a:r>
                      <a:endParaRPr lang="es-ES" sz="1400" b="1" dirty="0">
                        <a:solidFill>
                          <a:schemeClr val="tx1"/>
                        </a:solidFill>
                      </a:endParaRPr>
                    </a:p>
                  </a:txBody>
                  <a:tcPr/>
                </a:tc>
                <a:tc>
                  <a:txBody>
                    <a:bodyPr/>
                    <a:lstStyle/>
                    <a:p>
                      <a:r>
                        <a:rPr lang="es-ES" sz="1400" b="1" dirty="0"/>
                        <a:t>2</a:t>
                      </a:r>
                      <a:endParaRPr lang="es-ES" sz="1400" b="1" dirty="0">
                        <a:solidFill>
                          <a:schemeClr val="tx1"/>
                        </a:solidFill>
                      </a:endParaRPr>
                    </a:p>
                  </a:txBody>
                  <a:tcPr/>
                </a:tc>
                <a:tc>
                  <a:txBody>
                    <a:bodyPr/>
                    <a:lstStyle/>
                    <a:p>
                      <a:r>
                        <a:rPr lang="es-ES" sz="1400" b="1" dirty="0"/>
                        <a:t>0</a:t>
                      </a:r>
                      <a:endParaRPr lang="es-ES" sz="1400" b="1" dirty="0">
                        <a:solidFill>
                          <a:schemeClr val="tx1"/>
                        </a:solidFill>
                      </a:endParaRPr>
                    </a:p>
                  </a:txBody>
                  <a:tcPr/>
                </a:tc>
                <a:extLst>
                  <a:ext uri="{0D108BD9-81ED-4DB2-BD59-A6C34878D82A}">
                    <a16:rowId xmlns:a16="http://schemas.microsoft.com/office/drawing/2014/main" val="2540629028"/>
                  </a:ext>
                </a:extLst>
              </a:tr>
            </a:tbl>
          </a:graphicData>
        </a:graphic>
      </p:graphicFrame>
      <p:graphicFrame>
        <p:nvGraphicFramePr>
          <p:cNvPr id="92" name="Tabla 91"/>
          <p:cNvGraphicFramePr>
            <a:graphicFrameLocks noGrp="1"/>
          </p:cNvGraphicFramePr>
          <p:nvPr/>
        </p:nvGraphicFramePr>
        <p:xfrm>
          <a:off x="5923496" y="3772828"/>
          <a:ext cx="3095624" cy="370840"/>
        </p:xfrm>
        <a:graphic>
          <a:graphicData uri="http://schemas.openxmlformats.org/drawingml/2006/table">
            <a:tbl>
              <a:tblPr firstRow="1" bandRow="1">
                <a:tableStyleId>{2D5ABB26-0587-4C30-8999-92F81FD0307C}</a:tableStyleId>
              </a:tblPr>
              <a:tblGrid>
                <a:gridCol w="773906">
                  <a:extLst>
                    <a:ext uri="{9D8B030D-6E8A-4147-A177-3AD203B41FA5}">
                      <a16:colId xmlns:a16="http://schemas.microsoft.com/office/drawing/2014/main" val="1838053497"/>
                    </a:ext>
                  </a:extLst>
                </a:gridCol>
                <a:gridCol w="773906">
                  <a:extLst>
                    <a:ext uri="{9D8B030D-6E8A-4147-A177-3AD203B41FA5}">
                      <a16:colId xmlns:a16="http://schemas.microsoft.com/office/drawing/2014/main" val="669553184"/>
                    </a:ext>
                  </a:extLst>
                </a:gridCol>
                <a:gridCol w="773906">
                  <a:extLst>
                    <a:ext uri="{9D8B030D-6E8A-4147-A177-3AD203B41FA5}">
                      <a16:colId xmlns:a16="http://schemas.microsoft.com/office/drawing/2014/main" val="2010995643"/>
                    </a:ext>
                  </a:extLst>
                </a:gridCol>
                <a:gridCol w="773906">
                  <a:extLst>
                    <a:ext uri="{9D8B030D-6E8A-4147-A177-3AD203B41FA5}">
                      <a16:colId xmlns:a16="http://schemas.microsoft.com/office/drawing/2014/main" val="857127084"/>
                    </a:ext>
                  </a:extLst>
                </a:gridCol>
              </a:tblGrid>
              <a:tr h="370840">
                <a:tc>
                  <a:txBody>
                    <a:bodyPr/>
                    <a:lstStyle/>
                    <a:p>
                      <a:r>
                        <a:rPr lang="es-ES" sz="1400" b="1" dirty="0"/>
                        <a:t>1600m</a:t>
                      </a:r>
                      <a:endParaRPr lang="es-ES" sz="1400" b="1" dirty="0">
                        <a:solidFill>
                          <a:schemeClr val="tx1"/>
                        </a:solidFill>
                      </a:endParaRPr>
                    </a:p>
                  </a:txBody>
                  <a:tcPr/>
                </a:tc>
                <a:tc>
                  <a:txBody>
                    <a:bodyPr/>
                    <a:lstStyle/>
                    <a:p>
                      <a:r>
                        <a:rPr lang="es-ES" sz="1400" b="1" dirty="0"/>
                        <a:t>3</a:t>
                      </a:r>
                      <a:endParaRPr lang="es-ES" sz="1400" b="1" dirty="0">
                        <a:solidFill>
                          <a:schemeClr val="tx1"/>
                        </a:solidFill>
                      </a:endParaRPr>
                    </a:p>
                  </a:txBody>
                  <a:tcPr/>
                </a:tc>
                <a:tc>
                  <a:txBody>
                    <a:bodyPr/>
                    <a:lstStyle/>
                    <a:p>
                      <a:r>
                        <a:rPr lang="es-ES" sz="1400" b="1" dirty="0"/>
                        <a:t>0</a:t>
                      </a:r>
                      <a:endParaRPr lang="es-ES" sz="1400" b="1" dirty="0">
                        <a:solidFill>
                          <a:schemeClr val="tx1"/>
                        </a:solidFill>
                      </a:endParaRPr>
                    </a:p>
                  </a:txBody>
                  <a:tcPr/>
                </a:tc>
                <a:tc>
                  <a:txBody>
                    <a:bodyPr/>
                    <a:lstStyle/>
                    <a:p>
                      <a:r>
                        <a:rPr lang="es-ES" sz="1400" b="1" dirty="0"/>
                        <a:t>1</a:t>
                      </a:r>
                      <a:endParaRPr lang="es-ES" sz="1400" b="1" dirty="0">
                        <a:solidFill>
                          <a:schemeClr val="tx1"/>
                        </a:solidFill>
                      </a:endParaRPr>
                    </a:p>
                  </a:txBody>
                  <a:tcPr/>
                </a:tc>
                <a:extLst>
                  <a:ext uri="{0D108BD9-81ED-4DB2-BD59-A6C34878D82A}">
                    <a16:rowId xmlns:a16="http://schemas.microsoft.com/office/drawing/2014/main" val="2540629028"/>
                  </a:ext>
                </a:extLst>
              </a:tr>
            </a:tbl>
          </a:graphicData>
        </a:graphic>
      </p:graphicFrame>
      <p:graphicFrame>
        <p:nvGraphicFramePr>
          <p:cNvPr id="93" name="Tabla 92"/>
          <p:cNvGraphicFramePr>
            <a:graphicFrameLocks noGrp="1"/>
          </p:cNvGraphicFramePr>
          <p:nvPr>
            <p:extLst/>
          </p:nvPr>
        </p:nvGraphicFramePr>
        <p:xfrm>
          <a:off x="5923496" y="4248945"/>
          <a:ext cx="3095624" cy="370840"/>
        </p:xfrm>
        <a:graphic>
          <a:graphicData uri="http://schemas.openxmlformats.org/drawingml/2006/table">
            <a:tbl>
              <a:tblPr firstRow="1" bandRow="1">
                <a:tableStyleId>{2D5ABB26-0587-4C30-8999-92F81FD0307C}</a:tableStyleId>
              </a:tblPr>
              <a:tblGrid>
                <a:gridCol w="773906">
                  <a:extLst>
                    <a:ext uri="{9D8B030D-6E8A-4147-A177-3AD203B41FA5}">
                      <a16:colId xmlns:a16="http://schemas.microsoft.com/office/drawing/2014/main" val="1838053497"/>
                    </a:ext>
                  </a:extLst>
                </a:gridCol>
                <a:gridCol w="773906">
                  <a:extLst>
                    <a:ext uri="{9D8B030D-6E8A-4147-A177-3AD203B41FA5}">
                      <a16:colId xmlns:a16="http://schemas.microsoft.com/office/drawing/2014/main" val="669553184"/>
                    </a:ext>
                  </a:extLst>
                </a:gridCol>
                <a:gridCol w="773906">
                  <a:extLst>
                    <a:ext uri="{9D8B030D-6E8A-4147-A177-3AD203B41FA5}">
                      <a16:colId xmlns:a16="http://schemas.microsoft.com/office/drawing/2014/main" val="2010995643"/>
                    </a:ext>
                  </a:extLst>
                </a:gridCol>
                <a:gridCol w="773906">
                  <a:extLst>
                    <a:ext uri="{9D8B030D-6E8A-4147-A177-3AD203B41FA5}">
                      <a16:colId xmlns:a16="http://schemas.microsoft.com/office/drawing/2014/main" val="857127084"/>
                    </a:ext>
                  </a:extLst>
                </a:gridCol>
              </a:tblGrid>
              <a:tr h="370840">
                <a:tc>
                  <a:txBody>
                    <a:bodyPr/>
                    <a:lstStyle/>
                    <a:p>
                      <a:r>
                        <a:rPr lang="es-ES" sz="1400" b="1" dirty="0"/>
                        <a:t>1375m</a:t>
                      </a:r>
                      <a:endParaRPr lang="es-ES" sz="1400" b="1" dirty="0">
                        <a:solidFill>
                          <a:schemeClr val="tx1"/>
                        </a:solidFill>
                      </a:endParaRPr>
                    </a:p>
                  </a:txBody>
                  <a:tcPr/>
                </a:tc>
                <a:tc>
                  <a:txBody>
                    <a:bodyPr/>
                    <a:lstStyle/>
                    <a:p>
                      <a:r>
                        <a:rPr lang="es-ES" sz="1400" b="1" dirty="0"/>
                        <a:t>3 (**)</a:t>
                      </a:r>
                      <a:endParaRPr lang="es-ES" sz="1400" b="1" dirty="0">
                        <a:solidFill>
                          <a:schemeClr val="tx1"/>
                        </a:solidFill>
                      </a:endParaRPr>
                    </a:p>
                  </a:txBody>
                  <a:tcPr/>
                </a:tc>
                <a:tc>
                  <a:txBody>
                    <a:bodyPr/>
                    <a:lstStyle/>
                    <a:p>
                      <a:r>
                        <a:rPr lang="es-ES" sz="1400" b="1" dirty="0"/>
                        <a:t>1</a:t>
                      </a:r>
                      <a:endParaRPr lang="es-ES" sz="1400" b="1" dirty="0">
                        <a:solidFill>
                          <a:schemeClr val="tx1"/>
                        </a:solidFill>
                      </a:endParaRPr>
                    </a:p>
                  </a:txBody>
                  <a:tcPr/>
                </a:tc>
                <a:tc>
                  <a:txBody>
                    <a:bodyPr/>
                    <a:lstStyle/>
                    <a:p>
                      <a:r>
                        <a:rPr lang="es-ES" sz="1400" b="1" dirty="0"/>
                        <a:t>1 (HOL)</a:t>
                      </a:r>
                      <a:endParaRPr lang="es-ES" sz="1400" b="1" dirty="0">
                        <a:solidFill>
                          <a:schemeClr val="tx1"/>
                        </a:solidFill>
                      </a:endParaRPr>
                    </a:p>
                  </a:txBody>
                  <a:tcPr/>
                </a:tc>
                <a:extLst>
                  <a:ext uri="{0D108BD9-81ED-4DB2-BD59-A6C34878D82A}">
                    <a16:rowId xmlns:a16="http://schemas.microsoft.com/office/drawing/2014/main" val="2540629028"/>
                  </a:ext>
                </a:extLst>
              </a:tr>
            </a:tbl>
          </a:graphicData>
        </a:graphic>
      </p:graphicFrame>
      <p:graphicFrame>
        <p:nvGraphicFramePr>
          <p:cNvPr id="94" name="Tabla 93"/>
          <p:cNvGraphicFramePr>
            <a:graphicFrameLocks noGrp="1"/>
          </p:cNvGraphicFramePr>
          <p:nvPr>
            <p:extLst/>
          </p:nvPr>
        </p:nvGraphicFramePr>
        <p:xfrm>
          <a:off x="5923496" y="4681316"/>
          <a:ext cx="3095624" cy="370840"/>
        </p:xfrm>
        <a:graphic>
          <a:graphicData uri="http://schemas.openxmlformats.org/drawingml/2006/table">
            <a:tbl>
              <a:tblPr firstRow="1" bandRow="1">
                <a:tableStyleId>{2D5ABB26-0587-4C30-8999-92F81FD0307C}</a:tableStyleId>
              </a:tblPr>
              <a:tblGrid>
                <a:gridCol w="773906">
                  <a:extLst>
                    <a:ext uri="{9D8B030D-6E8A-4147-A177-3AD203B41FA5}">
                      <a16:colId xmlns:a16="http://schemas.microsoft.com/office/drawing/2014/main" val="1838053497"/>
                    </a:ext>
                  </a:extLst>
                </a:gridCol>
                <a:gridCol w="773906">
                  <a:extLst>
                    <a:ext uri="{9D8B030D-6E8A-4147-A177-3AD203B41FA5}">
                      <a16:colId xmlns:a16="http://schemas.microsoft.com/office/drawing/2014/main" val="669553184"/>
                    </a:ext>
                  </a:extLst>
                </a:gridCol>
                <a:gridCol w="1547812">
                  <a:extLst>
                    <a:ext uri="{9D8B030D-6E8A-4147-A177-3AD203B41FA5}">
                      <a16:colId xmlns:a16="http://schemas.microsoft.com/office/drawing/2014/main" val="2010995643"/>
                    </a:ext>
                  </a:extLst>
                </a:gridCol>
              </a:tblGrid>
              <a:tr h="370840">
                <a:tc>
                  <a:txBody>
                    <a:bodyPr/>
                    <a:lstStyle/>
                    <a:p>
                      <a:r>
                        <a:rPr lang="es-ES" sz="1400" b="1" dirty="0"/>
                        <a:t>1400m</a:t>
                      </a:r>
                      <a:endParaRPr lang="es-ES" sz="1400" b="1" dirty="0">
                        <a:solidFill>
                          <a:schemeClr val="tx1"/>
                        </a:solidFill>
                      </a:endParaRPr>
                    </a:p>
                  </a:txBody>
                  <a:tcPr/>
                </a:tc>
                <a:tc>
                  <a:txBody>
                    <a:bodyPr/>
                    <a:lstStyle/>
                    <a:p>
                      <a:r>
                        <a:rPr lang="es-ES" sz="1400" b="1" dirty="0"/>
                        <a:t>3</a:t>
                      </a:r>
                      <a:endParaRPr lang="es-ES" sz="1400" b="1" dirty="0">
                        <a:solidFill>
                          <a:schemeClr val="tx1"/>
                        </a:solidFill>
                      </a:endParaRPr>
                    </a:p>
                  </a:txBody>
                  <a:tcPr/>
                </a:tc>
                <a:tc>
                  <a:txBody>
                    <a:bodyPr/>
                    <a:lstStyle/>
                    <a:p>
                      <a:r>
                        <a:rPr lang="ca-ES" sz="1400" b="1" noProof="0" dirty="0"/>
                        <a:t>Service </a:t>
                      </a:r>
                      <a:r>
                        <a:rPr lang="ca-ES" sz="1400" b="1" noProof="0" dirty="0" err="1"/>
                        <a:t>lane</a:t>
                      </a:r>
                      <a:endParaRPr lang="ca-ES" sz="1400" b="1" noProof="0" dirty="0">
                        <a:solidFill>
                          <a:schemeClr val="tx1"/>
                        </a:solidFill>
                      </a:endParaRPr>
                    </a:p>
                  </a:txBody>
                  <a:tcPr/>
                </a:tc>
                <a:extLst>
                  <a:ext uri="{0D108BD9-81ED-4DB2-BD59-A6C34878D82A}">
                    <a16:rowId xmlns:a16="http://schemas.microsoft.com/office/drawing/2014/main" val="2540629028"/>
                  </a:ext>
                </a:extLst>
              </a:tr>
            </a:tbl>
          </a:graphicData>
        </a:graphic>
      </p:graphicFrame>
      <p:graphicFrame>
        <p:nvGraphicFramePr>
          <p:cNvPr id="95" name="Tabla 94"/>
          <p:cNvGraphicFramePr>
            <a:graphicFrameLocks noGrp="1"/>
          </p:cNvGraphicFramePr>
          <p:nvPr/>
        </p:nvGraphicFramePr>
        <p:xfrm>
          <a:off x="5923496" y="5066528"/>
          <a:ext cx="3095624" cy="370840"/>
        </p:xfrm>
        <a:graphic>
          <a:graphicData uri="http://schemas.openxmlformats.org/drawingml/2006/table">
            <a:tbl>
              <a:tblPr firstRow="1" bandRow="1">
                <a:tableStyleId>{2D5ABB26-0587-4C30-8999-92F81FD0307C}</a:tableStyleId>
              </a:tblPr>
              <a:tblGrid>
                <a:gridCol w="773906">
                  <a:extLst>
                    <a:ext uri="{9D8B030D-6E8A-4147-A177-3AD203B41FA5}">
                      <a16:colId xmlns:a16="http://schemas.microsoft.com/office/drawing/2014/main" val="1838053497"/>
                    </a:ext>
                  </a:extLst>
                </a:gridCol>
                <a:gridCol w="773906">
                  <a:extLst>
                    <a:ext uri="{9D8B030D-6E8A-4147-A177-3AD203B41FA5}">
                      <a16:colId xmlns:a16="http://schemas.microsoft.com/office/drawing/2014/main" val="669553184"/>
                    </a:ext>
                  </a:extLst>
                </a:gridCol>
                <a:gridCol w="773906">
                  <a:extLst>
                    <a:ext uri="{9D8B030D-6E8A-4147-A177-3AD203B41FA5}">
                      <a16:colId xmlns:a16="http://schemas.microsoft.com/office/drawing/2014/main" val="2010995643"/>
                    </a:ext>
                  </a:extLst>
                </a:gridCol>
                <a:gridCol w="773906">
                  <a:extLst>
                    <a:ext uri="{9D8B030D-6E8A-4147-A177-3AD203B41FA5}">
                      <a16:colId xmlns:a16="http://schemas.microsoft.com/office/drawing/2014/main" val="857127084"/>
                    </a:ext>
                  </a:extLst>
                </a:gridCol>
              </a:tblGrid>
              <a:tr h="370840">
                <a:tc>
                  <a:txBody>
                    <a:bodyPr/>
                    <a:lstStyle/>
                    <a:p>
                      <a:r>
                        <a:rPr lang="es-ES" sz="1400" b="1" dirty="0"/>
                        <a:t>1125m</a:t>
                      </a:r>
                      <a:endParaRPr lang="es-ES" sz="1400" b="1" dirty="0">
                        <a:solidFill>
                          <a:schemeClr val="tx1"/>
                        </a:solidFill>
                      </a:endParaRPr>
                    </a:p>
                  </a:txBody>
                  <a:tcPr/>
                </a:tc>
                <a:tc>
                  <a:txBody>
                    <a:bodyPr/>
                    <a:lstStyle/>
                    <a:p>
                      <a:r>
                        <a:rPr lang="es-ES" sz="1400" b="1" dirty="0"/>
                        <a:t>3</a:t>
                      </a:r>
                      <a:endParaRPr lang="es-ES" sz="1400" b="1" dirty="0">
                        <a:solidFill>
                          <a:schemeClr val="tx1"/>
                        </a:solidFill>
                      </a:endParaRPr>
                    </a:p>
                  </a:txBody>
                  <a:tcPr/>
                </a:tc>
                <a:tc>
                  <a:txBody>
                    <a:bodyPr/>
                    <a:lstStyle/>
                    <a:p>
                      <a:r>
                        <a:rPr lang="es-ES" sz="1400" b="1" dirty="0"/>
                        <a:t>0</a:t>
                      </a:r>
                      <a:endParaRPr lang="es-ES" sz="1400" b="1" dirty="0">
                        <a:solidFill>
                          <a:schemeClr val="tx1"/>
                        </a:solidFill>
                      </a:endParaRPr>
                    </a:p>
                  </a:txBody>
                  <a:tcPr/>
                </a:tc>
                <a:tc>
                  <a:txBody>
                    <a:bodyPr/>
                    <a:lstStyle/>
                    <a:p>
                      <a:r>
                        <a:rPr lang="es-ES" sz="1400" b="1" dirty="0"/>
                        <a:t>0</a:t>
                      </a:r>
                      <a:endParaRPr lang="es-ES" sz="1400" b="1" dirty="0">
                        <a:solidFill>
                          <a:schemeClr val="tx1"/>
                        </a:solidFill>
                      </a:endParaRPr>
                    </a:p>
                  </a:txBody>
                  <a:tcPr/>
                </a:tc>
                <a:extLst>
                  <a:ext uri="{0D108BD9-81ED-4DB2-BD59-A6C34878D82A}">
                    <a16:rowId xmlns:a16="http://schemas.microsoft.com/office/drawing/2014/main" val="2540629028"/>
                  </a:ext>
                </a:extLst>
              </a:tr>
            </a:tbl>
          </a:graphicData>
        </a:graphic>
      </p:graphicFrame>
      <p:sp>
        <p:nvSpPr>
          <p:cNvPr id="97" name="Marcador de contenido 5"/>
          <p:cNvSpPr>
            <a:spLocks noGrp="1"/>
          </p:cNvSpPr>
          <p:nvPr>
            <p:ph idx="1"/>
          </p:nvPr>
        </p:nvSpPr>
        <p:spPr>
          <a:xfrm>
            <a:off x="5923496" y="5446977"/>
            <a:ext cx="3095624" cy="847722"/>
          </a:xfrm>
        </p:spPr>
        <p:txBody>
          <a:bodyPr numCol="1">
            <a:normAutofit fontScale="92500" lnSpcReduction="10000"/>
          </a:bodyPr>
          <a:lstStyle/>
          <a:p>
            <a:pPr algn="just"/>
            <a:r>
              <a:rPr lang="en-US" sz="1050" dirty="0"/>
              <a:t>(*) during 1150m there 4 and 5 lanes to support two consecutive entrances</a:t>
            </a:r>
          </a:p>
          <a:p>
            <a:pPr algn="just"/>
            <a:endParaRPr lang="es-ES" sz="1050" dirty="0"/>
          </a:p>
          <a:p>
            <a:pPr algn="just"/>
            <a:r>
              <a:rPr lang="en-US" sz="1050" dirty="0"/>
              <a:t>(**) during 150m there are 4 lanes to support the entrance to the high-occupancy lane</a:t>
            </a:r>
          </a:p>
        </p:txBody>
      </p:sp>
      <p:sp>
        <p:nvSpPr>
          <p:cNvPr id="3" name="Rectángulo redondeado 2"/>
          <p:cNvSpPr/>
          <p:nvPr/>
        </p:nvSpPr>
        <p:spPr>
          <a:xfrm>
            <a:off x="1731482" y="5179978"/>
            <a:ext cx="745242" cy="189598"/>
          </a:xfrm>
          <a:prstGeom prst="roundRect">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200" dirty="0">
                <a:solidFill>
                  <a:schemeClr val="tx1"/>
                </a:solidFill>
              </a:rPr>
              <a:t>4SMD7</a:t>
            </a:r>
          </a:p>
        </p:txBody>
      </p:sp>
      <p:sp>
        <p:nvSpPr>
          <p:cNvPr id="38" name="Rectángulo redondeado 37"/>
          <p:cNvSpPr/>
          <p:nvPr/>
        </p:nvSpPr>
        <p:spPr>
          <a:xfrm>
            <a:off x="1731482" y="4852547"/>
            <a:ext cx="745242" cy="189598"/>
          </a:xfrm>
          <a:prstGeom prst="roundRect">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200" dirty="0">
                <a:solidFill>
                  <a:schemeClr val="tx1"/>
                </a:solidFill>
              </a:rPr>
              <a:t>7SMD2</a:t>
            </a:r>
          </a:p>
        </p:txBody>
      </p:sp>
      <p:sp>
        <p:nvSpPr>
          <p:cNvPr id="39" name="Rectángulo redondeado 38"/>
          <p:cNvSpPr/>
          <p:nvPr/>
        </p:nvSpPr>
        <p:spPr>
          <a:xfrm>
            <a:off x="1731482" y="4296050"/>
            <a:ext cx="745242" cy="189598"/>
          </a:xfrm>
          <a:prstGeom prst="roundRect">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200" dirty="0">
                <a:solidFill>
                  <a:schemeClr val="tx1"/>
                </a:solidFill>
              </a:rPr>
              <a:t>9SMD2</a:t>
            </a:r>
          </a:p>
        </p:txBody>
      </p:sp>
      <p:sp>
        <p:nvSpPr>
          <p:cNvPr id="40" name="Rectángulo redondeado 39"/>
          <p:cNvSpPr/>
          <p:nvPr/>
        </p:nvSpPr>
        <p:spPr>
          <a:xfrm>
            <a:off x="1731482" y="3950164"/>
            <a:ext cx="745242" cy="189598"/>
          </a:xfrm>
          <a:prstGeom prst="roundRect">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200" dirty="0">
                <a:solidFill>
                  <a:schemeClr val="tx1"/>
                </a:solidFill>
              </a:rPr>
              <a:t>10SMD7</a:t>
            </a:r>
          </a:p>
        </p:txBody>
      </p:sp>
      <p:sp>
        <p:nvSpPr>
          <p:cNvPr id="41" name="Rectángulo redondeado 40"/>
          <p:cNvSpPr/>
          <p:nvPr/>
        </p:nvSpPr>
        <p:spPr>
          <a:xfrm>
            <a:off x="1731482" y="3536568"/>
            <a:ext cx="745242" cy="189598"/>
          </a:xfrm>
          <a:prstGeom prst="roundRect">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200" dirty="0">
                <a:solidFill>
                  <a:schemeClr val="tx1"/>
                </a:solidFill>
              </a:rPr>
              <a:t>12SMD2</a:t>
            </a:r>
          </a:p>
        </p:txBody>
      </p:sp>
      <p:sp>
        <p:nvSpPr>
          <p:cNvPr id="42" name="CuadroTexto 41"/>
          <p:cNvSpPr txBox="1"/>
          <p:nvPr/>
        </p:nvSpPr>
        <p:spPr>
          <a:xfrm>
            <a:off x="4765341" y="2884694"/>
            <a:ext cx="314510" cy="400110"/>
          </a:xfrm>
          <a:prstGeom prst="rect">
            <a:avLst/>
          </a:prstGeom>
          <a:noFill/>
        </p:spPr>
        <p:txBody>
          <a:bodyPr wrap="none" rtlCol="0">
            <a:spAutoFit/>
          </a:bodyPr>
          <a:lstStyle/>
          <a:p>
            <a:r>
              <a:rPr lang="es-ES" sz="2000" b="1" dirty="0"/>
              <a:t>6</a:t>
            </a:r>
          </a:p>
        </p:txBody>
      </p:sp>
      <p:pic>
        <p:nvPicPr>
          <p:cNvPr id="43" name="Imagen 42"/>
          <p:cNvPicPr>
            <a:picLocks noChangeAspect="1"/>
          </p:cNvPicPr>
          <p:nvPr/>
        </p:nvPicPr>
        <p:blipFill>
          <a:blip r:embed="rId5"/>
          <a:stretch>
            <a:fillRect/>
          </a:stretch>
        </p:blipFill>
        <p:spPr>
          <a:xfrm>
            <a:off x="5207071" y="2902626"/>
            <a:ext cx="360000" cy="360000"/>
          </a:xfrm>
          <a:prstGeom prst="rect">
            <a:avLst/>
          </a:prstGeom>
        </p:spPr>
      </p:pic>
      <p:sp>
        <p:nvSpPr>
          <p:cNvPr id="44" name="Elipse 43"/>
          <p:cNvSpPr/>
          <p:nvPr/>
        </p:nvSpPr>
        <p:spPr>
          <a:xfrm>
            <a:off x="1328286" y="3188480"/>
            <a:ext cx="84773" cy="84773"/>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63" name="Rectángulo redondeado 62"/>
          <p:cNvSpPr/>
          <p:nvPr/>
        </p:nvSpPr>
        <p:spPr>
          <a:xfrm>
            <a:off x="1731482" y="3089368"/>
            <a:ext cx="745242" cy="189598"/>
          </a:xfrm>
          <a:prstGeom prst="roundRect">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200" dirty="0">
                <a:solidFill>
                  <a:schemeClr val="tx1"/>
                </a:solidFill>
              </a:rPr>
              <a:t>14SMD2</a:t>
            </a:r>
          </a:p>
        </p:txBody>
      </p:sp>
      <p:grpSp>
        <p:nvGrpSpPr>
          <p:cNvPr id="64" name="Group 5">
            <a:extLst>
              <a:ext uri="{FF2B5EF4-FFF2-40B4-BE49-F238E27FC236}">
                <a16:creationId xmlns:a16="http://schemas.microsoft.com/office/drawing/2014/main" id="{584C4A67-31C9-4348-BF54-91531F450AA5}"/>
              </a:ext>
            </a:extLst>
          </p:cNvPr>
          <p:cNvGrpSpPr/>
          <p:nvPr/>
        </p:nvGrpSpPr>
        <p:grpSpPr>
          <a:xfrm>
            <a:off x="308925" y="6400805"/>
            <a:ext cx="5124466" cy="365922"/>
            <a:chOff x="277404" y="6222365"/>
            <a:chExt cx="7557511" cy="539657"/>
          </a:xfrm>
        </p:grpSpPr>
        <p:pic>
          <p:nvPicPr>
            <p:cNvPr id="65" name="image4.png">
              <a:extLst>
                <a:ext uri="{FF2B5EF4-FFF2-40B4-BE49-F238E27FC236}">
                  <a16:creationId xmlns:a16="http://schemas.microsoft.com/office/drawing/2014/main" id="{854CFEBA-389B-46B9-8F04-9A1C3032549A}"/>
                </a:ext>
              </a:extLst>
            </p:cNvPr>
            <p:cNvPicPr/>
            <p:nvPr/>
          </p:nvPicPr>
          <p:blipFill>
            <a:blip r:embed="rId7"/>
            <a:srcRect/>
            <a:stretch>
              <a:fillRect/>
            </a:stretch>
          </p:blipFill>
          <p:spPr>
            <a:xfrm>
              <a:off x="1373258" y="6222365"/>
              <a:ext cx="6461657" cy="499110"/>
            </a:xfrm>
            <a:prstGeom prst="rect">
              <a:avLst/>
            </a:prstGeom>
          </p:spPr>
        </p:pic>
        <p:pic>
          <p:nvPicPr>
            <p:cNvPr id="66" name="image1.png" descr="A picture containing company name&#10;&#10;Description automatically generated">
              <a:extLst>
                <a:ext uri="{FF2B5EF4-FFF2-40B4-BE49-F238E27FC236}">
                  <a16:creationId xmlns:a16="http://schemas.microsoft.com/office/drawing/2014/main" id="{D9D623DF-C46A-4406-B662-4FD01C2A46A4}"/>
                </a:ext>
              </a:extLst>
            </p:cNvPr>
            <p:cNvPicPr/>
            <p:nvPr/>
          </p:nvPicPr>
          <p:blipFill>
            <a:blip r:embed="rId8"/>
            <a:srcRect/>
            <a:stretch>
              <a:fillRect/>
            </a:stretch>
          </p:blipFill>
          <p:spPr>
            <a:xfrm>
              <a:off x="277404" y="6262913"/>
              <a:ext cx="850163" cy="499109"/>
            </a:xfrm>
            <a:prstGeom prst="rect">
              <a:avLst/>
            </a:prstGeom>
          </p:spPr>
        </p:pic>
      </p:grpSp>
    </p:spTree>
    <p:extLst>
      <p:ext uri="{BB962C8B-B14F-4D97-AF65-F5344CB8AC3E}">
        <p14:creationId xmlns:p14="http://schemas.microsoft.com/office/powerpoint/2010/main" val="4953938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89"/>
                                        </p:tgtEl>
                                        <p:attrNameLst>
                                          <p:attrName>style.visibility</p:attrName>
                                        </p:attrNameLst>
                                      </p:cBhvr>
                                      <p:to>
                                        <p:strVal val="visible"/>
                                      </p:to>
                                    </p:set>
                                  </p:childTnLst>
                                </p:cTn>
                              </p:par>
                              <p:par>
                                <p:cTn id="7" presetID="22" presetClass="entr" presetSubtype="1" fill="hold" nodeType="withEffect">
                                  <p:stCondLst>
                                    <p:cond delay="0"/>
                                  </p:stCondLst>
                                  <p:childTnLst>
                                    <p:set>
                                      <p:cBhvr>
                                        <p:cTn id="8" dur="1" fill="hold">
                                          <p:stCondLst>
                                            <p:cond delay="0"/>
                                          </p:stCondLst>
                                        </p:cTn>
                                        <p:tgtEl>
                                          <p:spTgt spid="2"/>
                                        </p:tgtEl>
                                        <p:attrNameLst>
                                          <p:attrName>style.visibility</p:attrName>
                                        </p:attrNameLst>
                                      </p:cBhvr>
                                      <p:to>
                                        <p:strVal val="visible"/>
                                      </p:to>
                                    </p:set>
                                    <p:animEffect transition="in" filter="wipe(up)">
                                      <p:cBhvr>
                                        <p:cTn id="9" dur="4900"/>
                                        <p:tgtEl>
                                          <p:spTgt spid="2"/>
                                        </p:tgtEl>
                                      </p:cBhvr>
                                    </p:animEffect>
                                  </p:childTnLst>
                                </p:cTn>
                              </p:par>
                              <p:par>
                                <p:cTn id="10" presetID="22" presetClass="entr" presetSubtype="8" fill="hold" nodeType="withEffect">
                                  <p:stCondLst>
                                    <p:cond delay="500"/>
                                  </p:stCondLst>
                                  <p:childTnLst>
                                    <p:set>
                                      <p:cBhvr>
                                        <p:cTn id="11" dur="1" fill="hold">
                                          <p:stCondLst>
                                            <p:cond delay="0"/>
                                          </p:stCondLst>
                                        </p:cTn>
                                        <p:tgtEl>
                                          <p:spTgt spid="91"/>
                                        </p:tgtEl>
                                        <p:attrNameLst>
                                          <p:attrName>style.visibility</p:attrName>
                                        </p:attrNameLst>
                                      </p:cBhvr>
                                      <p:to>
                                        <p:strVal val="visible"/>
                                      </p:to>
                                    </p:set>
                                    <p:animEffect transition="in" filter="wipe(left)">
                                      <p:cBhvr>
                                        <p:cTn id="12" dur="1000"/>
                                        <p:tgtEl>
                                          <p:spTgt spid="91"/>
                                        </p:tgtEl>
                                      </p:cBhvr>
                                    </p:animEffect>
                                  </p:childTnLst>
                                </p:cTn>
                              </p:par>
                              <p:par>
                                <p:cTn id="13" presetID="22" presetClass="entr" presetSubtype="1" fill="hold" grpId="0" nodeType="withEffect">
                                  <p:stCondLst>
                                    <p:cond delay="500"/>
                                  </p:stCondLst>
                                  <p:childTnLst>
                                    <p:set>
                                      <p:cBhvr>
                                        <p:cTn id="14" dur="1" fill="hold">
                                          <p:stCondLst>
                                            <p:cond delay="0"/>
                                          </p:stCondLst>
                                        </p:cTn>
                                        <p:tgtEl>
                                          <p:spTgt spid="41"/>
                                        </p:tgtEl>
                                        <p:attrNameLst>
                                          <p:attrName>style.visibility</p:attrName>
                                        </p:attrNameLst>
                                      </p:cBhvr>
                                      <p:to>
                                        <p:strVal val="visible"/>
                                      </p:to>
                                    </p:set>
                                    <p:animEffect transition="in" filter="wipe(up)">
                                      <p:cBhvr>
                                        <p:cTn id="15" dur="1000"/>
                                        <p:tgtEl>
                                          <p:spTgt spid="41"/>
                                        </p:tgtEl>
                                      </p:cBhvr>
                                    </p:animEffect>
                                  </p:childTnLst>
                                </p:cTn>
                              </p:par>
                              <p:par>
                                <p:cTn id="16" presetID="22" presetClass="entr" presetSubtype="8" fill="hold" nodeType="withEffect">
                                  <p:stCondLst>
                                    <p:cond delay="1300"/>
                                  </p:stCondLst>
                                  <p:childTnLst>
                                    <p:set>
                                      <p:cBhvr>
                                        <p:cTn id="17" dur="1" fill="hold">
                                          <p:stCondLst>
                                            <p:cond delay="0"/>
                                          </p:stCondLst>
                                        </p:cTn>
                                        <p:tgtEl>
                                          <p:spTgt spid="92"/>
                                        </p:tgtEl>
                                        <p:attrNameLst>
                                          <p:attrName>style.visibility</p:attrName>
                                        </p:attrNameLst>
                                      </p:cBhvr>
                                      <p:to>
                                        <p:strVal val="visible"/>
                                      </p:to>
                                    </p:set>
                                    <p:animEffect transition="in" filter="wipe(left)">
                                      <p:cBhvr>
                                        <p:cTn id="18" dur="1000"/>
                                        <p:tgtEl>
                                          <p:spTgt spid="92"/>
                                        </p:tgtEl>
                                      </p:cBhvr>
                                    </p:animEffect>
                                  </p:childTnLst>
                                </p:cTn>
                              </p:par>
                              <p:par>
                                <p:cTn id="19" presetID="22" presetClass="entr" presetSubtype="1" fill="hold" grpId="0" nodeType="withEffect">
                                  <p:stCondLst>
                                    <p:cond delay="1300"/>
                                  </p:stCondLst>
                                  <p:childTnLst>
                                    <p:set>
                                      <p:cBhvr>
                                        <p:cTn id="20" dur="1" fill="hold">
                                          <p:stCondLst>
                                            <p:cond delay="0"/>
                                          </p:stCondLst>
                                        </p:cTn>
                                        <p:tgtEl>
                                          <p:spTgt spid="40"/>
                                        </p:tgtEl>
                                        <p:attrNameLst>
                                          <p:attrName>style.visibility</p:attrName>
                                        </p:attrNameLst>
                                      </p:cBhvr>
                                      <p:to>
                                        <p:strVal val="visible"/>
                                      </p:to>
                                    </p:set>
                                    <p:animEffect transition="in" filter="wipe(up)">
                                      <p:cBhvr>
                                        <p:cTn id="21" dur="1000"/>
                                        <p:tgtEl>
                                          <p:spTgt spid="40"/>
                                        </p:tgtEl>
                                      </p:cBhvr>
                                    </p:animEffect>
                                  </p:childTnLst>
                                </p:cTn>
                              </p:par>
                              <p:par>
                                <p:cTn id="22" presetID="22" presetClass="entr" presetSubtype="8" fill="hold" nodeType="withEffect">
                                  <p:stCondLst>
                                    <p:cond delay="2100"/>
                                  </p:stCondLst>
                                  <p:childTnLst>
                                    <p:set>
                                      <p:cBhvr>
                                        <p:cTn id="23" dur="1" fill="hold">
                                          <p:stCondLst>
                                            <p:cond delay="0"/>
                                          </p:stCondLst>
                                        </p:cTn>
                                        <p:tgtEl>
                                          <p:spTgt spid="93"/>
                                        </p:tgtEl>
                                        <p:attrNameLst>
                                          <p:attrName>style.visibility</p:attrName>
                                        </p:attrNameLst>
                                      </p:cBhvr>
                                      <p:to>
                                        <p:strVal val="visible"/>
                                      </p:to>
                                    </p:set>
                                    <p:animEffect transition="in" filter="wipe(left)">
                                      <p:cBhvr>
                                        <p:cTn id="24" dur="1000"/>
                                        <p:tgtEl>
                                          <p:spTgt spid="93"/>
                                        </p:tgtEl>
                                      </p:cBhvr>
                                    </p:animEffect>
                                  </p:childTnLst>
                                </p:cTn>
                              </p:par>
                              <p:par>
                                <p:cTn id="25" presetID="22" presetClass="entr" presetSubtype="1" fill="hold" grpId="0" nodeType="withEffect">
                                  <p:stCondLst>
                                    <p:cond delay="2100"/>
                                  </p:stCondLst>
                                  <p:childTnLst>
                                    <p:set>
                                      <p:cBhvr>
                                        <p:cTn id="26" dur="1" fill="hold">
                                          <p:stCondLst>
                                            <p:cond delay="0"/>
                                          </p:stCondLst>
                                        </p:cTn>
                                        <p:tgtEl>
                                          <p:spTgt spid="39"/>
                                        </p:tgtEl>
                                        <p:attrNameLst>
                                          <p:attrName>style.visibility</p:attrName>
                                        </p:attrNameLst>
                                      </p:cBhvr>
                                      <p:to>
                                        <p:strVal val="visible"/>
                                      </p:to>
                                    </p:set>
                                    <p:animEffect transition="in" filter="wipe(up)">
                                      <p:cBhvr>
                                        <p:cTn id="27" dur="1000"/>
                                        <p:tgtEl>
                                          <p:spTgt spid="39"/>
                                        </p:tgtEl>
                                      </p:cBhvr>
                                    </p:animEffect>
                                  </p:childTnLst>
                                </p:cTn>
                              </p:par>
                              <p:par>
                                <p:cTn id="28" presetID="22" presetClass="entr" presetSubtype="8" fill="hold" nodeType="withEffect">
                                  <p:stCondLst>
                                    <p:cond delay="2900"/>
                                  </p:stCondLst>
                                  <p:childTnLst>
                                    <p:set>
                                      <p:cBhvr>
                                        <p:cTn id="29" dur="1" fill="hold">
                                          <p:stCondLst>
                                            <p:cond delay="0"/>
                                          </p:stCondLst>
                                        </p:cTn>
                                        <p:tgtEl>
                                          <p:spTgt spid="94"/>
                                        </p:tgtEl>
                                        <p:attrNameLst>
                                          <p:attrName>style.visibility</p:attrName>
                                        </p:attrNameLst>
                                      </p:cBhvr>
                                      <p:to>
                                        <p:strVal val="visible"/>
                                      </p:to>
                                    </p:set>
                                    <p:animEffect transition="in" filter="wipe(left)">
                                      <p:cBhvr>
                                        <p:cTn id="30" dur="1000"/>
                                        <p:tgtEl>
                                          <p:spTgt spid="94"/>
                                        </p:tgtEl>
                                      </p:cBhvr>
                                    </p:animEffect>
                                  </p:childTnLst>
                                </p:cTn>
                              </p:par>
                              <p:par>
                                <p:cTn id="31" presetID="22" presetClass="entr" presetSubtype="1" fill="hold" grpId="0" nodeType="withEffect">
                                  <p:stCondLst>
                                    <p:cond delay="2900"/>
                                  </p:stCondLst>
                                  <p:childTnLst>
                                    <p:set>
                                      <p:cBhvr>
                                        <p:cTn id="32" dur="1" fill="hold">
                                          <p:stCondLst>
                                            <p:cond delay="0"/>
                                          </p:stCondLst>
                                        </p:cTn>
                                        <p:tgtEl>
                                          <p:spTgt spid="38"/>
                                        </p:tgtEl>
                                        <p:attrNameLst>
                                          <p:attrName>style.visibility</p:attrName>
                                        </p:attrNameLst>
                                      </p:cBhvr>
                                      <p:to>
                                        <p:strVal val="visible"/>
                                      </p:to>
                                    </p:set>
                                    <p:animEffect transition="in" filter="wipe(up)">
                                      <p:cBhvr>
                                        <p:cTn id="33" dur="1000"/>
                                        <p:tgtEl>
                                          <p:spTgt spid="38"/>
                                        </p:tgtEl>
                                      </p:cBhvr>
                                    </p:animEffect>
                                  </p:childTnLst>
                                </p:cTn>
                              </p:par>
                              <p:par>
                                <p:cTn id="34" presetID="22" presetClass="entr" presetSubtype="8" fill="hold" nodeType="withEffect">
                                  <p:stCondLst>
                                    <p:cond delay="3800"/>
                                  </p:stCondLst>
                                  <p:childTnLst>
                                    <p:set>
                                      <p:cBhvr>
                                        <p:cTn id="35" dur="1" fill="hold">
                                          <p:stCondLst>
                                            <p:cond delay="0"/>
                                          </p:stCondLst>
                                        </p:cTn>
                                        <p:tgtEl>
                                          <p:spTgt spid="95"/>
                                        </p:tgtEl>
                                        <p:attrNameLst>
                                          <p:attrName>style.visibility</p:attrName>
                                        </p:attrNameLst>
                                      </p:cBhvr>
                                      <p:to>
                                        <p:strVal val="visible"/>
                                      </p:to>
                                    </p:set>
                                    <p:animEffect transition="in" filter="wipe(left)">
                                      <p:cBhvr>
                                        <p:cTn id="36" dur="1000"/>
                                        <p:tgtEl>
                                          <p:spTgt spid="95"/>
                                        </p:tgtEl>
                                      </p:cBhvr>
                                    </p:animEffect>
                                  </p:childTnLst>
                                </p:cTn>
                              </p:par>
                              <p:par>
                                <p:cTn id="37" presetID="22" presetClass="entr" presetSubtype="1" fill="hold" grpId="0" nodeType="withEffect">
                                  <p:stCondLst>
                                    <p:cond delay="3800"/>
                                  </p:stCondLst>
                                  <p:childTnLst>
                                    <p:set>
                                      <p:cBhvr>
                                        <p:cTn id="38" dur="1" fill="hold">
                                          <p:stCondLst>
                                            <p:cond delay="0"/>
                                          </p:stCondLst>
                                        </p:cTn>
                                        <p:tgtEl>
                                          <p:spTgt spid="3"/>
                                        </p:tgtEl>
                                        <p:attrNameLst>
                                          <p:attrName>style.visibility</p:attrName>
                                        </p:attrNameLst>
                                      </p:cBhvr>
                                      <p:to>
                                        <p:strVal val="visible"/>
                                      </p:to>
                                    </p:set>
                                    <p:animEffect transition="in" filter="wipe(up)">
                                      <p:cBhvr>
                                        <p:cTn id="39" dur="1000"/>
                                        <p:tgtEl>
                                          <p:spTgt spid="3"/>
                                        </p:tgtEl>
                                      </p:cBhvr>
                                    </p:animEffect>
                                  </p:childTnLst>
                                </p:cTn>
                              </p:par>
                            </p:childTnLst>
                          </p:cTn>
                        </p:par>
                        <p:par>
                          <p:cTn id="40" fill="hold">
                            <p:stCondLst>
                              <p:cond delay="4900"/>
                            </p:stCondLst>
                            <p:childTnLst>
                              <p:par>
                                <p:cTn id="41" presetID="1" presetClass="entr" presetSubtype="0" fill="hold" grpId="0" nodeType="afterEffect">
                                  <p:stCondLst>
                                    <p:cond delay="0"/>
                                  </p:stCondLst>
                                  <p:childTnLst>
                                    <p:set>
                                      <p:cBhvr>
                                        <p:cTn id="42" dur="1" fill="hold">
                                          <p:stCondLst>
                                            <p:cond delay="0"/>
                                          </p:stCondLst>
                                        </p:cTn>
                                        <p:tgtEl>
                                          <p:spTgt spid="97">
                                            <p:txEl>
                                              <p:pRg st="0" end="0"/>
                                            </p:txEl>
                                          </p:spTgt>
                                        </p:tgtEl>
                                        <p:attrNameLst>
                                          <p:attrName>style.visibility</p:attrName>
                                        </p:attrNameLst>
                                      </p:cBhvr>
                                      <p:to>
                                        <p:strVal val="visible"/>
                                      </p:to>
                                    </p:set>
                                  </p:childTnLst>
                                </p:cTn>
                              </p:par>
                            </p:childTnLst>
                          </p:cTn>
                        </p:par>
                        <p:par>
                          <p:cTn id="43" fill="hold">
                            <p:stCondLst>
                              <p:cond delay="4900"/>
                            </p:stCondLst>
                            <p:childTnLst>
                              <p:par>
                                <p:cTn id="44" presetID="1" presetClass="entr" presetSubtype="0" fill="hold" grpId="0" nodeType="afterEffect">
                                  <p:stCondLst>
                                    <p:cond delay="0"/>
                                  </p:stCondLst>
                                  <p:childTnLst>
                                    <p:set>
                                      <p:cBhvr>
                                        <p:cTn id="45" dur="1" fill="hold">
                                          <p:stCondLst>
                                            <p:cond delay="0"/>
                                          </p:stCondLst>
                                        </p:cTn>
                                        <p:tgtEl>
                                          <p:spTgt spid="97">
                                            <p:txEl>
                                              <p:pRg st="2" end="2"/>
                                            </p:txEl>
                                          </p:spTgt>
                                        </p:tgtEl>
                                        <p:attrNameLst>
                                          <p:attrName>style.visibility</p:attrName>
                                        </p:attrNameLst>
                                      </p:cBhvr>
                                      <p:to>
                                        <p:strVal val="visible"/>
                                      </p:to>
                                    </p:set>
                                  </p:childTnLst>
                                </p:cTn>
                              </p:par>
                              <p:par>
                                <p:cTn id="46" presetID="22" presetClass="entr" presetSubtype="1" fill="hold" grpId="0" nodeType="withEffect">
                                  <p:stCondLst>
                                    <p:cond delay="500"/>
                                  </p:stCondLst>
                                  <p:childTnLst>
                                    <p:set>
                                      <p:cBhvr>
                                        <p:cTn id="47" dur="1" fill="hold">
                                          <p:stCondLst>
                                            <p:cond delay="0"/>
                                          </p:stCondLst>
                                        </p:cTn>
                                        <p:tgtEl>
                                          <p:spTgt spid="63"/>
                                        </p:tgtEl>
                                        <p:attrNameLst>
                                          <p:attrName>style.visibility</p:attrName>
                                        </p:attrNameLst>
                                      </p:cBhvr>
                                      <p:to>
                                        <p:strVal val="visible"/>
                                      </p:to>
                                    </p:set>
                                    <p:animEffect transition="in" filter="wipe(up)">
                                      <p:cBhvr>
                                        <p:cTn id="48" dur="10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uiExpand="1" build="p"/>
      <p:bldP spid="3" grpId="0" animBg="1"/>
      <p:bldP spid="38" grpId="0" animBg="1"/>
      <p:bldP spid="39" grpId="0" animBg="1"/>
      <p:bldP spid="40" grpId="0" animBg="1"/>
      <p:bldP spid="41" grpId="0" animBg="1"/>
      <p:bldP spid="6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Marcador de contenido 7"/>
          <p:cNvSpPr>
            <a:spLocks noGrp="1"/>
          </p:cNvSpPr>
          <p:nvPr>
            <p:ph idx="22"/>
          </p:nvPr>
        </p:nvSpPr>
        <p:spPr>
          <a:xfrm>
            <a:off x="454699" y="1075537"/>
            <a:ext cx="8201686" cy="523220"/>
          </a:xfrm>
        </p:spPr>
        <p:txBody>
          <a:bodyPr/>
          <a:lstStyle/>
          <a:p>
            <a:r>
              <a:rPr lang="en-US" dirty="0"/>
              <a:t>Assessment: Results</a:t>
            </a:r>
          </a:p>
        </p:txBody>
      </p:sp>
      <p:sp>
        <p:nvSpPr>
          <p:cNvPr id="16" name="Marcador de número de diapositiva 4">
            <a:extLst>
              <a:ext uri="{FF2B5EF4-FFF2-40B4-BE49-F238E27FC236}">
                <a16:creationId xmlns:a16="http://schemas.microsoft.com/office/drawing/2014/main" id="{B73E12AB-D73E-4122-90AF-9992E294EB0C}"/>
              </a:ext>
            </a:extLst>
          </p:cNvPr>
          <p:cNvSpPr>
            <a:spLocks noGrp="1"/>
          </p:cNvSpPr>
          <p:nvPr>
            <p:ph type="sldNum" sz="quarter" idx="12"/>
          </p:nvPr>
        </p:nvSpPr>
        <p:spPr>
          <a:xfrm>
            <a:off x="6522785" y="6250846"/>
            <a:ext cx="2133600" cy="365125"/>
          </a:xfrm>
        </p:spPr>
        <p:txBody>
          <a:bodyPr/>
          <a:lstStyle/>
          <a:p>
            <a:fld id="{5336F0B7-EF37-4B31-BA1E-D2B9204CDF2B}" type="slidenum">
              <a:rPr lang="ca-ES" noProof="0" smtClean="0"/>
              <a:pPr/>
              <a:t>27</a:t>
            </a:fld>
            <a:endParaRPr lang="ca-ES" noProof="0" dirty="0"/>
          </a:p>
        </p:txBody>
      </p:sp>
      <p:sp>
        <p:nvSpPr>
          <p:cNvPr id="12" name="Rectángulo 11"/>
          <p:cNvSpPr/>
          <p:nvPr/>
        </p:nvSpPr>
        <p:spPr>
          <a:xfrm rot="5400000">
            <a:off x="6991325" y="-1753426"/>
            <a:ext cx="493567" cy="4249663"/>
          </a:xfrm>
          <a:prstGeom prst="rect">
            <a:avLst/>
          </a:prstGeom>
          <a:gradFill flip="none" rotWithShape="1">
            <a:gsLst>
              <a:gs pos="0">
                <a:schemeClr val="bg1">
                  <a:alpha val="20000"/>
                </a:schemeClr>
              </a:gs>
              <a:gs pos="10000">
                <a:schemeClr val="bg1">
                  <a:alpha val="20000"/>
                </a:schemeClr>
              </a:gs>
              <a:gs pos="71000">
                <a:srgbClr val="FF0000"/>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3" name="Marcador de contenido 7"/>
          <p:cNvSpPr>
            <a:spLocks noGrp="1"/>
          </p:cNvSpPr>
          <p:nvPr>
            <p:ph idx="22"/>
          </p:nvPr>
        </p:nvSpPr>
        <p:spPr>
          <a:xfrm>
            <a:off x="5113277" y="124622"/>
            <a:ext cx="2138524" cy="498598"/>
          </a:xfrm>
        </p:spPr>
        <p:txBody>
          <a:bodyPr/>
          <a:lstStyle/>
          <a:p>
            <a:pPr algn="ctr"/>
            <a:r>
              <a:rPr lang="es-ES" sz="1200" dirty="0" err="1">
                <a:solidFill>
                  <a:schemeClr val="bg1"/>
                </a:solidFill>
              </a:rPr>
              <a:t>Peak</a:t>
            </a:r>
            <a:r>
              <a:rPr lang="es-ES" sz="1200" dirty="0">
                <a:solidFill>
                  <a:schemeClr val="bg1"/>
                </a:solidFill>
              </a:rPr>
              <a:t> </a:t>
            </a:r>
            <a:r>
              <a:rPr lang="es-ES" sz="1200" dirty="0" err="1">
                <a:solidFill>
                  <a:schemeClr val="bg1"/>
                </a:solidFill>
              </a:rPr>
              <a:t>Hour</a:t>
            </a:r>
            <a:r>
              <a:rPr lang="es-ES" sz="1200" dirty="0">
                <a:solidFill>
                  <a:schemeClr val="bg1"/>
                </a:solidFill>
              </a:rPr>
              <a:t> </a:t>
            </a:r>
            <a:r>
              <a:rPr lang="es-ES" sz="1200" dirty="0" err="1">
                <a:solidFill>
                  <a:schemeClr val="bg1"/>
                </a:solidFill>
              </a:rPr>
              <a:t>Morning</a:t>
            </a:r>
            <a:endParaRPr lang="es-ES" sz="1200" dirty="0">
              <a:solidFill>
                <a:schemeClr val="bg1"/>
              </a:solidFill>
            </a:endParaRPr>
          </a:p>
          <a:p>
            <a:pPr algn="ctr"/>
            <a:r>
              <a:rPr lang="es-ES" sz="1200" dirty="0">
                <a:solidFill>
                  <a:schemeClr val="bg1"/>
                </a:solidFill>
              </a:rPr>
              <a:t>05:00h-10:00h</a:t>
            </a:r>
            <a:endParaRPr lang="en-GB" sz="1200" dirty="0">
              <a:solidFill>
                <a:schemeClr val="bg1"/>
              </a:solidFill>
            </a:endParaRPr>
          </a:p>
        </p:txBody>
      </p:sp>
      <p:sp>
        <p:nvSpPr>
          <p:cNvPr id="7" name="CuadroTexto 6"/>
          <p:cNvSpPr txBox="1"/>
          <p:nvPr/>
        </p:nvSpPr>
        <p:spPr>
          <a:xfrm>
            <a:off x="1614872" y="5942483"/>
            <a:ext cx="2206628" cy="369332"/>
          </a:xfrm>
          <a:prstGeom prst="rect">
            <a:avLst/>
          </a:prstGeom>
          <a:noFill/>
        </p:spPr>
        <p:txBody>
          <a:bodyPr wrap="square" rtlCol="0">
            <a:spAutoFit/>
          </a:bodyPr>
          <a:lstStyle/>
          <a:p>
            <a:r>
              <a:rPr lang="es-ES" dirty="0"/>
              <a:t>DENSITY (</a:t>
            </a:r>
            <a:r>
              <a:rPr lang="es-ES" dirty="0" err="1"/>
              <a:t>veh</a:t>
            </a:r>
            <a:r>
              <a:rPr lang="es-ES" dirty="0"/>
              <a:t>/km)</a:t>
            </a:r>
          </a:p>
        </p:txBody>
      </p:sp>
      <p:sp>
        <p:nvSpPr>
          <p:cNvPr id="10" name="CuadroTexto 9">
            <a:extLst>
              <a:ext uri="{FF2B5EF4-FFF2-40B4-BE49-F238E27FC236}">
                <a16:creationId xmlns:a16="http://schemas.microsoft.com/office/drawing/2014/main" id="{D8B03A55-64FB-4441-9870-22650DFEA2E7}"/>
              </a:ext>
            </a:extLst>
          </p:cNvPr>
          <p:cNvSpPr txBox="1"/>
          <p:nvPr/>
        </p:nvSpPr>
        <p:spPr>
          <a:xfrm>
            <a:off x="5726034" y="5942483"/>
            <a:ext cx="2108818" cy="369332"/>
          </a:xfrm>
          <a:prstGeom prst="rect">
            <a:avLst/>
          </a:prstGeom>
          <a:noFill/>
        </p:spPr>
        <p:txBody>
          <a:bodyPr wrap="square" rtlCol="0">
            <a:spAutoFit/>
          </a:bodyPr>
          <a:lstStyle/>
          <a:p>
            <a:r>
              <a:rPr lang="es-ES" dirty="0"/>
              <a:t>SPEED (km/h)</a:t>
            </a:r>
          </a:p>
        </p:txBody>
      </p:sp>
      <p:grpSp>
        <p:nvGrpSpPr>
          <p:cNvPr id="22" name="Grupo 21"/>
          <p:cNvGrpSpPr/>
          <p:nvPr/>
        </p:nvGrpSpPr>
        <p:grpSpPr>
          <a:xfrm>
            <a:off x="6151607" y="992997"/>
            <a:ext cx="1945183" cy="455904"/>
            <a:chOff x="3815537" y="6092440"/>
            <a:chExt cx="1945183" cy="455904"/>
          </a:xfrm>
        </p:grpSpPr>
        <p:sp>
          <p:nvSpPr>
            <p:cNvPr id="23" name="Forma libre 22"/>
            <p:cNvSpPr/>
            <p:nvPr/>
          </p:nvSpPr>
          <p:spPr>
            <a:xfrm>
              <a:off x="3987532" y="6142087"/>
              <a:ext cx="182880" cy="177706"/>
            </a:xfrm>
            <a:custGeom>
              <a:avLst/>
              <a:gdLst>
                <a:gd name="connsiteX0" fmla="*/ 0 w 510540"/>
                <a:gd name="connsiteY0" fmla="*/ 114300 h 137160"/>
                <a:gd name="connsiteX1" fmla="*/ 83820 w 510540"/>
                <a:gd name="connsiteY1" fmla="*/ 53340 h 137160"/>
                <a:gd name="connsiteX2" fmla="*/ 106680 w 510540"/>
                <a:gd name="connsiteY2" fmla="*/ 45720 h 137160"/>
                <a:gd name="connsiteX3" fmla="*/ 175260 w 510540"/>
                <a:gd name="connsiteY3" fmla="*/ 53340 h 137160"/>
                <a:gd name="connsiteX4" fmla="*/ 190500 w 510540"/>
                <a:gd name="connsiteY4" fmla="*/ 76200 h 137160"/>
                <a:gd name="connsiteX5" fmla="*/ 213360 w 510540"/>
                <a:gd name="connsiteY5" fmla="*/ 99060 h 137160"/>
                <a:gd name="connsiteX6" fmla="*/ 281940 w 510540"/>
                <a:gd name="connsiteY6" fmla="*/ 137160 h 137160"/>
                <a:gd name="connsiteX7" fmla="*/ 388620 w 510540"/>
                <a:gd name="connsiteY7" fmla="*/ 129540 h 137160"/>
                <a:gd name="connsiteX8" fmla="*/ 457200 w 510540"/>
                <a:gd name="connsiteY8" fmla="*/ 76200 h 137160"/>
                <a:gd name="connsiteX9" fmla="*/ 472440 w 510540"/>
                <a:gd name="connsiteY9" fmla="*/ 53340 h 137160"/>
                <a:gd name="connsiteX10" fmla="*/ 495300 w 510540"/>
                <a:gd name="connsiteY10" fmla="*/ 38100 h 137160"/>
                <a:gd name="connsiteX11" fmla="*/ 510540 w 510540"/>
                <a:gd name="connsiteY11" fmla="*/ 0 h 137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10540" h="137160">
                  <a:moveTo>
                    <a:pt x="0" y="114300"/>
                  </a:moveTo>
                  <a:cubicBezTo>
                    <a:pt x="14822" y="102443"/>
                    <a:pt x="66891" y="58983"/>
                    <a:pt x="83820" y="53340"/>
                  </a:cubicBezTo>
                  <a:lnTo>
                    <a:pt x="106680" y="45720"/>
                  </a:lnTo>
                  <a:cubicBezTo>
                    <a:pt x="129540" y="48260"/>
                    <a:pt x="153644" y="45480"/>
                    <a:pt x="175260" y="53340"/>
                  </a:cubicBezTo>
                  <a:cubicBezTo>
                    <a:pt x="183867" y="56470"/>
                    <a:pt x="184637" y="69165"/>
                    <a:pt x="190500" y="76200"/>
                  </a:cubicBezTo>
                  <a:cubicBezTo>
                    <a:pt x="197399" y="84479"/>
                    <a:pt x="204854" y="92444"/>
                    <a:pt x="213360" y="99060"/>
                  </a:cubicBezTo>
                  <a:cubicBezTo>
                    <a:pt x="252662" y="129629"/>
                    <a:pt x="247449" y="125663"/>
                    <a:pt x="281940" y="137160"/>
                  </a:cubicBezTo>
                  <a:cubicBezTo>
                    <a:pt x="317500" y="134620"/>
                    <a:pt x="354034" y="138187"/>
                    <a:pt x="388620" y="129540"/>
                  </a:cubicBezTo>
                  <a:cubicBezTo>
                    <a:pt x="406507" y="125068"/>
                    <a:pt x="443039" y="93193"/>
                    <a:pt x="457200" y="76200"/>
                  </a:cubicBezTo>
                  <a:cubicBezTo>
                    <a:pt x="463063" y="69165"/>
                    <a:pt x="465964" y="59816"/>
                    <a:pt x="472440" y="53340"/>
                  </a:cubicBezTo>
                  <a:cubicBezTo>
                    <a:pt x="478916" y="46864"/>
                    <a:pt x="487680" y="43180"/>
                    <a:pt x="495300" y="38100"/>
                  </a:cubicBezTo>
                  <a:cubicBezTo>
                    <a:pt x="504716" y="9852"/>
                    <a:pt x="499328" y="22424"/>
                    <a:pt x="510540" y="0"/>
                  </a:cubicBezTo>
                </a:path>
              </a:pathLst>
            </a:custGeom>
            <a:ln w="15875">
              <a:solidFill>
                <a:srgbClr val="00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sp>
          <p:nvSpPr>
            <p:cNvPr id="24" name="Forma libre 23"/>
            <p:cNvSpPr/>
            <p:nvPr/>
          </p:nvSpPr>
          <p:spPr>
            <a:xfrm>
              <a:off x="3984478" y="6324649"/>
              <a:ext cx="182880" cy="177706"/>
            </a:xfrm>
            <a:custGeom>
              <a:avLst/>
              <a:gdLst>
                <a:gd name="connsiteX0" fmla="*/ 0 w 510540"/>
                <a:gd name="connsiteY0" fmla="*/ 114300 h 137160"/>
                <a:gd name="connsiteX1" fmla="*/ 83820 w 510540"/>
                <a:gd name="connsiteY1" fmla="*/ 53340 h 137160"/>
                <a:gd name="connsiteX2" fmla="*/ 106680 w 510540"/>
                <a:gd name="connsiteY2" fmla="*/ 45720 h 137160"/>
                <a:gd name="connsiteX3" fmla="*/ 175260 w 510540"/>
                <a:gd name="connsiteY3" fmla="*/ 53340 h 137160"/>
                <a:gd name="connsiteX4" fmla="*/ 190500 w 510540"/>
                <a:gd name="connsiteY4" fmla="*/ 76200 h 137160"/>
                <a:gd name="connsiteX5" fmla="*/ 213360 w 510540"/>
                <a:gd name="connsiteY5" fmla="*/ 99060 h 137160"/>
                <a:gd name="connsiteX6" fmla="*/ 281940 w 510540"/>
                <a:gd name="connsiteY6" fmla="*/ 137160 h 137160"/>
                <a:gd name="connsiteX7" fmla="*/ 388620 w 510540"/>
                <a:gd name="connsiteY7" fmla="*/ 129540 h 137160"/>
                <a:gd name="connsiteX8" fmla="*/ 457200 w 510540"/>
                <a:gd name="connsiteY8" fmla="*/ 76200 h 137160"/>
                <a:gd name="connsiteX9" fmla="*/ 472440 w 510540"/>
                <a:gd name="connsiteY9" fmla="*/ 53340 h 137160"/>
                <a:gd name="connsiteX10" fmla="*/ 495300 w 510540"/>
                <a:gd name="connsiteY10" fmla="*/ 38100 h 137160"/>
                <a:gd name="connsiteX11" fmla="*/ 510540 w 510540"/>
                <a:gd name="connsiteY11" fmla="*/ 0 h 137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10540" h="137160">
                  <a:moveTo>
                    <a:pt x="0" y="114300"/>
                  </a:moveTo>
                  <a:cubicBezTo>
                    <a:pt x="14822" y="102443"/>
                    <a:pt x="66891" y="58983"/>
                    <a:pt x="83820" y="53340"/>
                  </a:cubicBezTo>
                  <a:lnTo>
                    <a:pt x="106680" y="45720"/>
                  </a:lnTo>
                  <a:cubicBezTo>
                    <a:pt x="129540" y="48260"/>
                    <a:pt x="153644" y="45480"/>
                    <a:pt x="175260" y="53340"/>
                  </a:cubicBezTo>
                  <a:cubicBezTo>
                    <a:pt x="183867" y="56470"/>
                    <a:pt x="184637" y="69165"/>
                    <a:pt x="190500" y="76200"/>
                  </a:cubicBezTo>
                  <a:cubicBezTo>
                    <a:pt x="197399" y="84479"/>
                    <a:pt x="204854" y="92444"/>
                    <a:pt x="213360" y="99060"/>
                  </a:cubicBezTo>
                  <a:cubicBezTo>
                    <a:pt x="252662" y="129629"/>
                    <a:pt x="247449" y="125663"/>
                    <a:pt x="281940" y="137160"/>
                  </a:cubicBezTo>
                  <a:cubicBezTo>
                    <a:pt x="317500" y="134620"/>
                    <a:pt x="354034" y="138187"/>
                    <a:pt x="388620" y="129540"/>
                  </a:cubicBezTo>
                  <a:cubicBezTo>
                    <a:pt x="406507" y="125068"/>
                    <a:pt x="443039" y="93193"/>
                    <a:pt x="457200" y="76200"/>
                  </a:cubicBezTo>
                  <a:cubicBezTo>
                    <a:pt x="463063" y="69165"/>
                    <a:pt x="465964" y="59816"/>
                    <a:pt x="472440" y="53340"/>
                  </a:cubicBezTo>
                  <a:cubicBezTo>
                    <a:pt x="478916" y="46864"/>
                    <a:pt x="487680" y="43180"/>
                    <a:pt x="495300" y="38100"/>
                  </a:cubicBezTo>
                  <a:cubicBezTo>
                    <a:pt x="504716" y="9852"/>
                    <a:pt x="499328" y="22424"/>
                    <a:pt x="510540" y="0"/>
                  </a:cubicBezTo>
                </a:path>
              </a:pathLst>
            </a:custGeom>
            <a:ln w="158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sp>
          <p:nvSpPr>
            <p:cNvPr id="25" name="CuadroTexto 24">
              <a:extLst>
                <a:ext uri="{FF2B5EF4-FFF2-40B4-BE49-F238E27FC236}">
                  <a16:creationId xmlns:a16="http://schemas.microsoft.com/office/drawing/2014/main" id="{8E8C3036-277C-4F59-AB9D-CF5E95291149}"/>
                </a:ext>
              </a:extLst>
            </p:cNvPr>
            <p:cNvSpPr txBox="1"/>
            <p:nvPr/>
          </p:nvSpPr>
          <p:spPr>
            <a:xfrm>
              <a:off x="4203931" y="6092440"/>
              <a:ext cx="1556789" cy="276999"/>
            </a:xfrm>
            <a:prstGeom prst="rect">
              <a:avLst/>
            </a:prstGeom>
            <a:noFill/>
          </p:spPr>
          <p:txBody>
            <a:bodyPr wrap="square" rtlCol="0">
              <a:spAutoFit/>
            </a:bodyPr>
            <a:lstStyle/>
            <a:p>
              <a:r>
                <a:rPr lang="es-ES" sz="1200" dirty="0"/>
                <a:t>VARIABLE  SPEED</a:t>
              </a:r>
            </a:p>
          </p:txBody>
        </p:sp>
        <p:sp>
          <p:nvSpPr>
            <p:cNvPr id="26" name="CuadroTexto 25">
              <a:extLst>
                <a:ext uri="{FF2B5EF4-FFF2-40B4-BE49-F238E27FC236}">
                  <a16:creationId xmlns:a16="http://schemas.microsoft.com/office/drawing/2014/main" id="{8E8C3036-277C-4F59-AB9D-CF5E95291149}"/>
                </a:ext>
              </a:extLst>
            </p:cNvPr>
            <p:cNvSpPr txBox="1"/>
            <p:nvPr/>
          </p:nvSpPr>
          <p:spPr>
            <a:xfrm>
              <a:off x="4206985" y="6271345"/>
              <a:ext cx="1088561" cy="276999"/>
            </a:xfrm>
            <a:prstGeom prst="rect">
              <a:avLst/>
            </a:prstGeom>
            <a:noFill/>
          </p:spPr>
          <p:txBody>
            <a:bodyPr wrap="square" rtlCol="0">
              <a:spAutoFit/>
            </a:bodyPr>
            <a:lstStyle/>
            <a:p>
              <a:r>
                <a:rPr lang="es-ES" sz="1200" dirty="0"/>
                <a:t>CURRENT</a:t>
              </a:r>
            </a:p>
          </p:txBody>
        </p:sp>
        <p:sp>
          <p:nvSpPr>
            <p:cNvPr id="27" name="Rectángulo redondeado 26"/>
            <p:cNvSpPr/>
            <p:nvPr/>
          </p:nvSpPr>
          <p:spPr>
            <a:xfrm>
              <a:off x="3815537" y="6092440"/>
              <a:ext cx="1945183" cy="455904"/>
            </a:xfrm>
            <a:prstGeom prst="round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pic>
        <p:nvPicPr>
          <p:cNvPr id="3" name="Imagen 2">
            <a:extLst>
              <a:ext uri="{FF2B5EF4-FFF2-40B4-BE49-F238E27FC236}">
                <a16:creationId xmlns:a16="http://schemas.microsoft.com/office/drawing/2014/main" id="{84FD8FC0-93DD-4000-897C-E2676525083F}"/>
              </a:ext>
            </a:extLst>
          </p:cNvPr>
          <p:cNvPicPr>
            <a:picLocks noChangeAspect="1"/>
          </p:cNvPicPr>
          <p:nvPr/>
        </p:nvPicPr>
        <p:blipFill rotWithShape="1">
          <a:blip r:embed="rId3"/>
          <a:srcRect t="1592"/>
          <a:stretch/>
        </p:blipFill>
        <p:spPr>
          <a:xfrm>
            <a:off x="338795" y="1850854"/>
            <a:ext cx="4233205" cy="4091627"/>
          </a:xfrm>
          <a:prstGeom prst="rect">
            <a:avLst/>
          </a:prstGeom>
        </p:spPr>
      </p:pic>
      <p:pic>
        <p:nvPicPr>
          <p:cNvPr id="6" name="Imagen 5">
            <a:extLst>
              <a:ext uri="{FF2B5EF4-FFF2-40B4-BE49-F238E27FC236}">
                <a16:creationId xmlns:a16="http://schemas.microsoft.com/office/drawing/2014/main" id="{BC0E0740-C1AC-4DEB-BD67-5836B4608111}"/>
              </a:ext>
            </a:extLst>
          </p:cNvPr>
          <p:cNvPicPr>
            <a:picLocks noChangeAspect="1"/>
          </p:cNvPicPr>
          <p:nvPr/>
        </p:nvPicPr>
        <p:blipFill>
          <a:blip r:embed="rId4"/>
          <a:stretch>
            <a:fillRect/>
          </a:stretch>
        </p:blipFill>
        <p:spPr>
          <a:xfrm>
            <a:off x="4567647" y="1850856"/>
            <a:ext cx="4233205" cy="4091625"/>
          </a:xfrm>
          <a:prstGeom prst="rect">
            <a:avLst/>
          </a:prstGeom>
        </p:spPr>
      </p:pic>
      <p:cxnSp>
        <p:nvCxnSpPr>
          <p:cNvPr id="17" name="Conector recto 16"/>
          <p:cNvCxnSpPr/>
          <p:nvPr/>
        </p:nvCxnSpPr>
        <p:spPr>
          <a:xfrm>
            <a:off x="454699" y="2730500"/>
            <a:ext cx="3069551" cy="7938"/>
          </a:xfrm>
          <a:prstGeom prst="line">
            <a:avLst/>
          </a:prstGeom>
          <a:ln w="57150">
            <a:solidFill>
              <a:schemeClr val="accent3">
                <a:lumMod val="75000"/>
                <a:alpha val="8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8" name="Conector recto 17"/>
          <p:cNvCxnSpPr/>
          <p:nvPr/>
        </p:nvCxnSpPr>
        <p:spPr>
          <a:xfrm flipH="1">
            <a:off x="1549401" y="2738438"/>
            <a:ext cx="1974849" cy="1122362"/>
          </a:xfrm>
          <a:prstGeom prst="line">
            <a:avLst/>
          </a:prstGeom>
          <a:ln w="57150">
            <a:solidFill>
              <a:schemeClr val="accent3">
                <a:lumMod val="75000"/>
                <a:alpha val="8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9" name="Conector recto 18"/>
          <p:cNvCxnSpPr/>
          <p:nvPr/>
        </p:nvCxnSpPr>
        <p:spPr>
          <a:xfrm flipH="1">
            <a:off x="1549401" y="3860800"/>
            <a:ext cx="1908174" cy="0"/>
          </a:xfrm>
          <a:prstGeom prst="line">
            <a:avLst/>
          </a:prstGeom>
          <a:ln w="57150">
            <a:solidFill>
              <a:schemeClr val="accent3">
                <a:lumMod val="75000"/>
                <a:alpha val="8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0" name="Conector recto 19"/>
          <p:cNvCxnSpPr/>
          <p:nvPr/>
        </p:nvCxnSpPr>
        <p:spPr>
          <a:xfrm flipH="1">
            <a:off x="1462093" y="3860800"/>
            <a:ext cx="1974849" cy="1122362"/>
          </a:xfrm>
          <a:prstGeom prst="line">
            <a:avLst/>
          </a:prstGeom>
          <a:ln w="57150">
            <a:solidFill>
              <a:schemeClr val="accent3">
                <a:lumMod val="75000"/>
                <a:alpha val="8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 name="Conector recto 27"/>
          <p:cNvCxnSpPr/>
          <p:nvPr/>
        </p:nvCxnSpPr>
        <p:spPr>
          <a:xfrm flipH="1">
            <a:off x="1462093" y="4983162"/>
            <a:ext cx="1908174" cy="0"/>
          </a:xfrm>
          <a:prstGeom prst="line">
            <a:avLst/>
          </a:prstGeom>
          <a:ln w="57150">
            <a:solidFill>
              <a:schemeClr val="accent3">
                <a:lumMod val="75000"/>
                <a:alpha val="80000"/>
              </a:schemeClr>
            </a:solidFill>
            <a:prstDash val="sysDash"/>
            <a:headEnd type="triangle"/>
            <a:tailEnd type="none"/>
          </a:ln>
        </p:spPr>
        <p:style>
          <a:lnRef idx="1">
            <a:schemeClr val="accent1"/>
          </a:lnRef>
          <a:fillRef idx="0">
            <a:schemeClr val="accent1"/>
          </a:fillRef>
          <a:effectRef idx="0">
            <a:schemeClr val="accent1"/>
          </a:effectRef>
          <a:fontRef idx="minor">
            <a:schemeClr val="tx1"/>
          </a:fontRef>
        </p:style>
      </p:cxnSp>
      <p:sp>
        <p:nvSpPr>
          <p:cNvPr id="4" name="Elipse 3"/>
          <p:cNvSpPr/>
          <p:nvPr/>
        </p:nvSpPr>
        <p:spPr>
          <a:xfrm>
            <a:off x="2789749" y="4767317"/>
            <a:ext cx="168137" cy="168137"/>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s-ES" sz="1200" b="1" dirty="0"/>
              <a:t>1</a:t>
            </a:r>
            <a:endParaRPr lang="es-ES" b="1" dirty="0"/>
          </a:p>
        </p:txBody>
      </p:sp>
      <p:sp>
        <p:nvSpPr>
          <p:cNvPr id="29" name="Elipse 28"/>
          <p:cNvSpPr/>
          <p:nvPr/>
        </p:nvSpPr>
        <p:spPr>
          <a:xfrm>
            <a:off x="541505" y="4767316"/>
            <a:ext cx="168137" cy="168137"/>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s-ES" sz="1200" b="1" dirty="0"/>
              <a:t>2</a:t>
            </a:r>
            <a:endParaRPr lang="es-ES" b="1" dirty="0"/>
          </a:p>
        </p:txBody>
      </p:sp>
      <p:sp>
        <p:nvSpPr>
          <p:cNvPr id="30" name="Elipse 29"/>
          <p:cNvSpPr/>
          <p:nvPr/>
        </p:nvSpPr>
        <p:spPr>
          <a:xfrm>
            <a:off x="2789748" y="2050795"/>
            <a:ext cx="168137" cy="168137"/>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s-ES" sz="1200" b="1" dirty="0"/>
              <a:t>5</a:t>
            </a:r>
            <a:endParaRPr lang="es-ES" b="1" dirty="0"/>
          </a:p>
        </p:txBody>
      </p:sp>
      <p:sp>
        <p:nvSpPr>
          <p:cNvPr id="31" name="Elipse 30"/>
          <p:cNvSpPr/>
          <p:nvPr/>
        </p:nvSpPr>
        <p:spPr>
          <a:xfrm>
            <a:off x="541505" y="3410192"/>
            <a:ext cx="168137" cy="168137"/>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s-ES" sz="1200" b="1" dirty="0"/>
              <a:t>4</a:t>
            </a:r>
            <a:endParaRPr lang="es-ES" b="1" dirty="0"/>
          </a:p>
        </p:txBody>
      </p:sp>
      <p:sp>
        <p:nvSpPr>
          <p:cNvPr id="32" name="Elipse 31"/>
          <p:cNvSpPr/>
          <p:nvPr/>
        </p:nvSpPr>
        <p:spPr>
          <a:xfrm>
            <a:off x="2789748" y="3410192"/>
            <a:ext cx="168137" cy="168137"/>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s-ES" sz="1200" b="1" dirty="0"/>
              <a:t>3</a:t>
            </a:r>
            <a:endParaRPr lang="es-ES" b="1" dirty="0"/>
          </a:p>
        </p:txBody>
      </p:sp>
      <p:grpSp>
        <p:nvGrpSpPr>
          <p:cNvPr id="33" name="Group 5">
            <a:extLst>
              <a:ext uri="{FF2B5EF4-FFF2-40B4-BE49-F238E27FC236}">
                <a16:creationId xmlns:a16="http://schemas.microsoft.com/office/drawing/2014/main" id="{EB65E4AD-011F-4A67-8220-AF8F53EDCD5A}"/>
              </a:ext>
            </a:extLst>
          </p:cNvPr>
          <p:cNvGrpSpPr/>
          <p:nvPr/>
        </p:nvGrpSpPr>
        <p:grpSpPr>
          <a:xfrm>
            <a:off x="308925" y="6400805"/>
            <a:ext cx="5124466" cy="365922"/>
            <a:chOff x="277404" y="6222365"/>
            <a:chExt cx="7557511" cy="539657"/>
          </a:xfrm>
        </p:grpSpPr>
        <p:pic>
          <p:nvPicPr>
            <p:cNvPr id="34" name="image4.png">
              <a:extLst>
                <a:ext uri="{FF2B5EF4-FFF2-40B4-BE49-F238E27FC236}">
                  <a16:creationId xmlns:a16="http://schemas.microsoft.com/office/drawing/2014/main" id="{11200791-8C9F-4430-895C-5F870E92B772}"/>
                </a:ext>
              </a:extLst>
            </p:cNvPr>
            <p:cNvPicPr/>
            <p:nvPr/>
          </p:nvPicPr>
          <p:blipFill>
            <a:blip r:embed="rId5"/>
            <a:srcRect/>
            <a:stretch>
              <a:fillRect/>
            </a:stretch>
          </p:blipFill>
          <p:spPr>
            <a:xfrm>
              <a:off x="1373258" y="6222365"/>
              <a:ext cx="6461657" cy="499110"/>
            </a:xfrm>
            <a:prstGeom prst="rect">
              <a:avLst/>
            </a:prstGeom>
          </p:spPr>
        </p:pic>
        <p:pic>
          <p:nvPicPr>
            <p:cNvPr id="35" name="image1.png" descr="A picture containing company name&#10;&#10;Description automatically generated">
              <a:extLst>
                <a:ext uri="{FF2B5EF4-FFF2-40B4-BE49-F238E27FC236}">
                  <a16:creationId xmlns:a16="http://schemas.microsoft.com/office/drawing/2014/main" id="{56B8EE58-9D02-4707-94FE-5DE2A476F8A2}"/>
                </a:ext>
              </a:extLst>
            </p:cNvPr>
            <p:cNvPicPr/>
            <p:nvPr/>
          </p:nvPicPr>
          <p:blipFill>
            <a:blip r:embed="rId6"/>
            <a:srcRect/>
            <a:stretch>
              <a:fillRect/>
            </a:stretch>
          </p:blipFill>
          <p:spPr>
            <a:xfrm>
              <a:off x="277404" y="6262913"/>
              <a:ext cx="850163" cy="499109"/>
            </a:xfrm>
            <a:prstGeom prst="rect">
              <a:avLst/>
            </a:prstGeom>
          </p:spPr>
        </p:pic>
      </p:grpSp>
    </p:spTree>
    <p:extLst>
      <p:ext uri="{BB962C8B-B14F-4D97-AF65-F5344CB8AC3E}">
        <p14:creationId xmlns:p14="http://schemas.microsoft.com/office/powerpoint/2010/main" val="12247768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2000"/>
                                        <p:tgtEl>
                                          <p:spTgt spid="12"/>
                                        </p:tgtEl>
                                      </p:cBhvr>
                                    </p:animEffect>
                                  </p:childTnLst>
                                </p:cTn>
                              </p:par>
                              <p:par>
                                <p:cTn id="8" presetID="22" presetClass="entr" presetSubtype="8"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left)">
                                      <p:cBhvr>
                                        <p:cTn id="10" dur="500"/>
                                        <p:tgtEl>
                                          <p:spTgt spid="17"/>
                                        </p:tgtEl>
                                      </p:cBhvr>
                                    </p:animEffect>
                                  </p:childTnLst>
                                </p:cTn>
                              </p:par>
                            </p:childTnLst>
                          </p:cTn>
                        </p:par>
                        <p:par>
                          <p:cTn id="11" fill="hold">
                            <p:stCondLst>
                              <p:cond delay="2000"/>
                            </p:stCondLst>
                            <p:childTnLst>
                              <p:par>
                                <p:cTn id="12" presetID="22" presetClass="entr" presetSubtype="1" fill="hold" nodeType="after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wipe(up)">
                                      <p:cBhvr>
                                        <p:cTn id="14" dur="500"/>
                                        <p:tgtEl>
                                          <p:spTgt spid="18"/>
                                        </p:tgtEl>
                                      </p:cBhvr>
                                    </p:animEffect>
                                  </p:childTnLst>
                                </p:cTn>
                              </p:par>
                            </p:childTnLst>
                          </p:cTn>
                        </p:par>
                        <p:par>
                          <p:cTn id="15" fill="hold">
                            <p:stCondLst>
                              <p:cond delay="2500"/>
                            </p:stCondLst>
                            <p:childTnLst>
                              <p:par>
                                <p:cTn id="16" presetID="22" presetClass="entr" presetSubtype="8" fill="hold" nodeType="after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wipe(left)">
                                      <p:cBhvr>
                                        <p:cTn id="18" dur="500"/>
                                        <p:tgtEl>
                                          <p:spTgt spid="19"/>
                                        </p:tgtEl>
                                      </p:cBhvr>
                                    </p:animEffect>
                                  </p:childTnLst>
                                </p:cTn>
                              </p:par>
                            </p:childTnLst>
                          </p:cTn>
                        </p:par>
                        <p:par>
                          <p:cTn id="19" fill="hold">
                            <p:stCondLst>
                              <p:cond delay="3000"/>
                            </p:stCondLst>
                            <p:childTnLst>
                              <p:par>
                                <p:cTn id="20" presetID="22" presetClass="entr" presetSubtype="1" fill="hold" nodeType="after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wipe(up)">
                                      <p:cBhvr>
                                        <p:cTn id="22" dur="500"/>
                                        <p:tgtEl>
                                          <p:spTgt spid="20"/>
                                        </p:tgtEl>
                                      </p:cBhvr>
                                    </p:animEffect>
                                  </p:childTnLst>
                                </p:cTn>
                              </p:par>
                            </p:childTnLst>
                          </p:cTn>
                        </p:par>
                        <p:par>
                          <p:cTn id="23" fill="hold">
                            <p:stCondLst>
                              <p:cond delay="3500"/>
                            </p:stCondLst>
                            <p:childTnLst>
                              <p:par>
                                <p:cTn id="24" presetID="22" presetClass="entr" presetSubtype="8" fill="hold" nodeType="after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wipe(left)">
                                      <p:cBhvr>
                                        <p:cTn id="26" dur="500"/>
                                        <p:tgtEl>
                                          <p:spTgt spid="28"/>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nodeType="clickEffect">
                                  <p:stCondLst>
                                    <p:cond delay="0"/>
                                  </p:stCondLst>
                                  <p:childTnLst>
                                    <p:animEffect transition="out" filter="fade">
                                      <p:cBhvr>
                                        <p:cTn id="30" dur="500"/>
                                        <p:tgtEl>
                                          <p:spTgt spid="17"/>
                                        </p:tgtEl>
                                      </p:cBhvr>
                                    </p:animEffect>
                                    <p:set>
                                      <p:cBhvr>
                                        <p:cTn id="31" dur="1" fill="hold">
                                          <p:stCondLst>
                                            <p:cond delay="499"/>
                                          </p:stCondLst>
                                        </p:cTn>
                                        <p:tgtEl>
                                          <p:spTgt spid="17"/>
                                        </p:tgtEl>
                                        <p:attrNameLst>
                                          <p:attrName>style.visibility</p:attrName>
                                        </p:attrNameLst>
                                      </p:cBhvr>
                                      <p:to>
                                        <p:strVal val="hidden"/>
                                      </p:to>
                                    </p:set>
                                  </p:childTnLst>
                                </p:cTn>
                              </p:par>
                              <p:par>
                                <p:cTn id="32" presetID="10" presetClass="exit" presetSubtype="0" fill="hold" nodeType="withEffect">
                                  <p:stCondLst>
                                    <p:cond delay="0"/>
                                  </p:stCondLst>
                                  <p:childTnLst>
                                    <p:animEffect transition="out" filter="fade">
                                      <p:cBhvr>
                                        <p:cTn id="33" dur="500"/>
                                        <p:tgtEl>
                                          <p:spTgt spid="18"/>
                                        </p:tgtEl>
                                      </p:cBhvr>
                                    </p:animEffect>
                                    <p:set>
                                      <p:cBhvr>
                                        <p:cTn id="34" dur="1" fill="hold">
                                          <p:stCondLst>
                                            <p:cond delay="499"/>
                                          </p:stCondLst>
                                        </p:cTn>
                                        <p:tgtEl>
                                          <p:spTgt spid="18"/>
                                        </p:tgtEl>
                                        <p:attrNameLst>
                                          <p:attrName>style.visibility</p:attrName>
                                        </p:attrNameLst>
                                      </p:cBhvr>
                                      <p:to>
                                        <p:strVal val="hidden"/>
                                      </p:to>
                                    </p:set>
                                  </p:childTnLst>
                                </p:cTn>
                              </p:par>
                              <p:par>
                                <p:cTn id="35" presetID="10" presetClass="exit" presetSubtype="0" fill="hold" nodeType="withEffect">
                                  <p:stCondLst>
                                    <p:cond delay="0"/>
                                  </p:stCondLst>
                                  <p:childTnLst>
                                    <p:animEffect transition="out" filter="fade">
                                      <p:cBhvr>
                                        <p:cTn id="36" dur="500"/>
                                        <p:tgtEl>
                                          <p:spTgt spid="19"/>
                                        </p:tgtEl>
                                      </p:cBhvr>
                                    </p:animEffect>
                                    <p:set>
                                      <p:cBhvr>
                                        <p:cTn id="37" dur="1" fill="hold">
                                          <p:stCondLst>
                                            <p:cond delay="499"/>
                                          </p:stCondLst>
                                        </p:cTn>
                                        <p:tgtEl>
                                          <p:spTgt spid="19"/>
                                        </p:tgtEl>
                                        <p:attrNameLst>
                                          <p:attrName>style.visibility</p:attrName>
                                        </p:attrNameLst>
                                      </p:cBhvr>
                                      <p:to>
                                        <p:strVal val="hidden"/>
                                      </p:to>
                                    </p:set>
                                  </p:childTnLst>
                                </p:cTn>
                              </p:par>
                              <p:par>
                                <p:cTn id="38" presetID="10" presetClass="exit" presetSubtype="0" fill="hold" nodeType="withEffect">
                                  <p:stCondLst>
                                    <p:cond delay="0"/>
                                  </p:stCondLst>
                                  <p:childTnLst>
                                    <p:animEffect transition="out" filter="fade">
                                      <p:cBhvr>
                                        <p:cTn id="39" dur="500"/>
                                        <p:tgtEl>
                                          <p:spTgt spid="20"/>
                                        </p:tgtEl>
                                      </p:cBhvr>
                                    </p:animEffect>
                                    <p:set>
                                      <p:cBhvr>
                                        <p:cTn id="40" dur="1" fill="hold">
                                          <p:stCondLst>
                                            <p:cond delay="499"/>
                                          </p:stCondLst>
                                        </p:cTn>
                                        <p:tgtEl>
                                          <p:spTgt spid="20"/>
                                        </p:tgtEl>
                                        <p:attrNameLst>
                                          <p:attrName>style.visibility</p:attrName>
                                        </p:attrNameLst>
                                      </p:cBhvr>
                                      <p:to>
                                        <p:strVal val="hidden"/>
                                      </p:to>
                                    </p:set>
                                  </p:childTnLst>
                                </p:cTn>
                              </p:par>
                              <p:par>
                                <p:cTn id="41" presetID="10" presetClass="exit" presetSubtype="0" fill="hold" nodeType="withEffect">
                                  <p:stCondLst>
                                    <p:cond delay="0"/>
                                  </p:stCondLst>
                                  <p:childTnLst>
                                    <p:animEffect transition="out" filter="fade">
                                      <p:cBhvr>
                                        <p:cTn id="42" dur="500"/>
                                        <p:tgtEl>
                                          <p:spTgt spid="28"/>
                                        </p:tgtEl>
                                      </p:cBhvr>
                                    </p:animEffect>
                                    <p:set>
                                      <p:cBhvr>
                                        <p:cTn id="43" dur="1" fill="hold">
                                          <p:stCondLst>
                                            <p:cond delay="499"/>
                                          </p:stCondLst>
                                        </p:cTn>
                                        <p:tgtEl>
                                          <p:spTgt spid="28"/>
                                        </p:tgtEl>
                                        <p:attrNameLst>
                                          <p:attrName>style.visibility</p:attrName>
                                        </p:attrNameLst>
                                      </p:cBhvr>
                                      <p:to>
                                        <p:strVal val="hidden"/>
                                      </p:to>
                                    </p:set>
                                  </p:childTnLst>
                                </p:cTn>
                              </p:par>
                            </p:childTnLst>
                          </p:cTn>
                        </p:par>
                      </p:childTnLst>
                    </p:cTn>
                  </p:par>
                  <p:par>
                    <p:cTn id="44" fill="hold">
                      <p:stCondLst>
                        <p:cond delay="indefinite"/>
                      </p:stCondLst>
                      <p:childTnLst>
                        <p:par>
                          <p:cTn id="45" fill="hold">
                            <p:stCondLst>
                              <p:cond delay="0"/>
                            </p:stCondLst>
                            <p:childTnLst>
                              <p:par>
                                <p:cTn id="46" presetID="10" presetClass="exit" presetSubtype="0" fill="hold" nodeType="clickEffect">
                                  <p:stCondLst>
                                    <p:cond delay="0"/>
                                  </p:stCondLst>
                                  <p:childTnLst>
                                    <p:animEffect transition="out" filter="fade">
                                      <p:cBhvr>
                                        <p:cTn id="47" dur="500"/>
                                        <p:tgtEl>
                                          <p:spTgt spid="17"/>
                                        </p:tgtEl>
                                      </p:cBhvr>
                                    </p:animEffect>
                                    <p:set>
                                      <p:cBhvr>
                                        <p:cTn id="48"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Marcador de contenido 7"/>
          <p:cNvSpPr>
            <a:spLocks noGrp="1"/>
          </p:cNvSpPr>
          <p:nvPr>
            <p:ph idx="22"/>
          </p:nvPr>
        </p:nvSpPr>
        <p:spPr>
          <a:xfrm>
            <a:off x="454699" y="1075537"/>
            <a:ext cx="8201686" cy="523220"/>
          </a:xfrm>
        </p:spPr>
        <p:txBody>
          <a:bodyPr/>
          <a:lstStyle/>
          <a:p>
            <a:r>
              <a:rPr lang="en-US" dirty="0"/>
              <a:t>Assessment: Conclusions</a:t>
            </a:r>
          </a:p>
        </p:txBody>
      </p:sp>
      <p:sp>
        <p:nvSpPr>
          <p:cNvPr id="16" name="Marcador de número de diapositiva 4">
            <a:extLst>
              <a:ext uri="{FF2B5EF4-FFF2-40B4-BE49-F238E27FC236}">
                <a16:creationId xmlns:a16="http://schemas.microsoft.com/office/drawing/2014/main" id="{B73E12AB-D73E-4122-90AF-9992E294EB0C}"/>
              </a:ext>
            </a:extLst>
          </p:cNvPr>
          <p:cNvSpPr>
            <a:spLocks noGrp="1"/>
          </p:cNvSpPr>
          <p:nvPr>
            <p:ph type="sldNum" sz="quarter" idx="12"/>
          </p:nvPr>
        </p:nvSpPr>
        <p:spPr>
          <a:xfrm>
            <a:off x="6522785" y="6250846"/>
            <a:ext cx="2133600" cy="365125"/>
          </a:xfrm>
        </p:spPr>
        <p:txBody>
          <a:bodyPr/>
          <a:lstStyle/>
          <a:p>
            <a:fld id="{5336F0B7-EF37-4B31-BA1E-D2B9204CDF2B}" type="slidenum">
              <a:rPr lang="ca-ES" noProof="0" smtClean="0"/>
              <a:pPr/>
              <a:t>28</a:t>
            </a:fld>
            <a:endParaRPr lang="ca-ES" noProof="0" dirty="0"/>
          </a:p>
        </p:txBody>
      </p:sp>
      <p:sp>
        <p:nvSpPr>
          <p:cNvPr id="12" name="Rectángulo 11"/>
          <p:cNvSpPr/>
          <p:nvPr/>
        </p:nvSpPr>
        <p:spPr>
          <a:xfrm rot="5400000">
            <a:off x="6991325" y="-1753426"/>
            <a:ext cx="493567" cy="4249663"/>
          </a:xfrm>
          <a:prstGeom prst="rect">
            <a:avLst/>
          </a:prstGeom>
          <a:gradFill flip="none" rotWithShape="1">
            <a:gsLst>
              <a:gs pos="0">
                <a:schemeClr val="bg1">
                  <a:alpha val="20000"/>
                </a:schemeClr>
              </a:gs>
              <a:gs pos="10000">
                <a:schemeClr val="bg1">
                  <a:alpha val="20000"/>
                </a:schemeClr>
              </a:gs>
              <a:gs pos="71000">
                <a:srgbClr val="FF0000"/>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3" name="Marcador de contenido 7"/>
          <p:cNvSpPr>
            <a:spLocks noGrp="1"/>
          </p:cNvSpPr>
          <p:nvPr>
            <p:ph idx="22"/>
          </p:nvPr>
        </p:nvSpPr>
        <p:spPr>
          <a:xfrm>
            <a:off x="5113277" y="124622"/>
            <a:ext cx="2138524" cy="498598"/>
          </a:xfrm>
        </p:spPr>
        <p:txBody>
          <a:bodyPr/>
          <a:lstStyle/>
          <a:p>
            <a:pPr algn="ctr"/>
            <a:r>
              <a:rPr lang="es-ES" sz="1200" dirty="0" err="1">
                <a:solidFill>
                  <a:schemeClr val="bg1"/>
                </a:solidFill>
              </a:rPr>
              <a:t>Peak</a:t>
            </a:r>
            <a:r>
              <a:rPr lang="es-ES" sz="1200" dirty="0">
                <a:solidFill>
                  <a:schemeClr val="bg1"/>
                </a:solidFill>
              </a:rPr>
              <a:t> </a:t>
            </a:r>
            <a:r>
              <a:rPr lang="es-ES" sz="1200" dirty="0" err="1">
                <a:solidFill>
                  <a:schemeClr val="bg1"/>
                </a:solidFill>
              </a:rPr>
              <a:t>Hour</a:t>
            </a:r>
            <a:r>
              <a:rPr lang="es-ES" sz="1200" dirty="0">
                <a:solidFill>
                  <a:schemeClr val="bg1"/>
                </a:solidFill>
              </a:rPr>
              <a:t> </a:t>
            </a:r>
            <a:r>
              <a:rPr lang="es-ES" sz="1200" dirty="0" err="1">
                <a:solidFill>
                  <a:schemeClr val="bg1"/>
                </a:solidFill>
              </a:rPr>
              <a:t>Morning</a:t>
            </a:r>
            <a:endParaRPr lang="es-ES" sz="1200" dirty="0">
              <a:solidFill>
                <a:schemeClr val="bg1"/>
              </a:solidFill>
            </a:endParaRPr>
          </a:p>
          <a:p>
            <a:pPr algn="ctr"/>
            <a:r>
              <a:rPr lang="es-ES" sz="1200" dirty="0">
                <a:solidFill>
                  <a:schemeClr val="bg1"/>
                </a:solidFill>
              </a:rPr>
              <a:t>05:00h-10:00h</a:t>
            </a:r>
            <a:endParaRPr lang="en-GB" sz="1200" dirty="0">
              <a:solidFill>
                <a:schemeClr val="bg1"/>
              </a:solidFill>
            </a:endParaRPr>
          </a:p>
        </p:txBody>
      </p:sp>
      <p:graphicFrame>
        <p:nvGraphicFramePr>
          <p:cNvPr id="10" name="Tabla 9">
            <a:extLst>
              <a:ext uri="{FF2B5EF4-FFF2-40B4-BE49-F238E27FC236}">
                <a16:creationId xmlns:a16="http://schemas.microsoft.com/office/drawing/2014/main" id="{21CEA413-9810-44F8-8885-C10DB65C2686}"/>
              </a:ext>
            </a:extLst>
          </p:cNvPr>
          <p:cNvGraphicFramePr>
            <a:graphicFrameLocks noGrp="1"/>
          </p:cNvGraphicFramePr>
          <p:nvPr>
            <p:extLst/>
          </p:nvPr>
        </p:nvGraphicFramePr>
        <p:xfrm>
          <a:off x="271461" y="1744276"/>
          <a:ext cx="4729162" cy="4525962"/>
        </p:xfrm>
        <a:graphic>
          <a:graphicData uri="http://schemas.openxmlformats.org/drawingml/2006/table">
            <a:tbl>
              <a:tblPr>
                <a:tableStyleId>{5C22544A-7EE6-4342-B048-85BDC9FD1C3A}</a:tableStyleId>
              </a:tblPr>
              <a:tblGrid>
                <a:gridCol w="896051">
                  <a:extLst>
                    <a:ext uri="{9D8B030D-6E8A-4147-A177-3AD203B41FA5}">
                      <a16:colId xmlns:a16="http://schemas.microsoft.com/office/drawing/2014/main" val="4166842205"/>
                    </a:ext>
                  </a:extLst>
                </a:gridCol>
                <a:gridCol w="896051">
                  <a:extLst>
                    <a:ext uri="{9D8B030D-6E8A-4147-A177-3AD203B41FA5}">
                      <a16:colId xmlns:a16="http://schemas.microsoft.com/office/drawing/2014/main" val="2448071333"/>
                    </a:ext>
                  </a:extLst>
                </a:gridCol>
                <a:gridCol w="489510">
                  <a:extLst>
                    <a:ext uri="{9D8B030D-6E8A-4147-A177-3AD203B41FA5}">
                      <a16:colId xmlns:a16="http://schemas.microsoft.com/office/drawing/2014/main" val="3401409856"/>
                    </a:ext>
                  </a:extLst>
                </a:gridCol>
                <a:gridCol w="489510">
                  <a:extLst>
                    <a:ext uri="{9D8B030D-6E8A-4147-A177-3AD203B41FA5}">
                      <a16:colId xmlns:a16="http://schemas.microsoft.com/office/drawing/2014/main" val="356459161"/>
                    </a:ext>
                  </a:extLst>
                </a:gridCol>
                <a:gridCol w="489510">
                  <a:extLst>
                    <a:ext uri="{9D8B030D-6E8A-4147-A177-3AD203B41FA5}">
                      <a16:colId xmlns:a16="http://schemas.microsoft.com/office/drawing/2014/main" val="630023864"/>
                    </a:ext>
                  </a:extLst>
                </a:gridCol>
                <a:gridCol w="489510">
                  <a:extLst>
                    <a:ext uri="{9D8B030D-6E8A-4147-A177-3AD203B41FA5}">
                      <a16:colId xmlns:a16="http://schemas.microsoft.com/office/drawing/2014/main" val="2965358205"/>
                    </a:ext>
                  </a:extLst>
                </a:gridCol>
                <a:gridCol w="489510">
                  <a:extLst>
                    <a:ext uri="{9D8B030D-6E8A-4147-A177-3AD203B41FA5}">
                      <a16:colId xmlns:a16="http://schemas.microsoft.com/office/drawing/2014/main" val="3811107590"/>
                    </a:ext>
                  </a:extLst>
                </a:gridCol>
                <a:gridCol w="489510">
                  <a:extLst>
                    <a:ext uri="{9D8B030D-6E8A-4147-A177-3AD203B41FA5}">
                      <a16:colId xmlns:a16="http://schemas.microsoft.com/office/drawing/2014/main" val="249965526"/>
                    </a:ext>
                  </a:extLst>
                </a:gridCol>
              </a:tblGrid>
              <a:tr h="215522">
                <a:tc gridSpan="2">
                  <a:txBody>
                    <a:bodyPr/>
                    <a:lstStyle/>
                    <a:p>
                      <a:pPr algn="ctr" fontAlgn="ctr"/>
                      <a:r>
                        <a:rPr lang="en-US" sz="750" kern="1200" noProof="0" dirty="0">
                          <a:solidFill>
                            <a:schemeClr val="tx1"/>
                          </a:solidFill>
                          <a:latin typeface="Source Sans Pro" charset="0"/>
                          <a:ea typeface="Source Sans Pro" charset="0"/>
                          <a:cs typeface="+mn-cs"/>
                        </a:rPr>
                        <a:t>No VSL</a:t>
                      </a:r>
                    </a:p>
                  </a:txBody>
                  <a:tcPr marL="5388" marR="5388" marT="5388" marB="0" anchor="ctr"/>
                </a:tc>
                <a:tc hMerge="1">
                  <a:txBody>
                    <a:bodyPr/>
                    <a:lstStyle/>
                    <a:p>
                      <a:endParaRPr lang="es-ES"/>
                    </a:p>
                  </a:txBody>
                  <a:tcPr/>
                </a:tc>
                <a:tc>
                  <a:txBody>
                    <a:bodyPr/>
                    <a:lstStyle/>
                    <a:p>
                      <a:pPr algn="ctr" fontAlgn="ctr"/>
                      <a:r>
                        <a:rPr lang="ca-ES" sz="750" kern="1200" noProof="0" dirty="0">
                          <a:solidFill>
                            <a:schemeClr val="tx1"/>
                          </a:solidFill>
                          <a:latin typeface="Source Sans Pro" charset="0"/>
                          <a:ea typeface="Source Sans Pro" charset="0"/>
                          <a:cs typeface="+mn-cs"/>
                        </a:rPr>
                        <a:t>Tram 1</a:t>
                      </a:r>
                    </a:p>
                  </a:txBody>
                  <a:tcPr marL="5388" marR="5388" marT="5388" marB="0" anchor="ctr"/>
                </a:tc>
                <a:tc>
                  <a:txBody>
                    <a:bodyPr/>
                    <a:lstStyle/>
                    <a:p>
                      <a:pPr algn="ctr" fontAlgn="ctr"/>
                      <a:r>
                        <a:rPr lang="ca-ES" sz="750" kern="1200" noProof="0">
                          <a:solidFill>
                            <a:schemeClr val="tx1"/>
                          </a:solidFill>
                          <a:latin typeface="Source Sans Pro" charset="0"/>
                          <a:ea typeface="Source Sans Pro" charset="0"/>
                          <a:cs typeface="+mn-cs"/>
                        </a:rPr>
                        <a:t>Tram 2</a:t>
                      </a:r>
                    </a:p>
                  </a:txBody>
                  <a:tcPr marL="5388" marR="5388" marT="5388" marB="0" anchor="ctr"/>
                </a:tc>
                <a:tc>
                  <a:txBody>
                    <a:bodyPr/>
                    <a:lstStyle/>
                    <a:p>
                      <a:pPr algn="ctr" fontAlgn="ctr"/>
                      <a:r>
                        <a:rPr lang="ca-ES" sz="750" kern="1200" noProof="0">
                          <a:solidFill>
                            <a:schemeClr val="tx1"/>
                          </a:solidFill>
                          <a:latin typeface="Source Sans Pro" charset="0"/>
                          <a:ea typeface="Source Sans Pro" charset="0"/>
                          <a:cs typeface="+mn-cs"/>
                        </a:rPr>
                        <a:t>Tram 3</a:t>
                      </a:r>
                    </a:p>
                  </a:txBody>
                  <a:tcPr marL="5388" marR="5388" marT="5388" marB="0" anchor="ctr"/>
                </a:tc>
                <a:tc>
                  <a:txBody>
                    <a:bodyPr/>
                    <a:lstStyle/>
                    <a:p>
                      <a:pPr algn="ctr" fontAlgn="ctr"/>
                      <a:r>
                        <a:rPr lang="ca-ES" sz="750" kern="1200" noProof="0">
                          <a:solidFill>
                            <a:schemeClr val="tx1"/>
                          </a:solidFill>
                          <a:latin typeface="Source Sans Pro" charset="0"/>
                          <a:ea typeface="Source Sans Pro" charset="0"/>
                          <a:cs typeface="+mn-cs"/>
                        </a:rPr>
                        <a:t>Tram 4</a:t>
                      </a:r>
                    </a:p>
                  </a:txBody>
                  <a:tcPr marL="5388" marR="5388" marT="5388" marB="0" anchor="ctr"/>
                </a:tc>
                <a:tc>
                  <a:txBody>
                    <a:bodyPr/>
                    <a:lstStyle/>
                    <a:p>
                      <a:pPr algn="ctr" fontAlgn="ctr"/>
                      <a:r>
                        <a:rPr lang="ca-ES" sz="750" kern="1200" noProof="0">
                          <a:solidFill>
                            <a:schemeClr val="tx1"/>
                          </a:solidFill>
                          <a:latin typeface="Source Sans Pro" charset="0"/>
                          <a:ea typeface="Source Sans Pro" charset="0"/>
                          <a:cs typeface="+mn-cs"/>
                        </a:rPr>
                        <a:t> Tram 5</a:t>
                      </a:r>
                    </a:p>
                  </a:txBody>
                  <a:tcPr marL="5388" marR="5388" marT="5388" marB="0" anchor="ctr"/>
                </a:tc>
                <a:tc>
                  <a:txBody>
                    <a:bodyPr/>
                    <a:lstStyle/>
                    <a:p>
                      <a:pPr algn="ctr" fontAlgn="ctr"/>
                      <a:r>
                        <a:rPr lang="ca-ES" sz="750" kern="1200" noProof="0" dirty="0">
                          <a:solidFill>
                            <a:schemeClr val="tx1"/>
                          </a:solidFill>
                          <a:latin typeface="Source Sans Pro" charset="0"/>
                          <a:ea typeface="Source Sans Pro" charset="0"/>
                          <a:cs typeface="+mn-cs"/>
                        </a:rPr>
                        <a:t>Total</a:t>
                      </a:r>
                    </a:p>
                  </a:txBody>
                  <a:tcPr marL="5388" marR="5388" marT="5388" marB="0" anchor="ctr"/>
                </a:tc>
                <a:extLst>
                  <a:ext uri="{0D108BD9-81ED-4DB2-BD59-A6C34878D82A}">
                    <a16:rowId xmlns:a16="http://schemas.microsoft.com/office/drawing/2014/main" val="954690511"/>
                  </a:ext>
                </a:extLst>
              </a:tr>
              <a:tr h="215522">
                <a:tc rowSpan="5">
                  <a:txBody>
                    <a:bodyPr/>
                    <a:lstStyle/>
                    <a:p>
                      <a:pPr algn="ctr" fontAlgn="ctr"/>
                      <a:r>
                        <a:rPr lang="en-US" sz="750" kern="1200" noProof="0" dirty="0">
                          <a:solidFill>
                            <a:schemeClr val="tx1"/>
                          </a:solidFill>
                          <a:latin typeface="Source Sans Pro" charset="0"/>
                          <a:ea typeface="Source Sans Pro" charset="0"/>
                          <a:cs typeface="+mn-cs"/>
                        </a:rPr>
                        <a:t>Traffic</a:t>
                      </a:r>
                    </a:p>
                  </a:txBody>
                  <a:tcPr marL="5388" marR="5388" marT="5388" marB="0" vert="vert270" anchor="ctr"/>
                </a:tc>
                <a:tc>
                  <a:txBody>
                    <a:bodyPr/>
                    <a:lstStyle/>
                    <a:p>
                      <a:pPr algn="l" fontAlgn="ctr"/>
                      <a:r>
                        <a:rPr lang="en-US" sz="750" kern="1200" noProof="0" dirty="0">
                          <a:solidFill>
                            <a:schemeClr val="tx1"/>
                          </a:solidFill>
                          <a:latin typeface="Source Sans Pro" charset="0"/>
                          <a:ea typeface="Source Sans Pro" charset="0"/>
                          <a:cs typeface="+mn-cs"/>
                        </a:rPr>
                        <a:t>Average queue (</a:t>
                      </a:r>
                      <a:r>
                        <a:rPr lang="en-US" sz="750" kern="1200" noProof="0" dirty="0" err="1">
                          <a:solidFill>
                            <a:schemeClr val="tx1"/>
                          </a:solidFill>
                          <a:latin typeface="Source Sans Pro" charset="0"/>
                          <a:ea typeface="Source Sans Pro" charset="0"/>
                          <a:cs typeface="+mn-cs"/>
                        </a:rPr>
                        <a:t>veh</a:t>
                      </a:r>
                      <a:r>
                        <a:rPr lang="en-US" sz="750" kern="1200" noProof="0" dirty="0">
                          <a:solidFill>
                            <a:schemeClr val="tx1"/>
                          </a:solidFill>
                          <a:latin typeface="Source Sans Pro" charset="0"/>
                          <a:ea typeface="Source Sans Pro" charset="0"/>
                          <a:cs typeface="+mn-cs"/>
                        </a:rPr>
                        <a:t>)</a:t>
                      </a:r>
                    </a:p>
                  </a:txBody>
                  <a:tcPr marL="5388" marR="5388" marT="5388" marB="0" anchor="ctr"/>
                </a:tc>
                <a:tc>
                  <a:txBody>
                    <a:bodyPr/>
                    <a:lstStyle/>
                    <a:p>
                      <a:pPr marL="0" algn="ctr" defTabSz="914400" rtl="0" eaLnBrk="1" fontAlgn="ctr" latinLnBrk="0" hangingPunct="1"/>
                      <a:r>
                        <a:rPr lang="ca-ES" sz="750" kern="1200" noProof="0">
                          <a:solidFill>
                            <a:schemeClr val="tx1"/>
                          </a:solidFill>
                          <a:latin typeface="Source Sans Pro" charset="0"/>
                          <a:ea typeface="Source Sans Pro" charset="0"/>
                          <a:cs typeface="+mn-cs"/>
                        </a:rPr>
                        <a:t>8,39</a:t>
                      </a:r>
                    </a:p>
                  </a:txBody>
                  <a:tcPr marL="7620" marR="7620" marT="7620" marB="0" anchor="ctr"/>
                </a:tc>
                <a:tc>
                  <a:txBody>
                    <a:bodyPr/>
                    <a:lstStyle/>
                    <a:p>
                      <a:pPr marL="0" algn="ctr" defTabSz="914400" rtl="0" eaLnBrk="1" fontAlgn="ctr" latinLnBrk="0" hangingPunct="1"/>
                      <a:r>
                        <a:rPr lang="ca-ES" sz="750" kern="1200" noProof="0">
                          <a:solidFill>
                            <a:schemeClr val="tx1"/>
                          </a:solidFill>
                          <a:latin typeface="Source Sans Pro" charset="0"/>
                          <a:ea typeface="Source Sans Pro" charset="0"/>
                          <a:cs typeface="+mn-cs"/>
                        </a:rPr>
                        <a:t>7,35</a:t>
                      </a:r>
                    </a:p>
                  </a:txBody>
                  <a:tcPr marL="7620" marR="7620" marT="7620" marB="0" anchor="ctr"/>
                </a:tc>
                <a:tc>
                  <a:txBody>
                    <a:bodyPr/>
                    <a:lstStyle/>
                    <a:p>
                      <a:pPr marL="0" algn="ctr" defTabSz="914400" rtl="0" eaLnBrk="1" fontAlgn="ctr" latinLnBrk="0" hangingPunct="1"/>
                      <a:r>
                        <a:rPr lang="ca-ES" sz="750" kern="1200" noProof="0">
                          <a:solidFill>
                            <a:schemeClr val="tx1"/>
                          </a:solidFill>
                          <a:latin typeface="Source Sans Pro" charset="0"/>
                          <a:ea typeface="Source Sans Pro" charset="0"/>
                          <a:cs typeface="+mn-cs"/>
                        </a:rPr>
                        <a:t>0,04</a:t>
                      </a:r>
                    </a:p>
                  </a:txBody>
                  <a:tcPr marL="7620" marR="7620" marT="7620" marB="0" anchor="ctr"/>
                </a:tc>
                <a:tc>
                  <a:txBody>
                    <a:bodyPr/>
                    <a:lstStyle/>
                    <a:p>
                      <a:pPr marL="0" algn="ctr" defTabSz="914400" rtl="0" eaLnBrk="1" fontAlgn="ctr" latinLnBrk="0" hangingPunct="1"/>
                      <a:r>
                        <a:rPr lang="ca-ES" sz="750" kern="1200" noProof="0">
                          <a:solidFill>
                            <a:schemeClr val="tx1"/>
                          </a:solidFill>
                          <a:latin typeface="Source Sans Pro" charset="0"/>
                          <a:ea typeface="Source Sans Pro" charset="0"/>
                          <a:cs typeface="+mn-cs"/>
                        </a:rPr>
                        <a:t>0,00</a:t>
                      </a:r>
                    </a:p>
                  </a:txBody>
                  <a:tcPr marL="7620" marR="7620" marT="7620" marB="0" anchor="ctr"/>
                </a:tc>
                <a:tc>
                  <a:txBody>
                    <a:bodyPr/>
                    <a:lstStyle/>
                    <a:p>
                      <a:pPr marL="0" algn="ctr" defTabSz="914400" rtl="0" eaLnBrk="1" fontAlgn="ctr" latinLnBrk="0" hangingPunct="1"/>
                      <a:r>
                        <a:rPr lang="ca-ES" sz="750" kern="1200" noProof="0">
                          <a:solidFill>
                            <a:schemeClr val="tx1"/>
                          </a:solidFill>
                          <a:latin typeface="Source Sans Pro" charset="0"/>
                          <a:ea typeface="Source Sans Pro" charset="0"/>
                          <a:cs typeface="+mn-cs"/>
                        </a:rPr>
                        <a:t>0,05</a:t>
                      </a:r>
                    </a:p>
                  </a:txBody>
                  <a:tcPr marL="7620" marR="7620" marT="7620" marB="0" anchor="ctr"/>
                </a:tc>
                <a:tc>
                  <a:txBody>
                    <a:bodyPr/>
                    <a:lstStyle/>
                    <a:p>
                      <a:pPr marL="0" algn="ctr" defTabSz="914400" rtl="0" eaLnBrk="1" fontAlgn="ctr" latinLnBrk="0" hangingPunct="1"/>
                      <a:r>
                        <a:rPr lang="ca-ES" sz="750" kern="1200" noProof="0">
                          <a:solidFill>
                            <a:schemeClr val="tx1"/>
                          </a:solidFill>
                          <a:latin typeface="Source Sans Pro" charset="0"/>
                          <a:ea typeface="Source Sans Pro" charset="0"/>
                          <a:cs typeface="+mn-cs"/>
                        </a:rPr>
                        <a:t>15,83</a:t>
                      </a:r>
                    </a:p>
                  </a:txBody>
                  <a:tcPr marL="7620" marR="7620" marT="7620" marB="0" anchor="ctr"/>
                </a:tc>
                <a:extLst>
                  <a:ext uri="{0D108BD9-81ED-4DB2-BD59-A6C34878D82A}">
                    <a16:rowId xmlns:a16="http://schemas.microsoft.com/office/drawing/2014/main" val="830106995"/>
                  </a:ext>
                </a:extLst>
              </a:tr>
              <a:tr h="215522">
                <a:tc vMerge="1">
                  <a:txBody>
                    <a:bodyPr/>
                    <a:lstStyle/>
                    <a:p>
                      <a:endParaRPr lang="es-ES"/>
                    </a:p>
                  </a:txBody>
                  <a:tcPr/>
                </a:tc>
                <a:tc>
                  <a:txBody>
                    <a:bodyPr/>
                    <a:lstStyle/>
                    <a:p>
                      <a:pPr algn="l" fontAlgn="ctr"/>
                      <a:r>
                        <a:rPr lang="en-US" sz="750" kern="1200" noProof="0" dirty="0">
                          <a:solidFill>
                            <a:schemeClr val="tx1"/>
                          </a:solidFill>
                          <a:latin typeface="Source Sans Pro" charset="0"/>
                          <a:ea typeface="Source Sans Pro" charset="0"/>
                          <a:cs typeface="+mn-cs"/>
                        </a:rPr>
                        <a:t>Lane changes</a:t>
                      </a:r>
                    </a:p>
                  </a:txBody>
                  <a:tcPr marL="5388" marR="5388" marT="5388" marB="0" anchor="ctr"/>
                </a:tc>
                <a:tc>
                  <a:txBody>
                    <a:bodyPr/>
                    <a:lstStyle/>
                    <a:p>
                      <a:pPr marL="0" algn="ctr" defTabSz="914400" rtl="0" eaLnBrk="1" fontAlgn="ctr" latinLnBrk="0" hangingPunct="1"/>
                      <a:r>
                        <a:rPr lang="ca-ES" sz="750" kern="1200" noProof="0">
                          <a:solidFill>
                            <a:schemeClr val="tx1"/>
                          </a:solidFill>
                          <a:latin typeface="Source Sans Pro" charset="0"/>
                          <a:ea typeface="Source Sans Pro" charset="0"/>
                          <a:cs typeface="+mn-cs"/>
                        </a:rPr>
                        <a:t>2,00</a:t>
                      </a:r>
                    </a:p>
                  </a:txBody>
                  <a:tcPr marL="7620" marR="7620" marT="7620" marB="0" anchor="ctr"/>
                </a:tc>
                <a:tc>
                  <a:txBody>
                    <a:bodyPr/>
                    <a:lstStyle/>
                    <a:p>
                      <a:pPr marL="0" algn="ctr" defTabSz="914400" rtl="0" eaLnBrk="1" fontAlgn="ctr" latinLnBrk="0" hangingPunct="1"/>
                      <a:r>
                        <a:rPr lang="ca-ES" sz="750" kern="1200" noProof="0">
                          <a:solidFill>
                            <a:schemeClr val="tx1"/>
                          </a:solidFill>
                          <a:latin typeface="Source Sans Pro" charset="0"/>
                          <a:ea typeface="Source Sans Pro" charset="0"/>
                          <a:cs typeface="+mn-cs"/>
                        </a:rPr>
                        <a:t>2,92</a:t>
                      </a:r>
                    </a:p>
                  </a:txBody>
                  <a:tcPr marL="7620" marR="7620" marT="7620" marB="0" anchor="ctr"/>
                </a:tc>
                <a:tc>
                  <a:txBody>
                    <a:bodyPr/>
                    <a:lstStyle/>
                    <a:p>
                      <a:pPr marL="0" algn="ctr" defTabSz="914400" rtl="0" eaLnBrk="1" fontAlgn="ctr" latinLnBrk="0" hangingPunct="1"/>
                      <a:r>
                        <a:rPr lang="ca-ES" sz="750" kern="1200" noProof="0">
                          <a:solidFill>
                            <a:schemeClr val="tx1"/>
                          </a:solidFill>
                          <a:latin typeface="Source Sans Pro" charset="0"/>
                          <a:ea typeface="Source Sans Pro" charset="0"/>
                          <a:cs typeface="+mn-cs"/>
                        </a:rPr>
                        <a:t>1,75</a:t>
                      </a:r>
                    </a:p>
                  </a:txBody>
                  <a:tcPr marL="7620" marR="7620" marT="7620" marB="0" anchor="ctr"/>
                </a:tc>
                <a:tc>
                  <a:txBody>
                    <a:bodyPr/>
                    <a:lstStyle/>
                    <a:p>
                      <a:pPr marL="0" algn="ctr" defTabSz="914400" rtl="0" eaLnBrk="1" fontAlgn="ctr" latinLnBrk="0" hangingPunct="1"/>
                      <a:r>
                        <a:rPr lang="ca-ES" sz="750" kern="1200" noProof="0">
                          <a:solidFill>
                            <a:schemeClr val="tx1"/>
                          </a:solidFill>
                          <a:latin typeface="Source Sans Pro" charset="0"/>
                          <a:ea typeface="Source Sans Pro" charset="0"/>
                          <a:cs typeface="+mn-cs"/>
                        </a:rPr>
                        <a:t>1,61</a:t>
                      </a:r>
                    </a:p>
                  </a:txBody>
                  <a:tcPr marL="7620" marR="7620" marT="7620" marB="0" anchor="ctr"/>
                </a:tc>
                <a:tc>
                  <a:txBody>
                    <a:bodyPr/>
                    <a:lstStyle/>
                    <a:p>
                      <a:pPr marL="0" algn="ctr" defTabSz="914400" rtl="0" eaLnBrk="1" fontAlgn="ctr" latinLnBrk="0" hangingPunct="1"/>
                      <a:r>
                        <a:rPr lang="ca-ES" sz="750" kern="1200" noProof="0">
                          <a:solidFill>
                            <a:schemeClr val="tx1"/>
                          </a:solidFill>
                          <a:latin typeface="Source Sans Pro" charset="0"/>
                          <a:ea typeface="Source Sans Pro" charset="0"/>
                          <a:cs typeface="+mn-cs"/>
                        </a:rPr>
                        <a:t>3,05</a:t>
                      </a:r>
                    </a:p>
                  </a:txBody>
                  <a:tcPr marL="7620" marR="7620" marT="7620" marB="0" anchor="ctr"/>
                </a:tc>
                <a:tc>
                  <a:txBody>
                    <a:bodyPr/>
                    <a:lstStyle/>
                    <a:p>
                      <a:pPr marL="0" algn="ctr" defTabSz="914400" rtl="0" eaLnBrk="1" fontAlgn="ctr" latinLnBrk="0" hangingPunct="1"/>
                      <a:r>
                        <a:rPr lang="ca-ES" sz="750" kern="1200" noProof="0">
                          <a:solidFill>
                            <a:schemeClr val="tx1"/>
                          </a:solidFill>
                          <a:latin typeface="Source Sans Pro" charset="0"/>
                          <a:ea typeface="Source Sans Pro" charset="0"/>
                          <a:cs typeface="+mn-cs"/>
                        </a:rPr>
                        <a:t>11,34</a:t>
                      </a:r>
                    </a:p>
                  </a:txBody>
                  <a:tcPr marL="7620" marR="7620" marT="7620" marB="0" anchor="ctr"/>
                </a:tc>
                <a:extLst>
                  <a:ext uri="{0D108BD9-81ED-4DB2-BD59-A6C34878D82A}">
                    <a16:rowId xmlns:a16="http://schemas.microsoft.com/office/drawing/2014/main" val="3721751948"/>
                  </a:ext>
                </a:extLst>
              </a:tr>
              <a:tr h="215522">
                <a:tc vMerge="1">
                  <a:txBody>
                    <a:bodyPr/>
                    <a:lstStyle/>
                    <a:p>
                      <a:endParaRPr lang="es-ES"/>
                    </a:p>
                  </a:txBody>
                  <a:tcPr/>
                </a:tc>
                <a:tc>
                  <a:txBody>
                    <a:bodyPr/>
                    <a:lstStyle/>
                    <a:p>
                      <a:pPr algn="l" fontAlgn="ctr"/>
                      <a:r>
                        <a:rPr lang="en-US" sz="750" kern="1200" noProof="0" dirty="0">
                          <a:solidFill>
                            <a:schemeClr val="tx1"/>
                          </a:solidFill>
                          <a:latin typeface="Source Sans Pro" charset="0"/>
                          <a:ea typeface="Source Sans Pro" charset="0"/>
                          <a:cs typeface="+mn-cs"/>
                        </a:rPr>
                        <a:t>Number of stops</a:t>
                      </a:r>
                    </a:p>
                  </a:txBody>
                  <a:tcPr marL="5388" marR="5388" marT="5388" marB="0" anchor="ctr"/>
                </a:tc>
                <a:tc>
                  <a:txBody>
                    <a:bodyPr/>
                    <a:lstStyle/>
                    <a:p>
                      <a:pPr marL="0" algn="ctr" defTabSz="914400" rtl="0" eaLnBrk="1" fontAlgn="ctr" latinLnBrk="0" hangingPunct="1"/>
                      <a:r>
                        <a:rPr lang="ca-ES" sz="750" kern="1200" noProof="0">
                          <a:solidFill>
                            <a:schemeClr val="tx1"/>
                          </a:solidFill>
                          <a:latin typeface="Source Sans Pro" charset="0"/>
                          <a:ea typeface="Source Sans Pro" charset="0"/>
                          <a:cs typeface="+mn-cs"/>
                        </a:rPr>
                        <a:t>3,62</a:t>
                      </a:r>
                    </a:p>
                  </a:txBody>
                  <a:tcPr marL="7620" marR="7620" marT="7620" marB="0" anchor="ctr"/>
                </a:tc>
                <a:tc>
                  <a:txBody>
                    <a:bodyPr/>
                    <a:lstStyle/>
                    <a:p>
                      <a:pPr marL="0" algn="ctr" defTabSz="914400" rtl="0" eaLnBrk="1" fontAlgn="ctr" latinLnBrk="0" hangingPunct="1"/>
                      <a:r>
                        <a:rPr lang="ca-ES" sz="750" kern="1200" noProof="0" dirty="0">
                          <a:solidFill>
                            <a:schemeClr val="tx1"/>
                          </a:solidFill>
                          <a:latin typeface="Source Sans Pro" charset="0"/>
                          <a:ea typeface="Source Sans Pro" charset="0"/>
                          <a:cs typeface="+mn-cs"/>
                        </a:rPr>
                        <a:t>2,91</a:t>
                      </a:r>
                    </a:p>
                  </a:txBody>
                  <a:tcPr marL="7620" marR="7620" marT="7620" marB="0" anchor="ctr"/>
                </a:tc>
                <a:tc>
                  <a:txBody>
                    <a:bodyPr/>
                    <a:lstStyle/>
                    <a:p>
                      <a:pPr marL="0" algn="ctr" defTabSz="914400" rtl="0" eaLnBrk="1" fontAlgn="ctr" latinLnBrk="0" hangingPunct="1"/>
                      <a:r>
                        <a:rPr lang="ca-ES" sz="750" kern="1200" noProof="0">
                          <a:solidFill>
                            <a:schemeClr val="tx1"/>
                          </a:solidFill>
                          <a:latin typeface="Source Sans Pro" charset="0"/>
                          <a:ea typeface="Source Sans Pro" charset="0"/>
                          <a:cs typeface="+mn-cs"/>
                        </a:rPr>
                        <a:t>0,03</a:t>
                      </a:r>
                    </a:p>
                  </a:txBody>
                  <a:tcPr marL="7620" marR="7620" marT="7620" marB="0" anchor="ctr"/>
                </a:tc>
                <a:tc>
                  <a:txBody>
                    <a:bodyPr/>
                    <a:lstStyle/>
                    <a:p>
                      <a:pPr marL="0" algn="ctr" defTabSz="914400" rtl="0" eaLnBrk="1" fontAlgn="ctr" latinLnBrk="0" hangingPunct="1"/>
                      <a:r>
                        <a:rPr lang="ca-ES" sz="750" kern="1200" noProof="0">
                          <a:solidFill>
                            <a:schemeClr val="tx1"/>
                          </a:solidFill>
                          <a:latin typeface="Source Sans Pro" charset="0"/>
                          <a:ea typeface="Source Sans Pro" charset="0"/>
                          <a:cs typeface="+mn-cs"/>
                        </a:rPr>
                        <a:t>0,00</a:t>
                      </a:r>
                    </a:p>
                  </a:txBody>
                  <a:tcPr marL="7620" marR="7620" marT="7620" marB="0" anchor="ctr"/>
                </a:tc>
                <a:tc>
                  <a:txBody>
                    <a:bodyPr/>
                    <a:lstStyle/>
                    <a:p>
                      <a:pPr marL="0" algn="ctr" defTabSz="914400" rtl="0" eaLnBrk="1" fontAlgn="ctr" latinLnBrk="0" hangingPunct="1"/>
                      <a:r>
                        <a:rPr lang="ca-ES" sz="750" kern="1200" noProof="0">
                          <a:solidFill>
                            <a:schemeClr val="tx1"/>
                          </a:solidFill>
                          <a:latin typeface="Source Sans Pro" charset="0"/>
                          <a:ea typeface="Source Sans Pro" charset="0"/>
                          <a:cs typeface="+mn-cs"/>
                        </a:rPr>
                        <a:t>0,04</a:t>
                      </a:r>
                    </a:p>
                  </a:txBody>
                  <a:tcPr marL="7620" marR="7620" marT="7620" marB="0" anchor="ctr"/>
                </a:tc>
                <a:tc>
                  <a:txBody>
                    <a:bodyPr/>
                    <a:lstStyle/>
                    <a:p>
                      <a:pPr marL="0" algn="ctr" defTabSz="914400" rtl="0" eaLnBrk="1" fontAlgn="ctr" latinLnBrk="0" hangingPunct="1"/>
                      <a:r>
                        <a:rPr lang="ca-ES" sz="750" kern="1200" noProof="0">
                          <a:solidFill>
                            <a:schemeClr val="tx1"/>
                          </a:solidFill>
                          <a:latin typeface="Source Sans Pro" charset="0"/>
                          <a:ea typeface="Source Sans Pro" charset="0"/>
                          <a:cs typeface="+mn-cs"/>
                        </a:rPr>
                        <a:t>6,60</a:t>
                      </a:r>
                    </a:p>
                  </a:txBody>
                  <a:tcPr marL="7620" marR="7620" marT="7620" marB="0" anchor="ctr"/>
                </a:tc>
                <a:extLst>
                  <a:ext uri="{0D108BD9-81ED-4DB2-BD59-A6C34878D82A}">
                    <a16:rowId xmlns:a16="http://schemas.microsoft.com/office/drawing/2014/main" val="2297441054"/>
                  </a:ext>
                </a:extLst>
              </a:tr>
              <a:tr h="215522">
                <a:tc vMerge="1">
                  <a:txBody>
                    <a:bodyPr/>
                    <a:lstStyle/>
                    <a:p>
                      <a:endParaRPr lang="es-ES"/>
                    </a:p>
                  </a:txBody>
                  <a:tcPr/>
                </a:tc>
                <a:tc>
                  <a:txBody>
                    <a:bodyPr/>
                    <a:lstStyle/>
                    <a:p>
                      <a:pPr algn="l" fontAlgn="ctr"/>
                      <a:r>
                        <a:rPr lang="en-US" sz="750" kern="1200" noProof="0" dirty="0">
                          <a:solidFill>
                            <a:schemeClr val="tx1"/>
                          </a:solidFill>
                          <a:latin typeface="Source Sans Pro" charset="0"/>
                          <a:ea typeface="Source Sans Pro" charset="0"/>
                          <a:cs typeface="+mn-cs"/>
                        </a:rPr>
                        <a:t>Stop</a:t>
                      </a:r>
                      <a:r>
                        <a:rPr lang="en-US" sz="750" kern="1200" baseline="0" noProof="0" dirty="0">
                          <a:solidFill>
                            <a:schemeClr val="tx1"/>
                          </a:solidFill>
                          <a:latin typeface="Source Sans Pro" charset="0"/>
                          <a:ea typeface="Source Sans Pro" charset="0"/>
                          <a:cs typeface="+mn-cs"/>
                        </a:rPr>
                        <a:t> time </a:t>
                      </a:r>
                      <a:r>
                        <a:rPr lang="en-US" sz="750" kern="1200" noProof="0" dirty="0">
                          <a:solidFill>
                            <a:schemeClr val="tx1"/>
                          </a:solidFill>
                          <a:latin typeface="Source Sans Pro" charset="0"/>
                          <a:ea typeface="Source Sans Pro" charset="0"/>
                          <a:cs typeface="+mn-cs"/>
                        </a:rPr>
                        <a:t>(s)</a:t>
                      </a:r>
                    </a:p>
                  </a:txBody>
                  <a:tcPr marL="5388" marR="5388" marT="5388" marB="0" anchor="ctr"/>
                </a:tc>
                <a:tc>
                  <a:txBody>
                    <a:bodyPr/>
                    <a:lstStyle/>
                    <a:p>
                      <a:pPr marL="0" algn="ctr" defTabSz="914400" rtl="0" eaLnBrk="1" fontAlgn="ctr" latinLnBrk="0" hangingPunct="1"/>
                      <a:r>
                        <a:rPr lang="ca-ES" sz="750" kern="1200" noProof="0">
                          <a:solidFill>
                            <a:schemeClr val="tx1"/>
                          </a:solidFill>
                          <a:latin typeface="Source Sans Pro" charset="0"/>
                          <a:ea typeface="Source Sans Pro" charset="0"/>
                          <a:cs typeface="+mn-cs"/>
                        </a:rPr>
                        <a:t>25,74</a:t>
                      </a:r>
                    </a:p>
                  </a:txBody>
                  <a:tcPr marL="7620" marR="7620" marT="7620" marB="0" anchor="ctr"/>
                </a:tc>
                <a:tc>
                  <a:txBody>
                    <a:bodyPr/>
                    <a:lstStyle/>
                    <a:p>
                      <a:pPr marL="0" algn="ctr" defTabSz="914400" rtl="0" eaLnBrk="1" fontAlgn="ctr" latinLnBrk="0" hangingPunct="1"/>
                      <a:r>
                        <a:rPr lang="ca-ES" sz="750" kern="1200" noProof="0">
                          <a:solidFill>
                            <a:schemeClr val="tx1"/>
                          </a:solidFill>
                          <a:latin typeface="Source Sans Pro" charset="0"/>
                          <a:ea typeface="Source Sans Pro" charset="0"/>
                          <a:cs typeface="+mn-cs"/>
                        </a:rPr>
                        <a:t>26,49</a:t>
                      </a:r>
                    </a:p>
                  </a:txBody>
                  <a:tcPr marL="7620" marR="7620" marT="7620" marB="0" anchor="ctr"/>
                </a:tc>
                <a:tc>
                  <a:txBody>
                    <a:bodyPr/>
                    <a:lstStyle/>
                    <a:p>
                      <a:pPr marL="0" algn="ctr" defTabSz="914400" rtl="0" eaLnBrk="1" fontAlgn="ctr" latinLnBrk="0" hangingPunct="1"/>
                      <a:r>
                        <a:rPr lang="ca-ES" sz="750" kern="1200" noProof="0" dirty="0">
                          <a:solidFill>
                            <a:schemeClr val="tx1"/>
                          </a:solidFill>
                          <a:latin typeface="Source Sans Pro" charset="0"/>
                          <a:ea typeface="Source Sans Pro" charset="0"/>
                          <a:cs typeface="+mn-cs"/>
                        </a:rPr>
                        <a:t>0,16</a:t>
                      </a:r>
                    </a:p>
                  </a:txBody>
                  <a:tcPr marL="7620" marR="7620" marT="7620" marB="0" anchor="ctr"/>
                </a:tc>
                <a:tc>
                  <a:txBody>
                    <a:bodyPr/>
                    <a:lstStyle/>
                    <a:p>
                      <a:pPr marL="0" algn="ctr" defTabSz="914400" rtl="0" eaLnBrk="1" fontAlgn="ctr" latinLnBrk="0" hangingPunct="1"/>
                      <a:r>
                        <a:rPr lang="ca-ES" sz="750" kern="1200" noProof="0">
                          <a:solidFill>
                            <a:schemeClr val="tx1"/>
                          </a:solidFill>
                          <a:latin typeface="Source Sans Pro" charset="0"/>
                          <a:ea typeface="Source Sans Pro" charset="0"/>
                          <a:cs typeface="+mn-cs"/>
                        </a:rPr>
                        <a:t>0,00</a:t>
                      </a:r>
                    </a:p>
                  </a:txBody>
                  <a:tcPr marL="7620" marR="7620" marT="7620" marB="0" anchor="ctr"/>
                </a:tc>
                <a:tc>
                  <a:txBody>
                    <a:bodyPr/>
                    <a:lstStyle/>
                    <a:p>
                      <a:pPr marL="0" algn="ctr" defTabSz="914400" rtl="0" eaLnBrk="1" fontAlgn="ctr" latinLnBrk="0" hangingPunct="1"/>
                      <a:r>
                        <a:rPr lang="ca-ES" sz="750" kern="1200" noProof="0">
                          <a:solidFill>
                            <a:schemeClr val="tx1"/>
                          </a:solidFill>
                          <a:latin typeface="Source Sans Pro" charset="0"/>
                          <a:ea typeface="Source Sans Pro" charset="0"/>
                          <a:cs typeface="+mn-cs"/>
                        </a:rPr>
                        <a:t>0,19</a:t>
                      </a:r>
                    </a:p>
                  </a:txBody>
                  <a:tcPr marL="7620" marR="7620" marT="7620" marB="0" anchor="ctr"/>
                </a:tc>
                <a:tc>
                  <a:txBody>
                    <a:bodyPr/>
                    <a:lstStyle/>
                    <a:p>
                      <a:pPr marL="0" algn="ctr" defTabSz="914400" rtl="0" eaLnBrk="1" fontAlgn="ctr" latinLnBrk="0" hangingPunct="1"/>
                      <a:r>
                        <a:rPr lang="ca-ES" sz="750" kern="1200" noProof="0">
                          <a:solidFill>
                            <a:schemeClr val="tx1"/>
                          </a:solidFill>
                          <a:latin typeface="Source Sans Pro" charset="0"/>
                          <a:ea typeface="Source Sans Pro" charset="0"/>
                          <a:cs typeface="+mn-cs"/>
                        </a:rPr>
                        <a:t>52,58</a:t>
                      </a:r>
                    </a:p>
                  </a:txBody>
                  <a:tcPr marL="7620" marR="7620" marT="7620" marB="0" anchor="ctr"/>
                </a:tc>
                <a:extLst>
                  <a:ext uri="{0D108BD9-81ED-4DB2-BD59-A6C34878D82A}">
                    <a16:rowId xmlns:a16="http://schemas.microsoft.com/office/drawing/2014/main" val="154323126"/>
                  </a:ext>
                </a:extLst>
              </a:tr>
              <a:tr h="215522">
                <a:tc vMerge="1">
                  <a:txBody>
                    <a:bodyPr/>
                    <a:lstStyle/>
                    <a:p>
                      <a:endParaRPr lang="es-ES"/>
                    </a:p>
                  </a:txBody>
                  <a:tcPr/>
                </a:tc>
                <a:tc>
                  <a:txBody>
                    <a:bodyPr/>
                    <a:lstStyle/>
                    <a:p>
                      <a:pPr algn="l" fontAlgn="ctr"/>
                      <a:r>
                        <a:rPr lang="en-US" sz="750" kern="1200" noProof="0" dirty="0">
                          <a:solidFill>
                            <a:schemeClr val="tx1"/>
                          </a:solidFill>
                          <a:latin typeface="Source Sans Pro" charset="0"/>
                          <a:ea typeface="Source Sans Pro" charset="0"/>
                          <a:cs typeface="+mn-cs"/>
                        </a:rPr>
                        <a:t>Travel</a:t>
                      </a:r>
                      <a:r>
                        <a:rPr lang="en-US" sz="750" kern="1200" baseline="0" noProof="0" dirty="0">
                          <a:solidFill>
                            <a:schemeClr val="tx1"/>
                          </a:solidFill>
                          <a:latin typeface="Source Sans Pro" charset="0"/>
                          <a:ea typeface="Source Sans Pro" charset="0"/>
                          <a:cs typeface="+mn-cs"/>
                        </a:rPr>
                        <a:t> time </a:t>
                      </a:r>
                      <a:r>
                        <a:rPr lang="en-US" sz="750" kern="1200" noProof="0" dirty="0">
                          <a:solidFill>
                            <a:schemeClr val="tx1"/>
                          </a:solidFill>
                          <a:latin typeface="Source Sans Pro" charset="0"/>
                          <a:ea typeface="Source Sans Pro" charset="0"/>
                          <a:cs typeface="+mn-cs"/>
                        </a:rPr>
                        <a:t>(h)</a:t>
                      </a:r>
                    </a:p>
                  </a:txBody>
                  <a:tcPr marL="5388" marR="5388" marT="5388" marB="0" anchor="ctr"/>
                </a:tc>
                <a:tc>
                  <a:txBody>
                    <a:bodyPr/>
                    <a:lstStyle/>
                    <a:p>
                      <a:pPr marL="0" algn="ctr" defTabSz="914400" rtl="0" eaLnBrk="1" fontAlgn="ctr" latinLnBrk="0" hangingPunct="1"/>
                      <a:r>
                        <a:rPr lang="ca-ES" sz="750" kern="1200" noProof="0">
                          <a:solidFill>
                            <a:schemeClr val="tx1"/>
                          </a:solidFill>
                          <a:latin typeface="Source Sans Pro" charset="0"/>
                          <a:ea typeface="Source Sans Pro" charset="0"/>
                          <a:cs typeface="+mn-cs"/>
                        </a:rPr>
                        <a:t>522,18</a:t>
                      </a:r>
                    </a:p>
                  </a:txBody>
                  <a:tcPr marL="7620" marR="7620" marT="7620" marB="0" anchor="ctr"/>
                </a:tc>
                <a:tc>
                  <a:txBody>
                    <a:bodyPr/>
                    <a:lstStyle/>
                    <a:p>
                      <a:pPr marL="0" algn="ctr" defTabSz="914400" rtl="0" eaLnBrk="1" fontAlgn="ctr" latinLnBrk="0" hangingPunct="1"/>
                      <a:r>
                        <a:rPr lang="ca-ES" sz="750" kern="1200" noProof="0" dirty="0">
                          <a:solidFill>
                            <a:schemeClr val="tx1"/>
                          </a:solidFill>
                          <a:latin typeface="Source Sans Pro" charset="0"/>
                          <a:ea typeface="Source Sans Pro" charset="0"/>
                          <a:cs typeface="+mn-cs"/>
                        </a:rPr>
                        <a:t>473,87</a:t>
                      </a:r>
                    </a:p>
                  </a:txBody>
                  <a:tcPr marL="7620" marR="7620" marT="7620" marB="0" anchor="ctr"/>
                </a:tc>
                <a:tc>
                  <a:txBody>
                    <a:bodyPr/>
                    <a:lstStyle/>
                    <a:p>
                      <a:pPr marL="0" algn="ctr" defTabSz="914400" rtl="0" eaLnBrk="1" fontAlgn="ctr" latinLnBrk="0" hangingPunct="1"/>
                      <a:r>
                        <a:rPr lang="ca-ES" sz="750" kern="1200" noProof="0">
                          <a:solidFill>
                            <a:schemeClr val="tx1"/>
                          </a:solidFill>
                          <a:latin typeface="Source Sans Pro" charset="0"/>
                          <a:ea typeface="Source Sans Pro" charset="0"/>
                          <a:cs typeface="+mn-cs"/>
                        </a:rPr>
                        <a:t>264,77</a:t>
                      </a:r>
                    </a:p>
                  </a:txBody>
                  <a:tcPr marL="7620" marR="7620" marT="7620" marB="0" anchor="ctr"/>
                </a:tc>
                <a:tc>
                  <a:txBody>
                    <a:bodyPr/>
                    <a:lstStyle/>
                    <a:p>
                      <a:pPr marL="0" algn="ctr" defTabSz="914400" rtl="0" eaLnBrk="1" fontAlgn="ctr" latinLnBrk="0" hangingPunct="1"/>
                      <a:r>
                        <a:rPr lang="ca-ES" sz="750" kern="1200" noProof="0">
                          <a:solidFill>
                            <a:schemeClr val="tx1"/>
                          </a:solidFill>
                          <a:latin typeface="Source Sans Pro" charset="0"/>
                          <a:ea typeface="Source Sans Pro" charset="0"/>
                          <a:cs typeface="+mn-cs"/>
                        </a:rPr>
                        <a:t>289,97</a:t>
                      </a:r>
                    </a:p>
                  </a:txBody>
                  <a:tcPr marL="7620" marR="7620" marT="7620" marB="0" anchor="ctr"/>
                </a:tc>
                <a:tc>
                  <a:txBody>
                    <a:bodyPr/>
                    <a:lstStyle/>
                    <a:p>
                      <a:pPr marL="0" algn="ctr" defTabSz="914400" rtl="0" eaLnBrk="1" fontAlgn="ctr" latinLnBrk="0" hangingPunct="1"/>
                      <a:r>
                        <a:rPr lang="ca-ES" sz="750" kern="1200" noProof="0">
                          <a:solidFill>
                            <a:schemeClr val="tx1"/>
                          </a:solidFill>
                          <a:latin typeface="Source Sans Pro" charset="0"/>
                          <a:ea typeface="Source Sans Pro" charset="0"/>
                          <a:cs typeface="+mn-cs"/>
                        </a:rPr>
                        <a:t>233,26</a:t>
                      </a:r>
                    </a:p>
                  </a:txBody>
                  <a:tcPr marL="7620" marR="7620" marT="7620" marB="0" anchor="ctr"/>
                </a:tc>
                <a:tc>
                  <a:txBody>
                    <a:bodyPr/>
                    <a:lstStyle/>
                    <a:p>
                      <a:pPr marL="0" algn="ctr" defTabSz="914400" rtl="0" eaLnBrk="1" fontAlgn="ctr" latinLnBrk="0" hangingPunct="1"/>
                      <a:r>
                        <a:rPr lang="ca-ES" sz="750" kern="1200" noProof="0">
                          <a:solidFill>
                            <a:schemeClr val="tx1"/>
                          </a:solidFill>
                          <a:latin typeface="Source Sans Pro" charset="0"/>
                          <a:ea typeface="Source Sans Pro" charset="0"/>
                          <a:cs typeface="+mn-cs"/>
                        </a:rPr>
                        <a:t>1784,05</a:t>
                      </a:r>
                    </a:p>
                  </a:txBody>
                  <a:tcPr marL="7620" marR="7620" marT="7620" marB="0" anchor="ctr"/>
                </a:tc>
                <a:extLst>
                  <a:ext uri="{0D108BD9-81ED-4DB2-BD59-A6C34878D82A}">
                    <a16:rowId xmlns:a16="http://schemas.microsoft.com/office/drawing/2014/main" val="3900508851"/>
                  </a:ext>
                </a:extLst>
              </a:tr>
              <a:tr h="215522">
                <a:tc rowSpan="3">
                  <a:txBody>
                    <a:bodyPr/>
                    <a:lstStyle/>
                    <a:p>
                      <a:pPr algn="ctr" fontAlgn="ctr"/>
                      <a:r>
                        <a:rPr lang="en-US" sz="750" kern="1200" noProof="0" dirty="0">
                          <a:solidFill>
                            <a:schemeClr val="tx1"/>
                          </a:solidFill>
                          <a:latin typeface="Source Sans Pro" charset="0"/>
                          <a:ea typeface="Source Sans Pro" charset="0"/>
                          <a:cs typeface="+mn-cs"/>
                        </a:rPr>
                        <a:t>Emissions</a:t>
                      </a:r>
                    </a:p>
                  </a:txBody>
                  <a:tcPr marL="5388" marR="5388" marT="5388" marB="0" vert="vert270" anchor="ctr"/>
                </a:tc>
                <a:tc>
                  <a:txBody>
                    <a:bodyPr/>
                    <a:lstStyle/>
                    <a:p>
                      <a:pPr algn="l" fontAlgn="ctr"/>
                      <a:r>
                        <a:rPr lang="en-US" sz="750" kern="1200" noProof="0" dirty="0">
                          <a:solidFill>
                            <a:schemeClr val="tx1"/>
                          </a:solidFill>
                          <a:latin typeface="Source Sans Pro" charset="0"/>
                          <a:ea typeface="Source Sans Pro" charset="0"/>
                          <a:cs typeface="+mn-cs"/>
                        </a:rPr>
                        <a:t>C02 (</a:t>
                      </a:r>
                      <a:r>
                        <a:rPr lang="en-US" sz="750" kern="1200" noProof="0" dirty="0" err="1">
                          <a:solidFill>
                            <a:schemeClr val="tx1"/>
                          </a:solidFill>
                          <a:latin typeface="Source Sans Pro" charset="0"/>
                          <a:ea typeface="Source Sans Pro" charset="0"/>
                          <a:cs typeface="+mn-cs"/>
                        </a:rPr>
                        <a:t>tn</a:t>
                      </a:r>
                      <a:r>
                        <a:rPr lang="en-US" sz="750" kern="1200" noProof="0" dirty="0">
                          <a:solidFill>
                            <a:schemeClr val="tx1"/>
                          </a:solidFill>
                          <a:latin typeface="Source Sans Pro" charset="0"/>
                          <a:ea typeface="Source Sans Pro" charset="0"/>
                          <a:cs typeface="+mn-cs"/>
                        </a:rPr>
                        <a:t>)</a:t>
                      </a:r>
                    </a:p>
                  </a:txBody>
                  <a:tcPr marL="5388" marR="5388" marT="5388" marB="0" anchor="ctr"/>
                </a:tc>
                <a:tc>
                  <a:txBody>
                    <a:bodyPr/>
                    <a:lstStyle/>
                    <a:p>
                      <a:pPr marL="0" algn="ctr" defTabSz="914400" rtl="0" eaLnBrk="1" fontAlgn="ctr" latinLnBrk="0" hangingPunct="1"/>
                      <a:r>
                        <a:rPr lang="ca-ES" sz="750" kern="1200" noProof="0">
                          <a:solidFill>
                            <a:schemeClr val="tx1"/>
                          </a:solidFill>
                          <a:latin typeface="Source Sans Pro" charset="0"/>
                          <a:ea typeface="Source Sans Pro" charset="0"/>
                          <a:cs typeface="+mn-cs"/>
                        </a:rPr>
                        <a:t>14,69</a:t>
                      </a:r>
                    </a:p>
                  </a:txBody>
                  <a:tcPr marL="7620" marR="7620" marT="7620" marB="0" anchor="ctr"/>
                </a:tc>
                <a:tc>
                  <a:txBody>
                    <a:bodyPr/>
                    <a:lstStyle/>
                    <a:p>
                      <a:pPr marL="0" algn="ctr" defTabSz="914400" rtl="0" eaLnBrk="1" fontAlgn="ctr" latinLnBrk="0" hangingPunct="1"/>
                      <a:r>
                        <a:rPr lang="ca-ES" sz="750" kern="1200" noProof="0">
                          <a:solidFill>
                            <a:schemeClr val="tx1"/>
                          </a:solidFill>
                          <a:latin typeface="Source Sans Pro" charset="0"/>
                          <a:ea typeface="Source Sans Pro" charset="0"/>
                          <a:cs typeface="+mn-cs"/>
                        </a:rPr>
                        <a:t>12,66</a:t>
                      </a:r>
                    </a:p>
                  </a:txBody>
                  <a:tcPr marL="7620" marR="7620" marT="7620" marB="0" anchor="ctr"/>
                </a:tc>
                <a:tc>
                  <a:txBody>
                    <a:bodyPr/>
                    <a:lstStyle/>
                    <a:p>
                      <a:pPr marL="0" algn="ctr" defTabSz="914400" rtl="0" eaLnBrk="1" fontAlgn="ctr" latinLnBrk="0" hangingPunct="1"/>
                      <a:r>
                        <a:rPr lang="ca-ES" sz="750" kern="1200" noProof="0">
                          <a:solidFill>
                            <a:schemeClr val="tx1"/>
                          </a:solidFill>
                          <a:latin typeface="Source Sans Pro" charset="0"/>
                          <a:ea typeface="Source Sans Pro" charset="0"/>
                          <a:cs typeface="+mn-cs"/>
                        </a:rPr>
                        <a:t>5,52</a:t>
                      </a:r>
                    </a:p>
                  </a:txBody>
                  <a:tcPr marL="7620" marR="7620" marT="7620" marB="0" anchor="ctr"/>
                </a:tc>
                <a:tc>
                  <a:txBody>
                    <a:bodyPr/>
                    <a:lstStyle/>
                    <a:p>
                      <a:pPr marL="0" algn="ctr" defTabSz="914400" rtl="0" eaLnBrk="1" fontAlgn="ctr" latinLnBrk="0" hangingPunct="1"/>
                      <a:r>
                        <a:rPr lang="ca-ES" sz="750" kern="1200" noProof="0">
                          <a:solidFill>
                            <a:schemeClr val="tx1"/>
                          </a:solidFill>
                          <a:latin typeface="Source Sans Pro" charset="0"/>
                          <a:ea typeface="Source Sans Pro" charset="0"/>
                          <a:cs typeface="+mn-cs"/>
                        </a:rPr>
                        <a:t>6,08</a:t>
                      </a:r>
                    </a:p>
                  </a:txBody>
                  <a:tcPr marL="7620" marR="7620" marT="7620" marB="0" anchor="ctr"/>
                </a:tc>
                <a:tc>
                  <a:txBody>
                    <a:bodyPr/>
                    <a:lstStyle/>
                    <a:p>
                      <a:pPr marL="0" algn="ctr" defTabSz="914400" rtl="0" eaLnBrk="1" fontAlgn="ctr" latinLnBrk="0" hangingPunct="1"/>
                      <a:r>
                        <a:rPr lang="ca-ES" sz="750" kern="1200" noProof="0">
                          <a:solidFill>
                            <a:schemeClr val="tx1"/>
                          </a:solidFill>
                          <a:latin typeface="Source Sans Pro" charset="0"/>
                          <a:ea typeface="Source Sans Pro" charset="0"/>
                          <a:cs typeface="+mn-cs"/>
                        </a:rPr>
                        <a:t>6,31</a:t>
                      </a:r>
                    </a:p>
                  </a:txBody>
                  <a:tcPr marL="7620" marR="7620" marT="7620" marB="0" anchor="ctr"/>
                </a:tc>
                <a:tc>
                  <a:txBody>
                    <a:bodyPr/>
                    <a:lstStyle/>
                    <a:p>
                      <a:pPr marL="0" algn="ctr" defTabSz="914400" rtl="0" eaLnBrk="1" fontAlgn="ctr" latinLnBrk="0" hangingPunct="1"/>
                      <a:r>
                        <a:rPr lang="ca-ES" sz="750" kern="1200" noProof="0">
                          <a:solidFill>
                            <a:schemeClr val="tx1"/>
                          </a:solidFill>
                          <a:latin typeface="Source Sans Pro" charset="0"/>
                          <a:ea typeface="Source Sans Pro" charset="0"/>
                          <a:cs typeface="+mn-cs"/>
                        </a:rPr>
                        <a:t>45,25</a:t>
                      </a:r>
                    </a:p>
                  </a:txBody>
                  <a:tcPr marL="7620" marR="7620" marT="7620" marB="0" anchor="ctr"/>
                </a:tc>
                <a:extLst>
                  <a:ext uri="{0D108BD9-81ED-4DB2-BD59-A6C34878D82A}">
                    <a16:rowId xmlns:a16="http://schemas.microsoft.com/office/drawing/2014/main" val="3995362444"/>
                  </a:ext>
                </a:extLst>
              </a:tr>
              <a:tr h="215522">
                <a:tc vMerge="1">
                  <a:txBody>
                    <a:bodyPr/>
                    <a:lstStyle/>
                    <a:p>
                      <a:endParaRPr lang="es-ES"/>
                    </a:p>
                  </a:txBody>
                  <a:tcPr/>
                </a:tc>
                <a:tc>
                  <a:txBody>
                    <a:bodyPr/>
                    <a:lstStyle/>
                    <a:p>
                      <a:pPr algn="l" fontAlgn="ctr"/>
                      <a:r>
                        <a:rPr lang="en-US" sz="750" kern="1200" noProof="0" dirty="0">
                          <a:solidFill>
                            <a:schemeClr val="tx1"/>
                          </a:solidFill>
                          <a:latin typeface="Source Sans Pro" charset="0"/>
                          <a:ea typeface="Source Sans Pro" charset="0"/>
                          <a:cs typeface="+mn-cs"/>
                        </a:rPr>
                        <a:t>N0X (Kg)</a:t>
                      </a:r>
                    </a:p>
                  </a:txBody>
                  <a:tcPr marL="5388" marR="5388" marT="5388" marB="0" anchor="ctr"/>
                </a:tc>
                <a:tc>
                  <a:txBody>
                    <a:bodyPr/>
                    <a:lstStyle/>
                    <a:p>
                      <a:pPr marL="0" algn="ctr" defTabSz="914400" rtl="0" eaLnBrk="1" fontAlgn="ctr" latinLnBrk="0" hangingPunct="1"/>
                      <a:r>
                        <a:rPr lang="ca-ES" sz="750" kern="1200" noProof="0">
                          <a:solidFill>
                            <a:schemeClr val="tx1"/>
                          </a:solidFill>
                          <a:latin typeface="Source Sans Pro" charset="0"/>
                          <a:ea typeface="Source Sans Pro" charset="0"/>
                          <a:cs typeface="+mn-cs"/>
                        </a:rPr>
                        <a:t>46,98</a:t>
                      </a:r>
                    </a:p>
                  </a:txBody>
                  <a:tcPr marL="7620" marR="7620" marT="7620" marB="0" anchor="ctr"/>
                </a:tc>
                <a:tc>
                  <a:txBody>
                    <a:bodyPr/>
                    <a:lstStyle/>
                    <a:p>
                      <a:pPr marL="0" algn="ctr" defTabSz="914400" rtl="0" eaLnBrk="1" fontAlgn="ctr" latinLnBrk="0" hangingPunct="1"/>
                      <a:r>
                        <a:rPr lang="ca-ES" sz="750" kern="1200" noProof="0">
                          <a:solidFill>
                            <a:schemeClr val="tx1"/>
                          </a:solidFill>
                          <a:latin typeface="Source Sans Pro" charset="0"/>
                          <a:ea typeface="Source Sans Pro" charset="0"/>
                          <a:cs typeface="+mn-cs"/>
                        </a:rPr>
                        <a:t>46,45</a:t>
                      </a:r>
                    </a:p>
                  </a:txBody>
                  <a:tcPr marL="7620" marR="7620" marT="7620" marB="0" anchor="ctr"/>
                </a:tc>
                <a:tc>
                  <a:txBody>
                    <a:bodyPr/>
                    <a:lstStyle/>
                    <a:p>
                      <a:pPr marL="0" algn="ctr" defTabSz="914400" rtl="0" eaLnBrk="1" fontAlgn="ctr" latinLnBrk="0" hangingPunct="1"/>
                      <a:r>
                        <a:rPr lang="ca-ES" sz="750" kern="1200" noProof="0">
                          <a:solidFill>
                            <a:schemeClr val="tx1"/>
                          </a:solidFill>
                          <a:latin typeface="Source Sans Pro" charset="0"/>
                          <a:ea typeface="Source Sans Pro" charset="0"/>
                          <a:cs typeface="+mn-cs"/>
                        </a:rPr>
                        <a:t>31,39</a:t>
                      </a:r>
                    </a:p>
                  </a:txBody>
                  <a:tcPr marL="7620" marR="7620" marT="7620" marB="0" anchor="ctr"/>
                </a:tc>
                <a:tc>
                  <a:txBody>
                    <a:bodyPr/>
                    <a:lstStyle/>
                    <a:p>
                      <a:pPr marL="0" algn="ctr" defTabSz="914400" rtl="0" eaLnBrk="1" fontAlgn="ctr" latinLnBrk="0" hangingPunct="1"/>
                      <a:r>
                        <a:rPr lang="ca-ES" sz="750" kern="1200" noProof="0">
                          <a:solidFill>
                            <a:schemeClr val="tx1"/>
                          </a:solidFill>
                          <a:latin typeface="Source Sans Pro" charset="0"/>
                          <a:ea typeface="Source Sans Pro" charset="0"/>
                          <a:cs typeface="+mn-cs"/>
                        </a:rPr>
                        <a:t>35,02</a:t>
                      </a:r>
                    </a:p>
                  </a:txBody>
                  <a:tcPr marL="7620" marR="7620" marT="7620" marB="0" anchor="ctr"/>
                </a:tc>
                <a:tc>
                  <a:txBody>
                    <a:bodyPr/>
                    <a:lstStyle/>
                    <a:p>
                      <a:pPr marL="0" algn="ctr" defTabSz="914400" rtl="0" eaLnBrk="1" fontAlgn="ctr" latinLnBrk="0" hangingPunct="1"/>
                      <a:r>
                        <a:rPr lang="ca-ES" sz="750" kern="1200" noProof="0">
                          <a:solidFill>
                            <a:schemeClr val="tx1"/>
                          </a:solidFill>
                          <a:latin typeface="Source Sans Pro" charset="0"/>
                          <a:ea typeface="Source Sans Pro" charset="0"/>
                          <a:cs typeface="+mn-cs"/>
                        </a:rPr>
                        <a:t>33,56</a:t>
                      </a:r>
                    </a:p>
                  </a:txBody>
                  <a:tcPr marL="7620" marR="7620" marT="7620" marB="0" anchor="ctr"/>
                </a:tc>
                <a:tc>
                  <a:txBody>
                    <a:bodyPr/>
                    <a:lstStyle/>
                    <a:p>
                      <a:pPr marL="0" algn="ctr" defTabSz="914400" rtl="0" eaLnBrk="1" fontAlgn="ctr" latinLnBrk="0" hangingPunct="1"/>
                      <a:r>
                        <a:rPr lang="ca-ES" sz="750" kern="1200" noProof="0">
                          <a:solidFill>
                            <a:schemeClr val="tx1"/>
                          </a:solidFill>
                          <a:latin typeface="Source Sans Pro" charset="0"/>
                          <a:ea typeface="Source Sans Pro" charset="0"/>
                          <a:cs typeface="+mn-cs"/>
                        </a:rPr>
                        <a:t>193,40</a:t>
                      </a:r>
                    </a:p>
                  </a:txBody>
                  <a:tcPr marL="7620" marR="7620" marT="7620" marB="0" anchor="ctr"/>
                </a:tc>
                <a:extLst>
                  <a:ext uri="{0D108BD9-81ED-4DB2-BD59-A6C34878D82A}">
                    <a16:rowId xmlns:a16="http://schemas.microsoft.com/office/drawing/2014/main" val="1290723082"/>
                  </a:ext>
                </a:extLst>
              </a:tr>
              <a:tr h="215522">
                <a:tc vMerge="1">
                  <a:txBody>
                    <a:bodyPr/>
                    <a:lstStyle/>
                    <a:p>
                      <a:endParaRPr lang="es-ES"/>
                    </a:p>
                  </a:txBody>
                  <a:tcPr/>
                </a:tc>
                <a:tc>
                  <a:txBody>
                    <a:bodyPr/>
                    <a:lstStyle/>
                    <a:p>
                      <a:pPr algn="l" fontAlgn="ctr"/>
                      <a:r>
                        <a:rPr lang="en-US" sz="750" kern="1200" noProof="0" dirty="0">
                          <a:solidFill>
                            <a:schemeClr val="tx1"/>
                          </a:solidFill>
                          <a:latin typeface="Source Sans Pro" charset="0"/>
                          <a:ea typeface="Source Sans Pro" charset="0"/>
                          <a:cs typeface="+mn-cs"/>
                        </a:rPr>
                        <a:t>PM (Kg)</a:t>
                      </a:r>
                    </a:p>
                  </a:txBody>
                  <a:tcPr marL="5388" marR="5388" marT="5388" marB="0" anchor="ctr"/>
                </a:tc>
                <a:tc>
                  <a:txBody>
                    <a:bodyPr/>
                    <a:lstStyle/>
                    <a:p>
                      <a:pPr marL="0" algn="ctr" defTabSz="914400" rtl="0" eaLnBrk="1" fontAlgn="ctr" latinLnBrk="0" hangingPunct="1"/>
                      <a:r>
                        <a:rPr lang="ca-ES" sz="750" kern="1200" noProof="0">
                          <a:solidFill>
                            <a:schemeClr val="tx1"/>
                          </a:solidFill>
                          <a:latin typeface="Source Sans Pro" charset="0"/>
                          <a:ea typeface="Source Sans Pro" charset="0"/>
                          <a:cs typeface="+mn-cs"/>
                        </a:rPr>
                        <a:t>8,73</a:t>
                      </a:r>
                    </a:p>
                  </a:txBody>
                  <a:tcPr marL="7620" marR="7620" marT="7620" marB="0" anchor="ctr"/>
                </a:tc>
                <a:tc>
                  <a:txBody>
                    <a:bodyPr/>
                    <a:lstStyle/>
                    <a:p>
                      <a:pPr marL="0" algn="ctr" defTabSz="914400" rtl="0" eaLnBrk="1" fontAlgn="ctr" latinLnBrk="0" hangingPunct="1"/>
                      <a:r>
                        <a:rPr lang="ca-ES" sz="750" kern="1200" noProof="0">
                          <a:solidFill>
                            <a:schemeClr val="tx1"/>
                          </a:solidFill>
                          <a:latin typeface="Source Sans Pro" charset="0"/>
                          <a:ea typeface="Source Sans Pro" charset="0"/>
                          <a:cs typeface="+mn-cs"/>
                        </a:rPr>
                        <a:t>6,40</a:t>
                      </a:r>
                    </a:p>
                  </a:txBody>
                  <a:tcPr marL="7620" marR="7620" marT="7620" marB="0" anchor="ctr"/>
                </a:tc>
                <a:tc>
                  <a:txBody>
                    <a:bodyPr/>
                    <a:lstStyle/>
                    <a:p>
                      <a:pPr marL="0" algn="ctr" defTabSz="914400" rtl="0" eaLnBrk="1" fontAlgn="ctr" latinLnBrk="0" hangingPunct="1"/>
                      <a:r>
                        <a:rPr lang="ca-ES" sz="750" kern="1200" noProof="0">
                          <a:solidFill>
                            <a:schemeClr val="tx1"/>
                          </a:solidFill>
                          <a:latin typeface="Source Sans Pro" charset="0"/>
                          <a:ea typeface="Source Sans Pro" charset="0"/>
                          <a:cs typeface="+mn-cs"/>
                        </a:rPr>
                        <a:t>0,68</a:t>
                      </a:r>
                    </a:p>
                  </a:txBody>
                  <a:tcPr marL="7620" marR="7620" marT="7620" marB="0" anchor="ctr"/>
                </a:tc>
                <a:tc>
                  <a:txBody>
                    <a:bodyPr/>
                    <a:lstStyle/>
                    <a:p>
                      <a:pPr marL="0" algn="ctr" defTabSz="914400" rtl="0" eaLnBrk="1" fontAlgn="ctr" latinLnBrk="0" hangingPunct="1"/>
                      <a:r>
                        <a:rPr lang="ca-ES" sz="750" kern="1200" noProof="0">
                          <a:solidFill>
                            <a:schemeClr val="tx1"/>
                          </a:solidFill>
                          <a:latin typeface="Source Sans Pro" charset="0"/>
                          <a:ea typeface="Source Sans Pro" charset="0"/>
                          <a:cs typeface="+mn-cs"/>
                        </a:rPr>
                        <a:t>0,75</a:t>
                      </a:r>
                    </a:p>
                  </a:txBody>
                  <a:tcPr marL="7620" marR="7620" marT="7620" marB="0" anchor="ctr"/>
                </a:tc>
                <a:tc>
                  <a:txBody>
                    <a:bodyPr/>
                    <a:lstStyle/>
                    <a:p>
                      <a:pPr marL="0" algn="ctr" defTabSz="914400" rtl="0" eaLnBrk="1" fontAlgn="ctr" latinLnBrk="0" hangingPunct="1"/>
                      <a:r>
                        <a:rPr lang="ca-ES" sz="750" kern="1200" noProof="0">
                          <a:solidFill>
                            <a:schemeClr val="tx1"/>
                          </a:solidFill>
                          <a:latin typeface="Source Sans Pro" charset="0"/>
                          <a:ea typeface="Source Sans Pro" charset="0"/>
                          <a:cs typeface="+mn-cs"/>
                        </a:rPr>
                        <a:t>1,65</a:t>
                      </a:r>
                    </a:p>
                  </a:txBody>
                  <a:tcPr marL="7620" marR="7620" marT="7620" marB="0" anchor="ctr"/>
                </a:tc>
                <a:tc>
                  <a:txBody>
                    <a:bodyPr/>
                    <a:lstStyle/>
                    <a:p>
                      <a:pPr marL="0" algn="ctr" defTabSz="914400" rtl="0" eaLnBrk="1" fontAlgn="ctr" latinLnBrk="0" hangingPunct="1"/>
                      <a:r>
                        <a:rPr lang="ca-ES" sz="750" kern="1200" noProof="0">
                          <a:solidFill>
                            <a:schemeClr val="tx1"/>
                          </a:solidFill>
                          <a:latin typeface="Source Sans Pro" charset="0"/>
                          <a:ea typeface="Source Sans Pro" charset="0"/>
                          <a:cs typeface="+mn-cs"/>
                        </a:rPr>
                        <a:t>18,20</a:t>
                      </a:r>
                    </a:p>
                  </a:txBody>
                  <a:tcPr marL="7620" marR="7620" marT="7620" marB="0" anchor="ctr"/>
                </a:tc>
                <a:extLst>
                  <a:ext uri="{0D108BD9-81ED-4DB2-BD59-A6C34878D82A}">
                    <a16:rowId xmlns:a16="http://schemas.microsoft.com/office/drawing/2014/main" val="480546433"/>
                  </a:ext>
                </a:extLst>
              </a:tr>
              <a:tr h="215522">
                <a:tc gridSpan="2">
                  <a:txBody>
                    <a:bodyPr/>
                    <a:lstStyle/>
                    <a:p>
                      <a:pPr algn="ctr" fontAlgn="ctr"/>
                      <a:r>
                        <a:rPr lang="en-US" sz="750" kern="1200" noProof="0" dirty="0">
                          <a:solidFill>
                            <a:schemeClr val="tx1"/>
                          </a:solidFill>
                          <a:latin typeface="Source Sans Pro" charset="0"/>
                          <a:ea typeface="Source Sans Pro" charset="0"/>
                          <a:cs typeface="+mn-cs"/>
                        </a:rPr>
                        <a:t>Noise (</a:t>
                      </a:r>
                      <a:r>
                        <a:rPr lang="en-US" sz="750" kern="1200" noProof="0" dirty="0" err="1">
                          <a:solidFill>
                            <a:schemeClr val="tx1"/>
                          </a:solidFill>
                          <a:latin typeface="Source Sans Pro" charset="0"/>
                          <a:ea typeface="Source Sans Pro" charset="0"/>
                          <a:cs typeface="+mn-cs"/>
                        </a:rPr>
                        <a:t>db</a:t>
                      </a:r>
                      <a:r>
                        <a:rPr lang="en-US" sz="750" kern="1200" noProof="0" dirty="0">
                          <a:solidFill>
                            <a:schemeClr val="tx1"/>
                          </a:solidFill>
                          <a:latin typeface="Source Sans Pro" charset="0"/>
                          <a:ea typeface="Source Sans Pro" charset="0"/>
                          <a:cs typeface="+mn-cs"/>
                        </a:rPr>
                        <a:t>)</a:t>
                      </a:r>
                    </a:p>
                  </a:txBody>
                  <a:tcPr marL="5388" marR="5388" marT="5388" marB="0" anchor="ctr"/>
                </a:tc>
                <a:tc hMerge="1">
                  <a:txBody>
                    <a:bodyPr/>
                    <a:lstStyle/>
                    <a:p>
                      <a:endParaRPr lang="es-ES"/>
                    </a:p>
                  </a:txBody>
                  <a:tcPr/>
                </a:tc>
                <a:tc>
                  <a:txBody>
                    <a:bodyPr/>
                    <a:lstStyle/>
                    <a:p>
                      <a:pPr marL="0" algn="ctr" defTabSz="914400" rtl="0" eaLnBrk="1" fontAlgn="ctr" latinLnBrk="0" hangingPunct="1"/>
                      <a:r>
                        <a:rPr lang="ca-ES" sz="750" kern="1200" noProof="0">
                          <a:solidFill>
                            <a:schemeClr val="tx1"/>
                          </a:solidFill>
                          <a:latin typeface="Source Sans Pro" charset="0"/>
                          <a:ea typeface="Source Sans Pro" charset="0"/>
                          <a:cs typeface="+mn-cs"/>
                        </a:rPr>
                        <a:t>90,30</a:t>
                      </a:r>
                    </a:p>
                  </a:txBody>
                  <a:tcPr marL="7620" marR="7620" marT="7620" marB="0" anchor="ctr"/>
                </a:tc>
                <a:tc>
                  <a:txBody>
                    <a:bodyPr/>
                    <a:lstStyle/>
                    <a:p>
                      <a:pPr marL="0" algn="ctr" defTabSz="914400" rtl="0" eaLnBrk="1" fontAlgn="ctr" latinLnBrk="0" hangingPunct="1"/>
                      <a:r>
                        <a:rPr lang="ca-ES" sz="750" kern="1200" noProof="0">
                          <a:solidFill>
                            <a:schemeClr val="tx1"/>
                          </a:solidFill>
                          <a:latin typeface="Source Sans Pro" charset="0"/>
                          <a:ea typeface="Source Sans Pro" charset="0"/>
                          <a:cs typeface="+mn-cs"/>
                        </a:rPr>
                        <a:t>94,14</a:t>
                      </a:r>
                    </a:p>
                  </a:txBody>
                  <a:tcPr marL="7620" marR="7620" marT="7620" marB="0" anchor="ctr"/>
                </a:tc>
                <a:tc>
                  <a:txBody>
                    <a:bodyPr/>
                    <a:lstStyle/>
                    <a:p>
                      <a:pPr marL="0" algn="ctr" defTabSz="914400" rtl="0" eaLnBrk="1" fontAlgn="ctr" latinLnBrk="0" hangingPunct="1"/>
                      <a:r>
                        <a:rPr lang="ca-ES" sz="750" kern="1200" noProof="0">
                          <a:solidFill>
                            <a:schemeClr val="tx1"/>
                          </a:solidFill>
                          <a:latin typeface="Source Sans Pro" charset="0"/>
                          <a:ea typeface="Source Sans Pro" charset="0"/>
                          <a:cs typeface="+mn-cs"/>
                        </a:rPr>
                        <a:t>93,24</a:t>
                      </a:r>
                    </a:p>
                  </a:txBody>
                  <a:tcPr marL="7620" marR="7620" marT="7620" marB="0" anchor="ctr"/>
                </a:tc>
                <a:tc>
                  <a:txBody>
                    <a:bodyPr/>
                    <a:lstStyle/>
                    <a:p>
                      <a:pPr marL="0" algn="ctr" defTabSz="914400" rtl="0" eaLnBrk="1" fontAlgn="ctr" latinLnBrk="0" hangingPunct="1"/>
                      <a:r>
                        <a:rPr lang="ca-ES" sz="750" kern="1200" noProof="0">
                          <a:solidFill>
                            <a:schemeClr val="tx1"/>
                          </a:solidFill>
                          <a:latin typeface="Source Sans Pro" charset="0"/>
                          <a:ea typeface="Source Sans Pro" charset="0"/>
                          <a:cs typeface="+mn-cs"/>
                        </a:rPr>
                        <a:t>92,83</a:t>
                      </a:r>
                    </a:p>
                  </a:txBody>
                  <a:tcPr marL="7620" marR="7620" marT="7620" marB="0" anchor="ctr"/>
                </a:tc>
                <a:tc>
                  <a:txBody>
                    <a:bodyPr/>
                    <a:lstStyle/>
                    <a:p>
                      <a:pPr marL="0" algn="ctr" defTabSz="914400" rtl="0" eaLnBrk="1" fontAlgn="ctr" latinLnBrk="0" hangingPunct="1"/>
                      <a:r>
                        <a:rPr lang="ca-ES" sz="750" kern="1200" noProof="0">
                          <a:solidFill>
                            <a:schemeClr val="tx1"/>
                          </a:solidFill>
                          <a:latin typeface="Source Sans Pro" charset="0"/>
                          <a:ea typeface="Source Sans Pro" charset="0"/>
                          <a:cs typeface="+mn-cs"/>
                        </a:rPr>
                        <a:t>90,79</a:t>
                      </a:r>
                    </a:p>
                  </a:txBody>
                  <a:tcPr marL="7620" marR="7620" marT="7620" marB="0" anchor="ctr"/>
                </a:tc>
                <a:tc>
                  <a:txBody>
                    <a:bodyPr/>
                    <a:lstStyle/>
                    <a:p>
                      <a:pPr marL="0" algn="ctr" defTabSz="914400" rtl="0" eaLnBrk="1" fontAlgn="ctr" latinLnBrk="0" hangingPunct="1"/>
                      <a:r>
                        <a:rPr lang="ca-ES" sz="750" kern="1200" noProof="0" dirty="0">
                          <a:solidFill>
                            <a:schemeClr val="tx1"/>
                          </a:solidFill>
                          <a:latin typeface="Source Sans Pro" charset="0"/>
                          <a:ea typeface="Source Sans Pro" charset="0"/>
                          <a:cs typeface="+mn-cs"/>
                        </a:rPr>
                        <a:t>92,26</a:t>
                      </a:r>
                    </a:p>
                  </a:txBody>
                  <a:tcPr marL="7620" marR="7620" marT="7620" marB="0" anchor="ctr"/>
                </a:tc>
                <a:extLst>
                  <a:ext uri="{0D108BD9-81ED-4DB2-BD59-A6C34878D82A}">
                    <a16:rowId xmlns:a16="http://schemas.microsoft.com/office/drawing/2014/main" val="896857815"/>
                  </a:ext>
                </a:extLst>
              </a:tr>
              <a:tr h="215522">
                <a:tc>
                  <a:txBody>
                    <a:bodyPr/>
                    <a:lstStyle/>
                    <a:p>
                      <a:pPr marL="0" algn="ctr" defTabSz="914400" rtl="0" eaLnBrk="1" fontAlgn="ctr" latinLnBrk="0" hangingPunct="1"/>
                      <a:r>
                        <a:rPr lang="es-ES" sz="750" kern="1200" dirty="0">
                          <a:solidFill>
                            <a:schemeClr val="tx1"/>
                          </a:solidFill>
                          <a:latin typeface="Source Sans Pro" charset="0"/>
                          <a:ea typeface="Source Sans Pro" charset="0"/>
                          <a:cs typeface="+mn-cs"/>
                        </a:rPr>
                        <a:t> </a:t>
                      </a:r>
                    </a:p>
                  </a:txBody>
                  <a:tcPr marL="5388" marR="5388" marT="5388" marB="0" anchor="b">
                    <a:solidFill>
                      <a:schemeClr val="bg1"/>
                    </a:solidFill>
                  </a:tcPr>
                </a:tc>
                <a:tc>
                  <a:txBody>
                    <a:bodyPr/>
                    <a:lstStyle/>
                    <a:p>
                      <a:pPr marL="0" algn="ctr" defTabSz="914400" rtl="0" eaLnBrk="1" fontAlgn="ctr" latinLnBrk="0" hangingPunct="1"/>
                      <a:r>
                        <a:rPr lang="es-ES" sz="750" kern="1200" dirty="0">
                          <a:solidFill>
                            <a:schemeClr val="tx1"/>
                          </a:solidFill>
                          <a:latin typeface="Source Sans Pro" charset="0"/>
                          <a:ea typeface="Source Sans Pro" charset="0"/>
                          <a:cs typeface="+mn-cs"/>
                        </a:rPr>
                        <a:t> </a:t>
                      </a:r>
                    </a:p>
                  </a:txBody>
                  <a:tcPr marL="5388" marR="5388" marT="5388" marB="0" anchor="b">
                    <a:solidFill>
                      <a:schemeClr val="bg1"/>
                    </a:solidFill>
                  </a:tcPr>
                </a:tc>
                <a:tc>
                  <a:txBody>
                    <a:bodyPr/>
                    <a:lstStyle/>
                    <a:p>
                      <a:pPr marL="0" algn="ctr" defTabSz="914400" rtl="0" eaLnBrk="1" fontAlgn="ctr" latinLnBrk="0" hangingPunct="1"/>
                      <a:r>
                        <a:rPr lang="es-ES" sz="750" kern="1200" dirty="0">
                          <a:solidFill>
                            <a:schemeClr val="tx1"/>
                          </a:solidFill>
                          <a:latin typeface="Source Sans Pro" charset="0"/>
                          <a:ea typeface="Source Sans Pro" charset="0"/>
                          <a:cs typeface="+mn-cs"/>
                        </a:rPr>
                        <a:t> </a:t>
                      </a:r>
                    </a:p>
                  </a:txBody>
                  <a:tcPr marL="5388" marR="5388" marT="5388" marB="0" anchor="b">
                    <a:solidFill>
                      <a:schemeClr val="bg1"/>
                    </a:solidFill>
                  </a:tcPr>
                </a:tc>
                <a:tc>
                  <a:txBody>
                    <a:bodyPr/>
                    <a:lstStyle/>
                    <a:p>
                      <a:pPr marL="0" algn="ctr" defTabSz="914400" rtl="0" eaLnBrk="1" fontAlgn="ctr" latinLnBrk="0" hangingPunct="1"/>
                      <a:r>
                        <a:rPr lang="es-ES" sz="750" kern="1200" dirty="0">
                          <a:solidFill>
                            <a:schemeClr val="tx1"/>
                          </a:solidFill>
                          <a:latin typeface="Source Sans Pro" charset="0"/>
                          <a:ea typeface="Source Sans Pro" charset="0"/>
                          <a:cs typeface="+mn-cs"/>
                        </a:rPr>
                        <a:t> </a:t>
                      </a:r>
                    </a:p>
                  </a:txBody>
                  <a:tcPr marL="5388" marR="5388" marT="5388" marB="0" anchor="b">
                    <a:solidFill>
                      <a:schemeClr val="bg1"/>
                    </a:solidFill>
                  </a:tcPr>
                </a:tc>
                <a:tc>
                  <a:txBody>
                    <a:bodyPr/>
                    <a:lstStyle/>
                    <a:p>
                      <a:pPr marL="0" algn="ctr" defTabSz="914400" rtl="0" eaLnBrk="1" fontAlgn="ctr" latinLnBrk="0" hangingPunct="1"/>
                      <a:r>
                        <a:rPr lang="es-ES" sz="750" kern="1200" dirty="0">
                          <a:solidFill>
                            <a:schemeClr val="tx1"/>
                          </a:solidFill>
                          <a:latin typeface="Source Sans Pro" charset="0"/>
                          <a:ea typeface="Source Sans Pro" charset="0"/>
                          <a:cs typeface="+mn-cs"/>
                        </a:rPr>
                        <a:t> </a:t>
                      </a:r>
                    </a:p>
                  </a:txBody>
                  <a:tcPr marL="5388" marR="5388" marT="5388" marB="0" anchor="b">
                    <a:solidFill>
                      <a:schemeClr val="bg1"/>
                    </a:solidFill>
                  </a:tcPr>
                </a:tc>
                <a:tc>
                  <a:txBody>
                    <a:bodyPr/>
                    <a:lstStyle/>
                    <a:p>
                      <a:pPr marL="0" algn="ctr" defTabSz="914400" rtl="0" eaLnBrk="1" fontAlgn="ctr" latinLnBrk="0" hangingPunct="1"/>
                      <a:r>
                        <a:rPr lang="es-ES" sz="750" kern="1200" dirty="0">
                          <a:solidFill>
                            <a:schemeClr val="tx1"/>
                          </a:solidFill>
                          <a:latin typeface="Source Sans Pro" charset="0"/>
                          <a:ea typeface="Source Sans Pro" charset="0"/>
                          <a:cs typeface="+mn-cs"/>
                        </a:rPr>
                        <a:t> </a:t>
                      </a:r>
                    </a:p>
                  </a:txBody>
                  <a:tcPr marL="5388" marR="5388" marT="5388" marB="0" anchor="b">
                    <a:solidFill>
                      <a:schemeClr val="bg1"/>
                    </a:solidFill>
                  </a:tcPr>
                </a:tc>
                <a:tc>
                  <a:txBody>
                    <a:bodyPr/>
                    <a:lstStyle/>
                    <a:p>
                      <a:pPr marL="0" algn="ctr" defTabSz="914400" rtl="0" eaLnBrk="1" fontAlgn="ctr" latinLnBrk="0" hangingPunct="1"/>
                      <a:r>
                        <a:rPr lang="es-ES" sz="750" kern="1200" dirty="0">
                          <a:solidFill>
                            <a:schemeClr val="tx1"/>
                          </a:solidFill>
                          <a:latin typeface="Source Sans Pro" charset="0"/>
                          <a:ea typeface="Source Sans Pro" charset="0"/>
                          <a:cs typeface="+mn-cs"/>
                        </a:rPr>
                        <a:t> </a:t>
                      </a:r>
                    </a:p>
                  </a:txBody>
                  <a:tcPr marL="5388" marR="5388" marT="5388" marB="0" anchor="b">
                    <a:solidFill>
                      <a:schemeClr val="bg1"/>
                    </a:solidFill>
                  </a:tcPr>
                </a:tc>
                <a:tc>
                  <a:txBody>
                    <a:bodyPr/>
                    <a:lstStyle/>
                    <a:p>
                      <a:pPr marL="0" algn="ctr" defTabSz="914400" rtl="0" eaLnBrk="1" fontAlgn="ctr" latinLnBrk="0" hangingPunct="1"/>
                      <a:r>
                        <a:rPr lang="es-ES" sz="750" kern="1200" dirty="0">
                          <a:solidFill>
                            <a:schemeClr val="tx1"/>
                          </a:solidFill>
                          <a:latin typeface="Source Sans Pro" charset="0"/>
                          <a:ea typeface="Source Sans Pro" charset="0"/>
                          <a:cs typeface="+mn-cs"/>
                        </a:rPr>
                        <a:t> </a:t>
                      </a:r>
                    </a:p>
                  </a:txBody>
                  <a:tcPr marL="5388" marR="5388" marT="5388" marB="0" anchor="b">
                    <a:solidFill>
                      <a:schemeClr val="bg1"/>
                    </a:solidFill>
                  </a:tcPr>
                </a:tc>
                <a:extLst>
                  <a:ext uri="{0D108BD9-81ED-4DB2-BD59-A6C34878D82A}">
                    <a16:rowId xmlns:a16="http://schemas.microsoft.com/office/drawing/2014/main" val="3207720496"/>
                  </a:ext>
                </a:extLst>
              </a:tr>
              <a:tr h="215522">
                <a:tc gridSpan="2">
                  <a:txBody>
                    <a:bodyPr/>
                    <a:lstStyle/>
                    <a:p>
                      <a:pPr algn="ctr" fontAlgn="ctr"/>
                      <a:r>
                        <a:rPr lang="ca-ES" sz="750" kern="1200" noProof="0" dirty="0">
                          <a:solidFill>
                            <a:schemeClr val="tx1"/>
                          </a:solidFill>
                          <a:latin typeface="Source Sans Pro" charset="0"/>
                          <a:ea typeface="Source Sans Pro" charset="0"/>
                          <a:cs typeface="+mn-cs"/>
                        </a:rPr>
                        <a:t>VSL</a:t>
                      </a:r>
                    </a:p>
                  </a:txBody>
                  <a:tcPr marL="5388" marR="5388" marT="5388" marB="0" anchor="ctr"/>
                </a:tc>
                <a:tc hMerge="1">
                  <a:txBody>
                    <a:bodyPr/>
                    <a:lstStyle/>
                    <a:p>
                      <a:endParaRPr lang="es-ES"/>
                    </a:p>
                  </a:txBody>
                  <a:tcPr/>
                </a:tc>
                <a:tc>
                  <a:txBody>
                    <a:bodyPr/>
                    <a:lstStyle/>
                    <a:p>
                      <a:pPr marL="0" algn="ctr" defTabSz="914400" rtl="0" eaLnBrk="1" fontAlgn="ctr" latinLnBrk="0" hangingPunct="1"/>
                      <a:r>
                        <a:rPr lang="es-ES" sz="750" kern="1200" dirty="0" err="1">
                          <a:solidFill>
                            <a:schemeClr val="tx1"/>
                          </a:solidFill>
                          <a:latin typeface="Source Sans Pro" charset="0"/>
                          <a:ea typeface="Source Sans Pro" charset="0"/>
                          <a:cs typeface="+mn-cs"/>
                        </a:rPr>
                        <a:t>Tram</a:t>
                      </a:r>
                      <a:r>
                        <a:rPr lang="es-ES" sz="750" kern="1200" dirty="0">
                          <a:solidFill>
                            <a:schemeClr val="tx1"/>
                          </a:solidFill>
                          <a:latin typeface="Source Sans Pro" charset="0"/>
                          <a:ea typeface="Source Sans Pro" charset="0"/>
                          <a:cs typeface="+mn-cs"/>
                        </a:rPr>
                        <a:t> 1</a:t>
                      </a:r>
                    </a:p>
                  </a:txBody>
                  <a:tcPr marL="5388" marR="5388" marT="5388" marB="0" anchor="ctr"/>
                </a:tc>
                <a:tc>
                  <a:txBody>
                    <a:bodyPr/>
                    <a:lstStyle/>
                    <a:p>
                      <a:pPr marL="0" algn="ctr" defTabSz="914400" rtl="0" eaLnBrk="1" fontAlgn="ctr" latinLnBrk="0" hangingPunct="1"/>
                      <a:r>
                        <a:rPr lang="es-ES" sz="750" kern="1200" dirty="0" err="1">
                          <a:solidFill>
                            <a:schemeClr val="tx1"/>
                          </a:solidFill>
                          <a:latin typeface="Source Sans Pro" charset="0"/>
                          <a:ea typeface="Source Sans Pro" charset="0"/>
                          <a:cs typeface="+mn-cs"/>
                        </a:rPr>
                        <a:t>Tram</a:t>
                      </a:r>
                      <a:r>
                        <a:rPr lang="es-ES" sz="750" kern="1200" dirty="0">
                          <a:solidFill>
                            <a:schemeClr val="tx1"/>
                          </a:solidFill>
                          <a:latin typeface="Source Sans Pro" charset="0"/>
                          <a:ea typeface="Source Sans Pro" charset="0"/>
                          <a:cs typeface="+mn-cs"/>
                        </a:rPr>
                        <a:t> 2</a:t>
                      </a:r>
                    </a:p>
                  </a:txBody>
                  <a:tcPr marL="5388" marR="5388" marT="5388" marB="0" anchor="ctr"/>
                </a:tc>
                <a:tc>
                  <a:txBody>
                    <a:bodyPr/>
                    <a:lstStyle/>
                    <a:p>
                      <a:pPr marL="0" algn="ctr" defTabSz="914400" rtl="0" eaLnBrk="1" fontAlgn="ctr" latinLnBrk="0" hangingPunct="1"/>
                      <a:r>
                        <a:rPr lang="es-ES" sz="750" kern="1200" dirty="0" err="1">
                          <a:solidFill>
                            <a:schemeClr val="tx1"/>
                          </a:solidFill>
                          <a:latin typeface="Source Sans Pro" charset="0"/>
                          <a:ea typeface="Source Sans Pro" charset="0"/>
                          <a:cs typeface="+mn-cs"/>
                        </a:rPr>
                        <a:t>Tram</a:t>
                      </a:r>
                      <a:r>
                        <a:rPr lang="es-ES" sz="750" kern="1200" dirty="0">
                          <a:solidFill>
                            <a:schemeClr val="tx1"/>
                          </a:solidFill>
                          <a:latin typeface="Source Sans Pro" charset="0"/>
                          <a:ea typeface="Source Sans Pro" charset="0"/>
                          <a:cs typeface="+mn-cs"/>
                        </a:rPr>
                        <a:t> 3</a:t>
                      </a:r>
                    </a:p>
                  </a:txBody>
                  <a:tcPr marL="5388" marR="5388" marT="5388" marB="0" anchor="ctr"/>
                </a:tc>
                <a:tc>
                  <a:txBody>
                    <a:bodyPr/>
                    <a:lstStyle/>
                    <a:p>
                      <a:pPr marL="0" algn="ctr" defTabSz="914400" rtl="0" eaLnBrk="1" fontAlgn="ctr" latinLnBrk="0" hangingPunct="1"/>
                      <a:r>
                        <a:rPr lang="es-ES" sz="750" kern="1200" dirty="0" err="1">
                          <a:solidFill>
                            <a:schemeClr val="tx1"/>
                          </a:solidFill>
                          <a:latin typeface="Source Sans Pro" charset="0"/>
                          <a:ea typeface="Source Sans Pro" charset="0"/>
                          <a:cs typeface="+mn-cs"/>
                        </a:rPr>
                        <a:t>Tram</a:t>
                      </a:r>
                      <a:r>
                        <a:rPr lang="es-ES" sz="750" kern="1200" dirty="0">
                          <a:solidFill>
                            <a:schemeClr val="tx1"/>
                          </a:solidFill>
                          <a:latin typeface="Source Sans Pro" charset="0"/>
                          <a:ea typeface="Source Sans Pro" charset="0"/>
                          <a:cs typeface="+mn-cs"/>
                        </a:rPr>
                        <a:t> 4</a:t>
                      </a:r>
                    </a:p>
                  </a:txBody>
                  <a:tcPr marL="5388" marR="5388" marT="5388" marB="0" anchor="ctr"/>
                </a:tc>
                <a:tc>
                  <a:txBody>
                    <a:bodyPr/>
                    <a:lstStyle/>
                    <a:p>
                      <a:pPr marL="0" algn="ctr" defTabSz="914400" rtl="0" eaLnBrk="1" fontAlgn="ctr" latinLnBrk="0" hangingPunct="1"/>
                      <a:r>
                        <a:rPr lang="es-ES" sz="750" kern="1200" dirty="0">
                          <a:solidFill>
                            <a:schemeClr val="tx1"/>
                          </a:solidFill>
                          <a:latin typeface="Source Sans Pro" charset="0"/>
                          <a:ea typeface="Source Sans Pro" charset="0"/>
                          <a:cs typeface="+mn-cs"/>
                        </a:rPr>
                        <a:t> </a:t>
                      </a:r>
                      <a:r>
                        <a:rPr lang="es-ES" sz="750" kern="1200" dirty="0" err="1">
                          <a:solidFill>
                            <a:schemeClr val="tx1"/>
                          </a:solidFill>
                          <a:latin typeface="Source Sans Pro" charset="0"/>
                          <a:ea typeface="Source Sans Pro" charset="0"/>
                          <a:cs typeface="+mn-cs"/>
                        </a:rPr>
                        <a:t>Tram</a:t>
                      </a:r>
                      <a:r>
                        <a:rPr lang="es-ES" sz="750" kern="1200" dirty="0">
                          <a:solidFill>
                            <a:schemeClr val="tx1"/>
                          </a:solidFill>
                          <a:latin typeface="Source Sans Pro" charset="0"/>
                          <a:ea typeface="Source Sans Pro" charset="0"/>
                          <a:cs typeface="+mn-cs"/>
                        </a:rPr>
                        <a:t> 5</a:t>
                      </a:r>
                    </a:p>
                  </a:txBody>
                  <a:tcPr marL="5388" marR="5388" marT="5388" marB="0" anchor="ctr"/>
                </a:tc>
                <a:tc>
                  <a:txBody>
                    <a:bodyPr/>
                    <a:lstStyle/>
                    <a:p>
                      <a:pPr marL="0" algn="ctr" defTabSz="914400" rtl="0" eaLnBrk="1" fontAlgn="ctr" latinLnBrk="0" hangingPunct="1"/>
                      <a:r>
                        <a:rPr lang="es-ES" sz="750" kern="1200">
                          <a:solidFill>
                            <a:schemeClr val="tx1"/>
                          </a:solidFill>
                          <a:latin typeface="Source Sans Pro" charset="0"/>
                          <a:ea typeface="Source Sans Pro" charset="0"/>
                          <a:cs typeface="+mn-cs"/>
                        </a:rPr>
                        <a:t>Total</a:t>
                      </a:r>
                    </a:p>
                  </a:txBody>
                  <a:tcPr marL="5388" marR="5388" marT="5388" marB="0" anchor="ctr"/>
                </a:tc>
                <a:extLst>
                  <a:ext uri="{0D108BD9-81ED-4DB2-BD59-A6C34878D82A}">
                    <a16:rowId xmlns:a16="http://schemas.microsoft.com/office/drawing/2014/main" val="1055963412"/>
                  </a:ext>
                </a:extLst>
              </a:tr>
              <a:tr h="215522">
                <a:tc rowSpan="5">
                  <a:txBody>
                    <a:bodyPr/>
                    <a:lstStyle/>
                    <a:p>
                      <a:pPr algn="ctr" fontAlgn="ctr"/>
                      <a:r>
                        <a:rPr lang="en-US" sz="750" kern="1200" noProof="0" dirty="0">
                          <a:solidFill>
                            <a:schemeClr val="tx1"/>
                          </a:solidFill>
                          <a:latin typeface="Source Sans Pro" charset="0"/>
                          <a:ea typeface="Source Sans Pro" charset="0"/>
                          <a:cs typeface="+mn-cs"/>
                        </a:rPr>
                        <a:t>Traffic</a:t>
                      </a:r>
                    </a:p>
                  </a:txBody>
                  <a:tcPr marL="5388" marR="5388" marT="5388" marB="0" vert="vert270" anchor="ctr"/>
                </a:tc>
                <a:tc>
                  <a:txBody>
                    <a:bodyPr/>
                    <a:lstStyle/>
                    <a:p>
                      <a:pPr algn="l" fontAlgn="ctr"/>
                      <a:r>
                        <a:rPr lang="en-US" sz="750" kern="1200" noProof="0" dirty="0" err="1">
                          <a:solidFill>
                            <a:schemeClr val="tx1"/>
                          </a:solidFill>
                          <a:latin typeface="Source Sans Pro" charset="0"/>
                          <a:ea typeface="Source Sans Pro" charset="0"/>
                          <a:cs typeface="+mn-cs"/>
                        </a:rPr>
                        <a:t>Cua</a:t>
                      </a:r>
                      <a:r>
                        <a:rPr lang="en-US" sz="750" kern="1200" noProof="0" dirty="0">
                          <a:solidFill>
                            <a:schemeClr val="tx1"/>
                          </a:solidFill>
                          <a:latin typeface="Source Sans Pro" charset="0"/>
                          <a:ea typeface="Source Sans Pro" charset="0"/>
                          <a:cs typeface="+mn-cs"/>
                        </a:rPr>
                        <a:t> </a:t>
                      </a:r>
                      <a:r>
                        <a:rPr lang="en-US" sz="750" kern="1200" noProof="0" dirty="0" err="1">
                          <a:solidFill>
                            <a:schemeClr val="tx1"/>
                          </a:solidFill>
                          <a:latin typeface="Source Sans Pro" charset="0"/>
                          <a:ea typeface="Source Sans Pro" charset="0"/>
                          <a:cs typeface="+mn-cs"/>
                        </a:rPr>
                        <a:t>mitjana</a:t>
                      </a:r>
                      <a:r>
                        <a:rPr lang="en-US" sz="750" kern="1200" noProof="0" dirty="0">
                          <a:solidFill>
                            <a:schemeClr val="tx1"/>
                          </a:solidFill>
                          <a:latin typeface="Source Sans Pro" charset="0"/>
                          <a:ea typeface="Source Sans Pro" charset="0"/>
                          <a:cs typeface="+mn-cs"/>
                        </a:rPr>
                        <a:t>(</a:t>
                      </a:r>
                      <a:r>
                        <a:rPr lang="en-US" sz="750" kern="1200" noProof="0" dirty="0" err="1">
                          <a:solidFill>
                            <a:schemeClr val="tx1"/>
                          </a:solidFill>
                          <a:latin typeface="Source Sans Pro" charset="0"/>
                          <a:ea typeface="Source Sans Pro" charset="0"/>
                          <a:cs typeface="+mn-cs"/>
                        </a:rPr>
                        <a:t>veh</a:t>
                      </a:r>
                      <a:r>
                        <a:rPr lang="en-US" sz="750" kern="1200" noProof="0" dirty="0">
                          <a:solidFill>
                            <a:schemeClr val="tx1"/>
                          </a:solidFill>
                          <a:latin typeface="Source Sans Pro" charset="0"/>
                          <a:ea typeface="Source Sans Pro" charset="0"/>
                          <a:cs typeface="+mn-cs"/>
                        </a:rPr>
                        <a:t>)</a:t>
                      </a:r>
                    </a:p>
                  </a:txBody>
                  <a:tcPr marL="5388" marR="5388" marT="5388" marB="0" anchor="ctr"/>
                </a:tc>
                <a:tc>
                  <a:txBody>
                    <a:bodyPr/>
                    <a:lstStyle/>
                    <a:p>
                      <a:pPr algn="ctr" fontAlgn="ctr"/>
                      <a:r>
                        <a:rPr lang="es-ES" sz="750" kern="1200" dirty="0">
                          <a:solidFill>
                            <a:schemeClr val="tx1"/>
                          </a:solidFill>
                          <a:latin typeface="Source Sans Pro" charset="0"/>
                          <a:ea typeface="Source Sans Pro" charset="0"/>
                          <a:cs typeface="+mn-cs"/>
                        </a:rPr>
                        <a:t>2,82</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0,47</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0,04</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0,00</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0,03</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3,36</a:t>
                      </a:r>
                    </a:p>
                  </a:txBody>
                  <a:tcPr marL="7620" marR="7620" marT="7620" marB="0" anchor="ctr"/>
                </a:tc>
                <a:extLst>
                  <a:ext uri="{0D108BD9-81ED-4DB2-BD59-A6C34878D82A}">
                    <a16:rowId xmlns:a16="http://schemas.microsoft.com/office/drawing/2014/main" val="80757303"/>
                  </a:ext>
                </a:extLst>
              </a:tr>
              <a:tr h="215522">
                <a:tc vMerge="1">
                  <a:txBody>
                    <a:bodyPr/>
                    <a:lstStyle/>
                    <a:p>
                      <a:endParaRPr lang="es-ES"/>
                    </a:p>
                  </a:txBody>
                  <a:tcPr/>
                </a:tc>
                <a:tc>
                  <a:txBody>
                    <a:bodyPr/>
                    <a:lstStyle/>
                    <a:p>
                      <a:pPr algn="l" fontAlgn="ctr"/>
                      <a:r>
                        <a:rPr lang="en-US" sz="750" kern="1200" noProof="0" dirty="0" err="1">
                          <a:solidFill>
                            <a:schemeClr val="tx1"/>
                          </a:solidFill>
                          <a:latin typeface="Source Sans Pro" charset="0"/>
                          <a:ea typeface="Source Sans Pro" charset="0"/>
                          <a:cs typeface="+mn-cs"/>
                        </a:rPr>
                        <a:t>Canvis</a:t>
                      </a:r>
                      <a:r>
                        <a:rPr lang="en-US" sz="750" kern="1200" noProof="0" dirty="0">
                          <a:solidFill>
                            <a:schemeClr val="tx1"/>
                          </a:solidFill>
                          <a:latin typeface="Source Sans Pro" charset="0"/>
                          <a:ea typeface="Source Sans Pro" charset="0"/>
                          <a:cs typeface="+mn-cs"/>
                        </a:rPr>
                        <a:t> de </a:t>
                      </a:r>
                      <a:r>
                        <a:rPr lang="en-US" sz="750" kern="1200" noProof="0" dirty="0" err="1">
                          <a:solidFill>
                            <a:schemeClr val="tx1"/>
                          </a:solidFill>
                          <a:latin typeface="Source Sans Pro" charset="0"/>
                          <a:ea typeface="Source Sans Pro" charset="0"/>
                          <a:cs typeface="+mn-cs"/>
                        </a:rPr>
                        <a:t>carril</a:t>
                      </a:r>
                      <a:endParaRPr lang="en-US" sz="750" kern="1200" noProof="0" dirty="0">
                        <a:solidFill>
                          <a:schemeClr val="tx1"/>
                        </a:solidFill>
                        <a:latin typeface="Source Sans Pro" charset="0"/>
                        <a:ea typeface="Source Sans Pro" charset="0"/>
                        <a:cs typeface="+mn-cs"/>
                      </a:endParaRPr>
                    </a:p>
                  </a:txBody>
                  <a:tcPr marL="5388" marR="5388" marT="5388" marB="0" anchor="ctr"/>
                </a:tc>
                <a:tc>
                  <a:txBody>
                    <a:bodyPr/>
                    <a:lstStyle/>
                    <a:p>
                      <a:pPr algn="ctr" fontAlgn="ctr"/>
                      <a:r>
                        <a:rPr lang="es-ES" sz="750" kern="1200" dirty="0">
                          <a:solidFill>
                            <a:schemeClr val="tx1"/>
                          </a:solidFill>
                          <a:latin typeface="Source Sans Pro" charset="0"/>
                          <a:ea typeface="Source Sans Pro" charset="0"/>
                          <a:cs typeface="+mn-cs"/>
                        </a:rPr>
                        <a:t>1,56</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3,23</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2,40</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1,83</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3,14</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12,16</a:t>
                      </a:r>
                    </a:p>
                  </a:txBody>
                  <a:tcPr marL="7620" marR="7620" marT="7620" marB="0" anchor="ctr"/>
                </a:tc>
                <a:extLst>
                  <a:ext uri="{0D108BD9-81ED-4DB2-BD59-A6C34878D82A}">
                    <a16:rowId xmlns:a16="http://schemas.microsoft.com/office/drawing/2014/main" val="1320819507"/>
                  </a:ext>
                </a:extLst>
              </a:tr>
              <a:tr h="215522">
                <a:tc vMerge="1">
                  <a:txBody>
                    <a:bodyPr/>
                    <a:lstStyle/>
                    <a:p>
                      <a:endParaRPr lang="es-ES"/>
                    </a:p>
                  </a:txBody>
                  <a:tcPr/>
                </a:tc>
                <a:tc>
                  <a:txBody>
                    <a:bodyPr/>
                    <a:lstStyle/>
                    <a:p>
                      <a:pPr algn="l" fontAlgn="ctr"/>
                      <a:r>
                        <a:rPr lang="en-US" sz="750" kern="1200" noProof="0" dirty="0">
                          <a:solidFill>
                            <a:schemeClr val="tx1"/>
                          </a:solidFill>
                          <a:latin typeface="Source Sans Pro" charset="0"/>
                          <a:ea typeface="Source Sans Pro" charset="0"/>
                          <a:cs typeface="+mn-cs"/>
                        </a:rPr>
                        <a:t>Parades per vehicle</a:t>
                      </a:r>
                    </a:p>
                  </a:txBody>
                  <a:tcPr marL="5388" marR="5388" marT="5388" marB="0" anchor="ctr"/>
                </a:tc>
                <a:tc>
                  <a:txBody>
                    <a:bodyPr/>
                    <a:lstStyle/>
                    <a:p>
                      <a:pPr algn="ctr" fontAlgn="ctr"/>
                      <a:r>
                        <a:rPr lang="es-ES" sz="750" kern="1200">
                          <a:solidFill>
                            <a:schemeClr val="tx1"/>
                          </a:solidFill>
                          <a:latin typeface="Source Sans Pro" charset="0"/>
                          <a:ea typeface="Source Sans Pro" charset="0"/>
                          <a:cs typeface="+mn-cs"/>
                        </a:rPr>
                        <a:t>1,42</a:t>
                      </a:r>
                    </a:p>
                  </a:txBody>
                  <a:tcPr marL="7620" marR="7620" marT="7620" marB="0" anchor="ctr"/>
                </a:tc>
                <a:tc>
                  <a:txBody>
                    <a:bodyPr/>
                    <a:lstStyle/>
                    <a:p>
                      <a:pPr algn="ctr" fontAlgn="ctr"/>
                      <a:r>
                        <a:rPr lang="es-ES" sz="750" kern="1200" dirty="0">
                          <a:solidFill>
                            <a:schemeClr val="tx1"/>
                          </a:solidFill>
                          <a:latin typeface="Source Sans Pro" charset="0"/>
                          <a:ea typeface="Source Sans Pro" charset="0"/>
                          <a:cs typeface="+mn-cs"/>
                        </a:rPr>
                        <a:t>0,25</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0,04</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0,00</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0,02</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1,74</a:t>
                      </a:r>
                    </a:p>
                  </a:txBody>
                  <a:tcPr marL="7620" marR="7620" marT="7620" marB="0" anchor="ctr"/>
                </a:tc>
                <a:extLst>
                  <a:ext uri="{0D108BD9-81ED-4DB2-BD59-A6C34878D82A}">
                    <a16:rowId xmlns:a16="http://schemas.microsoft.com/office/drawing/2014/main" val="180231049"/>
                  </a:ext>
                </a:extLst>
              </a:tr>
              <a:tr h="215522">
                <a:tc vMerge="1">
                  <a:txBody>
                    <a:bodyPr/>
                    <a:lstStyle/>
                    <a:p>
                      <a:endParaRPr lang="es-ES"/>
                    </a:p>
                  </a:txBody>
                  <a:tcPr/>
                </a:tc>
                <a:tc>
                  <a:txBody>
                    <a:bodyPr/>
                    <a:lstStyle/>
                    <a:p>
                      <a:pPr algn="l" fontAlgn="ctr"/>
                      <a:r>
                        <a:rPr lang="en-US" sz="750" kern="1200" noProof="0" dirty="0">
                          <a:solidFill>
                            <a:schemeClr val="tx1"/>
                          </a:solidFill>
                          <a:latin typeface="Source Sans Pro" charset="0"/>
                          <a:ea typeface="Source Sans Pro" charset="0"/>
                          <a:cs typeface="+mn-cs"/>
                        </a:rPr>
                        <a:t>Temps de </a:t>
                      </a:r>
                      <a:r>
                        <a:rPr lang="en-US" sz="750" kern="1200" noProof="0" dirty="0" err="1">
                          <a:solidFill>
                            <a:schemeClr val="tx1"/>
                          </a:solidFill>
                          <a:latin typeface="Source Sans Pro" charset="0"/>
                          <a:ea typeface="Source Sans Pro" charset="0"/>
                          <a:cs typeface="+mn-cs"/>
                        </a:rPr>
                        <a:t>parada</a:t>
                      </a:r>
                      <a:r>
                        <a:rPr lang="en-US" sz="750" kern="1200" noProof="0" dirty="0">
                          <a:solidFill>
                            <a:schemeClr val="tx1"/>
                          </a:solidFill>
                          <a:latin typeface="Source Sans Pro" charset="0"/>
                          <a:ea typeface="Source Sans Pro" charset="0"/>
                          <a:cs typeface="+mn-cs"/>
                        </a:rPr>
                        <a:t> (s)</a:t>
                      </a:r>
                    </a:p>
                  </a:txBody>
                  <a:tcPr marL="5388" marR="5388" marT="5388" marB="0" anchor="ctr"/>
                </a:tc>
                <a:tc>
                  <a:txBody>
                    <a:bodyPr/>
                    <a:lstStyle/>
                    <a:p>
                      <a:pPr algn="ctr" fontAlgn="ctr"/>
                      <a:r>
                        <a:rPr lang="es-ES" sz="750" kern="1200">
                          <a:solidFill>
                            <a:schemeClr val="tx1"/>
                          </a:solidFill>
                          <a:latin typeface="Source Sans Pro" charset="0"/>
                          <a:ea typeface="Source Sans Pro" charset="0"/>
                          <a:cs typeface="+mn-cs"/>
                        </a:rPr>
                        <a:t>8,74</a:t>
                      </a:r>
                    </a:p>
                  </a:txBody>
                  <a:tcPr marL="7620" marR="7620" marT="7620" marB="0" anchor="ctr"/>
                </a:tc>
                <a:tc>
                  <a:txBody>
                    <a:bodyPr/>
                    <a:lstStyle/>
                    <a:p>
                      <a:pPr algn="ctr" fontAlgn="ctr"/>
                      <a:r>
                        <a:rPr lang="es-ES" sz="750" kern="1200" dirty="0">
                          <a:solidFill>
                            <a:schemeClr val="tx1"/>
                          </a:solidFill>
                          <a:latin typeface="Source Sans Pro" charset="0"/>
                          <a:ea typeface="Source Sans Pro" charset="0"/>
                          <a:cs typeface="+mn-cs"/>
                        </a:rPr>
                        <a:t>1,64</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0,17</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0,00</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0,14</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10,69</a:t>
                      </a:r>
                    </a:p>
                  </a:txBody>
                  <a:tcPr marL="7620" marR="7620" marT="7620" marB="0" anchor="ctr"/>
                </a:tc>
                <a:extLst>
                  <a:ext uri="{0D108BD9-81ED-4DB2-BD59-A6C34878D82A}">
                    <a16:rowId xmlns:a16="http://schemas.microsoft.com/office/drawing/2014/main" val="328899425"/>
                  </a:ext>
                </a:extLst>
              </a:tr>
              <a:tr h="215522">
                <a:tc vMerge="1">
                  <a:txBody>
                    <a:bodyPr/>
                    <a:lstStyle/>
                    <a:p>
                      <a:endParaRPr lang="es-ES"/>
                    </a:p>
                  </a:txBody>
                  <a:tcPr/>
                </a:tc>
                <a:tc>
                  <a:txBody>
                    <a:bodyPr/>
                    <a:lstStyle/>
                    <a:p>
                      <a:pPr algn="l" fontAlgn="ctr"/>
                      <a:r>
                        <a:rPr lang="en-US" sz="750" kern="1200" noProof="0" dirty="0">
                          <a:solidFill>
                            <a:schemeClr val="tx1"/>
                          </a:solidFill>
                          <a:latin typeface="Source Sans Pro" charset="0"/>
                          <a:ea typeface="Source Sans Pro" charset="0"/>
                          <a:cs typeface="+mn-cs"/>
                        </a:rPr>
                        <a:t>Temps de </a:t>
                      </a:r>
                      <a:r>
                        <a:rPr lang="en-US" sz="750" kern="1200" noProof="0" dirty="0" err="1">
                          <a:solidFill>
                            <a:schemeClr val="tx1"/>
                          </a:solidFill>
                          <a:latin typeface="Source Sans Pro" charset="0"/>
                          <a:ea typeface="Source Sans Pro" charset="0"/>
                          <a:cs typeface="+mn-cs"/>
                        </a:rPr>
                        <a:t>viatge</a:t>
                      </a:r>
                      <a:r>
                        <a:rPr lang="en-US" sz="750" kern="1200" noProof="0" dirty="0">
                          <a:solidFill>
                            <a:schemeClr val="tx1"/>
                          </a:solidFill>
                          <a:latin typeface="Source Sans Pro" charset="0"/>
                          <a:ea typeface="Source Sans Pro" charset="0"/>
                          <a:cs typeface="+mn-cs"/>
                        </a:rPr>
                        <a:t>(h)</a:t>
                      </a:r>
                    </a:p>
                  </a:txBody>
                  <a:tcPr marL="5388" marR="5388" marT="5388" marB="0" anchor="ctr"/>
                </a:tc>
                <a:tc>
                  <a:txBody>
                    <a:bodyPr/>
                    <a:lstStyle/>
                    <a:p>
                      <a:pPr algn="ctr" fontAlgn="ctr"/>
                      <a:r>
                        <a:rPr lang="es-ES" sz="750" kern="1200">
                          <a:solidFill>
                            <a:schemeClr val="tx1"/>
                          </a:solidFill>
                          <a:latin typeface="Source Sans Pro" charset="0"/>
                          <a:ea typeface="Source Sans Pro" charset="0"/>
                          <a:cs typeface="+mn-cs"/>
                        </a:rPr>
                        <a:t>368,98</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427,16</a:t>
                      </a:r>
                    </a:p>
                  </a:txBody>
                  <a:tcPr marL="7620" marR="7620" marT="7620" marB="0" anchor="ctr"/>
                </a:tc>
                <a:tc>
                  <a:txBody>
                    <a:bodyPr/>
                    <a:lstStyle/>
                    <a:p>
                      <a:pPr algn="ctr" fontAlgn="ctr"/>
                      <a:r>
                        <a:rPr lang="es-ES" sz="750" kern="1200" dirty="0">
                          <a:solidFill>
                            <a:schemeClr val="tx1"/>
                          </a:solidFill>
                          <a:latin typeface="Source Sans Pro" charset="0"/>
                          <a:ea typeface="Source Sans Pro" charset="0"/>
                          <a:cs typeface="+mn-cs"/>
                        </a:rPr>
                        <a:t>378,55</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349,81</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243,67</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1768,17</a:t>
                      </a:r>
                    </a:p>
                  </a:txBody>
                  <a:tcPr marL="7620" marR="7620" marT="7620" marB="0" anchor="ctr"/>
                </a:tc>
                <a:extLst>
                  <a:ext uri="{0D108BD9-81ED-4DB2-BD59-A6C34878D82A}">
                    <a16:rowId xmlns:a16="http://schemas.microsoft.com/office/drawing/2014/main" val="3519122163"/>
                  </a:ext>
                </a:extLst>
              </a:tr>
              <a:tr h="215522">
                <a:tc rowSpan="3">
                  <a:txBody>
                    <a:bodyPr/>
                    <a:lstStyle/>
                    <a:p>
                      <a:pPr algn="ctr" fontAlgn="ctr"/>
                      <a:r>
                        <a:rPr lang="en-US" sz="750" kern="1200" noProof="0" dirty="0">
                          <a:solidFill>
                            <a:schemeClr val="tx1"/>
                          </a:solidFill>
                          <a:latin typeface="Source Sans Pro" charset="0"/>
                          <a:ea typeface="Source Sans Pro" charset="0"/>
                          <a:cs typeface="+mn-cs"/>
                        </a:rPr>
                        <a:t>Emissions</a:t>
                      </a:r>
                    </a:p>
                  </a:txBody>
                  <a:tcPr marL="5388" marR="5388" marT="5388" marB="0" vert="vert270" anchor="ctr"/>
                </a:tc>
                <a:tc>
                  <a:txBody>
                    <a:bodyPr/>
                    <a:lstStyle/>
                    <a:p>
                      <a:pPr algn="l" fontAlgn="ctr"/>
                      <a:r>
                        <a:rPr lang="en-US" sz="750" kern="1200" noProof="0" dirty="0">
                          <a:solidFill>
                            <a:schemeClr val="tx1"/>
                          </a:solidFill>
                          <a:latin typeface="Source Sans Pro" charset="0"/>
                          <a:ea typeface="Source Sans Pro" charset="0"/>
                          <a:cs typeface="+mn-cs"/>
                        </a:rPr>
                        <a:t>C02 (</a:t>
                      </a:r>
                      <a:r>
                        <a:rPr lang="en-US" sz="750" kern="1200" noProof="0" dirty="0" err="1">
                          <a:solidFill>
                            <a:schemeClr val="tx1"/>
                          </a:solidFill>
                          <a:latin typeface="Source Sans Pro" charset="0"/>
                          <a:ea typeface="Source Sans Pro" charset="0"/>
                          <a:cs typeface="+mn-cs"/>
                        </a:rPr>
                        <a:t>tn</a:t>
                      </a:r>
                      <a:r>
                        <a:rPr lang="en-US" sz="750" kern="1200" noProof="0" dirty="0">
                          <a:solidFill>
                            <a:schemeClr val="tx1"/>
                          </a:solidFill>
                          <a:latin typeface="Source Sans Pro" charset="0"/>
                          <a:ea typeface="Source Sans Pro" charset="0"/>
                          <a:cs typeface="+mn-cs"/>
                        </a:rPr>
                        <a:t>)</a:t>
                      </a:r>
                    </a:p>
                  </a:txBody>
                  <a:tcPr marL="5388" marR="5388" marT="5388" marB="0" anchor="ctr"/>
                </a:tc>
                <a:tc>
                  <a:txBody>
                    <a:bodyPr/>
                    <a:lstStyle/>
                    <a:p>
                      <a:pPr algn="ctr" fontAlgn="ctr"/>
                      <a:r>
                        <a:rPr lang="es-ES" sz="750" kern="1200">
                          <a:solidFill>
                            <a:schemeClr val="tx1"/>
                          </a:solidFill>
                          <a:latin typeface="Source Sans Pro" charset="0"/>
                          <a:ea typeface="Source Sans Pro" charset="0"/>
                          <a:cs typeface="+mn-cs"/>
                        </a:rPr>
                        <a:t>9,84</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7,63</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5,65</a:t>
                      </a:r>
                    </a:p>
                  </a:txBody>
                  <a:tcPr marL="7620" marR="7620" marT="7620" marB="0" anchor="ctr"/>
                </a:tc>
                <a:tc>
                  <a:txBody>
                    <a:bodyPr/>
                    <a:lstStyle/>
                    <a:p>
                      <a:pPr algn="ctr" fontAlgn="ctr"/>
                      <a:r>
                        <a:rPr lang="es-ES" sz="750" kern="1200" dirty="0">
                          <a:solidFill>
                            <a:schemeClr val="tx1"/>
                          </a:solidFill>
                          <a:latin typeface="Source Sans Pro" charset="0"/>
                          <a:ea typeface="Source Sans Pro" charset="0"/>
                          <a:cs typeface="+mn-cs"/>
                        </a:rPr>
                        <a:t>6,00</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6,01</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35,13</a:t>
                      </a:r>
                    </a:p>
                  </a:txBody>
                  <a:tcPr marL="7620" marR="7620" marT="7620" marB="0" anchor="ctr"/>
                </a:tc>
                <a:extLst>
                  <a:ext uri="{0D108BD9-81ED-4DB2-BD59-A6C34878D82A}">
                    <a16:rowId xmlns:a16="http://schemas.microsoft.com/office/drawing/2014/main" val="1710048438"/>
                  </a:ext>
                </a:extLst>
              </a:tr>
              <a:tr h="215522">
                <a:tc vMerge="1">
                  <a:txBody>
                    <a:bodyPr/>
                    <a:lstStyle/>
                    <a:p>
                      <a:endParaRPr lang="es-ES"/>
                    </a:p>
                  </a:txBody>
                  <a:tcPr/>
                </a:tc>
                <a:tc>
                  <a:txBody>
                    <a:bodyPr/>
                    <a:lstStyle/>
                    <a:p>
                      <a:pPr algn="l" fontAlgn="ctr"/>
                      <a:r>
                        <a:rPr lang="en-US" sz="750" kern="1200" noProof="0" dirty="0">
                          <a:solidFill>
                            <a:schemeClr val="tx1"/>
                          </a:solidFill>
                          <a:latin typeface="Source Sans Pro" charset="0"/>
                          <a:ea typeface="Source Sans Pro" charset="0"/>
                          <a:cs typeface="+mn-cs"/>
                        </a:rPr>
                        <a:t>N0X (Kg)</a:t>
                      </a:r>
                    </a:p>
                  </a:txBody>
                  <a:tcPr marL="5388" marR="5388" marT="5388" marB="0" anchor="ctr"/>
                </a:tc>
                <a:tc>
                  <a:txBody>
                    <a:bodyPr/>
                    <a:lstStyle/>
                    <a:p>
                      <a:pPr algn="ctr" fontAlgn="ctr"/>
                      <a:r>
                        <a:rPr lang="es-ES" sz="750" kern="1200">
                          <a:solidFill>
                            <a:schemeClr val="tx1"/>
                          </a:solidFill>
                          <a:latin typeface="Source Sans Pro" charset="0"/>
                          <a:ea typeface="Source Sans Pro" charset="0"/>
                          <a:cs typeface="+mn-cs"/>
                        </a:rPr>
                        <a:t>36,48</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33,90</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27,23</a:t>
                      </a:r>
                    </a:p>
                  </a:txBody>
                  <a:tcPr marL="7620" marR="7620" marT="7620" marB="0" anchor="ctr"/>
                </a:tc>
                <a:tc>
                  <a:txBody>
                    <a:bodyPr/>
                    <a:lstStyle/>
                    <a:p>
                      <a:pPr algn="ctr" fontAlgn="ctr"/>
                      <a:r>
                        <a:rPr lang="es-ES" sz="750" kern="1200" dirty="0">
                          <a:solidFill>
                            <a:schemeClr val="tx1"/>
                          </a:solidFill>
                          <a:latin typeface="Source Sans Pro" charset="0"/>
                          <a:ea typeface="Source Sans Pro" charset="0"/>
                          <a:cs typeface="+mn-cs"/>
                        </a:rPr>
                        <a:t>31,53</a:t>
                      </a:r>
                    </a:p>
                  </a:txBody>
                  <a:tcPr marL="7620" marR="7620" marT="7620" marB="0" anchor="ctr"/>
                </a:tc>
                <a:tc>
                  <a:txBody>
                    <a:bodyPr/>
                    <a:lstStyle/>
                    <a:p>
                      <a:pPr algn="ctr" fontAlgn="ctr"/>
                      <a:r>
                        <a:rPr lang="es-ES" sz="750" kern="1200" dirty="0">
                          <a:solidFill>
                            <a:schemeClr val="tx1"/>
                          </a:solidFill>
                          <a:latin typeface="Source Sans Pro" charset="0"/>
                          <a:ea typeface="Source Sans Pro" charset="0"/>
                          <a:cs typeface="+mn-cs"/>
                        </a:rPr>
                        <a:t>31,84</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160,98</a:t>
                      </a:r>
                    </a:p>
                  </a:txBody>
                  <a:tcPr marL="7620" marR="7620" marT="7620" marB="0" anchor="ctr"/>
                </a:tc>
                <a:extLst>
                  <a:ext uri="{0D108BD9-81ED-4DB2-BD59-A6C34878D82A}">
                    <a16:rowId xmlns:a16="http://schemas.microsoft.com/office/drawing/2014/main" val="296606732"/>
                  </a:ext>
                </a:extLst>
              </a:tr>
              <a:tr h="215522">
                <a:tc vMerge="1">
                  <a:txBody>
                    <a:bodyPr/>
                    <a:lstStyle/>
                    <a:p>
                      <a:endParaRPr lang="es-ES"/>
                    </a:p>
                  </a:txBody>
                  <a:tcPr/>
                </a:tc>
                <a:tc>
                  <a:txBody>
                    <a:bodyPr/>
                    <a:lstStyle/>
                    <a:p>
                      <a:pPr algn="l" fontAlgn="ctr"/>
                      <a:r>
                        <a:rPr lang="en-US" sz="750" kern="1200" noProof="0" dirty="0">
                          <a:solidFill>
                            <a:schemeClr val="tx1"/>
                          </a:solidFill>
                          <a:latin typeface="Source Sans Pro" charset="0"/>
                          <a:ea typeface="Source Sans Pro" charset="0"/>
                          <a:cs typeface="+mn-cs"/>
                        </a:rPr>
                        <a:t>PM (Kg)</a:t>
                      </a:r>
                    </a:p>
                  </a:txBody>
                  <a:tcPr marL="5388" marR="5388" marT="5388" marB="0" anchor="ctr"/>
                </a:tc>
                <a:tc>
                  <a:txBody>
                    <a:bodyPr/>
                    <a:lstStyle/>
                    <a:p>
                      <a:pPr algn="ctr" fontAlgn="ctr"/>
                      <a:r>
                        <a:rPr lang="es-ES" sz="750" kern="1200">
                          <a:solidFill>
                            <a:schemeClr val="tx1"/>
                          </a:solidFill>
                          <a:latin typeface="Source Sans Pro" charset="0"/>
                          <a:ea typeface="Source Sans Pro" charset="0"/>
                          <a:cs typeface="+mn-cs"/>
                        </a:rPr>
                        <a:t>4,84</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2,52</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1,18</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0,78</a:t>
                      </a:r>
                    </a:p>
                  </a:txBody>
                  <a:tcPr marL="7620" marR="7620" marT="7620" marB="0" anchor="ctr"/>
                </a:tc>
                <a:tc>
                  <a:txBody>
                    <a:bodyPr/>
                    <a:lstStyle/>
                    <a:p>
                      <a:pPr algn="ctr" fontAlgn="ctr"/>
                      <a:r>
                        <a:rPr lang="es-ES" sz="750" kern="1200" dirty="0">
                          <a:solidFill>
                            <a:schemeClr val="tx1"/>
                          </a:solidFill>
                          <a:latin typeface="Source Sans Pro" charset="0"/>
                          <a:ea typeface="Source Sans Pro" charset="0"/>
                          <a:cs typeface="+mn-cs"/>
                        </a:rPr>
                        <a:t>1,46</a:t>
                      </a:r>
                    </a:p>
                  </a:txBody>
                  <a:tcPr marL="7620" marR="7620" marT="7620" marB="0" anchor="ctr"/>
                </a:tc>
                <a:tc>
                  <a:txBody>
                    <a:bodyPr/>
                    <a:lstStyle/>
                    <a:p>
                      <a:pPr algn="ctr" fontAlgn="ctr"/>
                      <a:r>
                        <a:rPr lang="es-ES" sz="750" kern="1200" dirty="0">
                          <a:solidFill>
                            <a:schemeClr val="tx1"/>
                          </a:solidFill>
                          <a:latin typeface="Source Sans Pro" charset="0"/>
                          <a:ea typeface="Source Sans Pro" charset="0"/>
                          <a:cs typeface="+mn-cs"/>
                        </a:rPr>
                        <a:t>10,78</a:t>
                      </a:r>
                    </a:p>
                  </a:txBody>
                  <a:tcPr marL="7620" marR="7620" marT="7620" marB="0" anchor="ctr"/>
                </a:tc>
                <a:extLst>
                  <a:ext uri="{0D108BD9-81ED-4DB2-BD59-A6C34878D82A}">
                    <a16:rowId xmlns:a16="http://schemas.microsoft.com/office/drawing/2014/main" val="407817288"/>
                  </a:ext>
                </a:extLst>
              </a:tr>
              <a:tr h="215522">
                <a:tc gridSpan="2">
                  <a:txBody>
                    <a:bodyPr/>
                    <a:lstStyle/>
                    <a:p>
                      <a:pPr algn="ctr" fontAlgn="ctr"/>
                      <a:r>
                        <a:rPr lang="en-US" sz="750" kern="1200" noProof="0" dirty="0" err="1">
                          <a:solidFill>
                            <a:schemeClr val="tx1"/>
                          </a:solidFill>
                          <a:latin typeface="Source Sans Pro" charset="0"/>
                          <a:ea typeface="Source Sans Pro" charset="0"/>
                          <a:cs typeface="+mn-cs"/>
                        </a:rPr>
                        <a:t>Nouse</a:t>
                      </a:r>
                      <a:r>
                        <a:rPr lang="en-US" sz="750" kern="1200" noProof="0" dirty="0">
                          <a:solidFill>
                            <a:schemeClr val="tx1"/>
                          </a:solidFill>
                          <a:latin typeface="Source Sans Pro" charset="0"/>
                          <a:ea typeface="Source Sans Pro" charset="0"/>
                          <a:cs typeface="+mn-cs"/>
                        </a:rPr>
                        <a:t> (</a:t>
                      </a:r>
                      <a:r>
                        <a:rPr lang="en-US" sz="750" kern="1200" noProof="0" dirty="0" err="1">
                          <a:solidFill>
                            <a:schemeClr val="tx1"/>
                          </a:solidFill>
                          <a:latin typeface="Source Sans Pro" charset="0"/>
                          <a:ea typeface="Source Sans Pro" charset="0"/>
                          <a:cs typeface="+mn-cs"/>
                        </a:rPr>
                        <a:t>db</a:t>
                      </a:r>
                      <a:r>
                        <a:rPr lang="en-US" sz="750" kern="1200" noProof="0" dirty="0">
                          <a:solidFill>
                            <a:schemeClr val="tx1"/>
                          </a:solidFill>
                          <a:latin typeface="Source Sans Pro" charset="0"/>
                          <a:ea typeface="Source Sans Pro" charset="0"/>
                          <a:cs typeface="+mn-cs"/>
                        </a:rPr>
                        <a:t>)</a:t>
                      </a:r>
                    </a:p>
                  </a:txBody>
                  <a:tcPr marL="5388" marR="5388" marT="5388" marB="0" anchor="ctr"/>
                </a:tc>
                <a:tc hMerge="1">
                  <a:txBody>
                    <a:bodyPr/>
                    <a:lstStyle/>
                    <a:p>
                      <a:endParaRPr lang="es-ES"/>
                    </a:p>
                  </a:txBody>
                  <a:tcPr/>
                </a:tc>
                <a:tc>
                  <a:txBody>
                    <a:bodyPr/>
                    <a:lstStyle/>
                    <a:p>
                      <a:pPr algn="ctr" fontAlgn="ctr"/>
                      <a:r>
                        <a:rPr lang="es-ES" sz="750" kern="1200">
                          <a:solidFill>
                            <a:schemeClr val="tx1"/>
                          </a:solidFill>
                          <a:latin typeface="Source Sans Pro" charset="0"/>
                          <a:ea typeface="Source Sans Pro" charset="0"/>
                          <a:cs typeface="+mn-cs"/>
                        </a:rPr>
                        <a:t>90,30</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94,14</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92,80</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92,90</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91,79</a:t>
                      </a:r>
                    </a:p>
                  </a:txBody>
                  <a:tcPr marL="7620" marR="7620" marT="7620" marB="0" anchor="ctr"/>
                </a:tc>
                <a:tc>
                  <a:txBody>
                    <a:bodyPr/>
                    <a:lstStyle/>
                    <a:p>
                      <a:pPr algn="ctr" fontAlgn="ctr"/>
                      <a:r>
                        <a:rPr lang="es-ES" sz="750" kern="1200" dirty="0">
                          <a:solidFill>
                            <a:schemeClr val="tx1"/>
                          </a:solidFill>
                          <a:latin typeface="Source Sans Pro" charset="0"/>
                          <a:ea typeface="Source Sans Pro" charset="0"/>
                          <a:cs typeface="+mn-cs"/>
                        </a:rPr>
                        <a:t>92,39</a:t>
                      </a:r>
                    </a:p>
                  </a:txBody>
                  <a:tcPr marL="7620" marR="7620" marT="7620" marB="0" anchor="ctr"/>
                </a:tc>
                <a:extLst>
                  <a:ext uri="{0D108BD9-81ED-4DB2-BD59-A6C34878D82A}">
                    <a16:rowId xmlns:a16="http://schemas.microsoft.com/office/drawing/2014/main" val="359272097"/>
                  </a:ext>
                </a:extLst>
              </a:tr>
            </a:tbl>
          </a:graphicData>
        </a:graphic>
      </p:graphicFrame>
      <p:sp>
        <p:nvSpPr>
          <p:cNvPr id="18" name="Marcador de contenido 5">
            <a:extLst>
              <a:ext uri="{FF2B5EF4-FFF2-40B4-BE49-F238E27FC236}">
                <a16:creationId xmlns:a16="http://schemas.microsoft.com/office/drawing/2014/main" id="{3D4CBF7A-BD59-4972-90BD-B798BD395D36}"/>
              </a:ext>
            </a:extLst>
          </p:cNvPr>
          <p:cNvSpPr>
            <a:spLocks noGrp="1"/>
          </p:cNvSpPr>
          <p:nvPr>
            <p:ph idx="1"/>
          </p:nvPr>
        </p:nvSpPr>
        <p:spPr>
          <a:xfrm>
            <a:off x="5187696" y="1744276"/>
            <a:ext cx="3684843" cy="4705022"/>
          </a:xfrm>
        </p:spPr>
        <p:txBody>
          <a:bodyPr numCol="1">
            <a:noAutofit/>
          </a:bodyPr>
          <a:lstStyle/>
          <a:p>
            <a:pPr algn="just"/>
            <a:r>
              <a:rPr lang="en-US" dirty="0"/>
              <a:t>The VSL </a:t>
            </a:r>
            <a:r>
              <a:rPr lang="en-US" b="1" dirty="0"/>
              <a:t>avoids reaching very high densities (&gt;40veh/km)</a:t>
            </a:r>
            <a:r>
              <a:rPr lang="en-US" dirty="0"/>
              <a:t> during the peak hour in </a:t>
            </a:r>
            <a:r>
              <a:rPr lang="en-US" b="1" dirty="0"/>
              <a:t>sections close to the city</a:t>
            </a:r>
            <a:r>
              <a:rPr lang="en-US" dirty="0"/>
              <a:t>. Thus, density in other sections increase as expected.</a:t>
            </a:r>
          </a:p>
          <a:p>
            <a:pPr algn="just"/>
            <a:endParaRPr lang="en-US" dirty="0"/>
          </a:p>
          <a:p>
            <a:pPr algn="just"/>
            <a:r>
              <a:rPr lang="en-US" dirty="0"/>
              <a:t>Indicators reveal that when reducing density </a:t>
            </a:r>
            <a:r>
              <a:rPr lang="en-US" b="1" dirty="0"/>
              <a:t>in the initial sections, traffic improves (queue reduction, less stops and lower travel time). </a:t>
            </a:r>
            <a:r>
              <a:rPr lang="en-US" dirty="0"/>
              <a:t>At the same time, there is an i</a:t>
            </a:r>
            <a:r>
              <a:rPr lang="en-US" b="1" dirty="0"/>
              <a:t>mpact in the speed and travel time in upstream sections</a:t>
            </a:r>
            <a:r>
              <a:rPr lang="en-US" dirty="0"/>
              <a:t>. However, the </a:t>
            </a:r>
            <a:r>
              <a:rPr lang="en-US" b="1" dirty="0"/>
              <a:t>overall performance is better than without speed control</a:t>
            </a:r>
            <a:r>
              <a:rPr lang="en-US" dirty="0"/>
              <a:t>.</a:t>
            </a:r>
          </a:p>
          <a:p>
            <a:pPr algn="just"/>
            <a:endParaRPr lang="ca-ES" dirty="0"/>
          </a:p>
          <a:p>
            <a:pPr algn="just"/>
            <a:r>
              <a:rPr lang="en-US" dirty="0"/>
              <a:t>Reducing stops and queues significantly reduces emissions in the initial sections while increases in upstream sections. However, the overall reduction is relevant as shown by the corresponding indicators.</a:t>
            </a:r>
            <a:endParaRPr lang="ca-ES" b="1" dirty="0"/>
          </a:p>
        </p:txBody>
      </p:sp>
      <p:grpSp>
        <p:nvGrpSpPr>
          <p:cNvPr id="11" name="Group 5">
            <a:extLst>
              <a:ext uri="{FF2B5EF4-FFF2-40B4-BE49-F238E27FC236}">
                <a16:creationId xmlns:a16="http://schemas.microsoft.com/office/drawing/2014/main" id="{628AC40A-7ED3-4F79-A69C-78CB3BD725BD}"/>
              </a:ext>
            </a:extLst>
          </p:cNvPr>
          <p:cNvGrpSpPr/>
          <p:nvPr/>
        </p:nvGrpSpPr>
        <p:grpSpPr>
          <a:xfrm>
            <a:off x="308925" y="6400805"/>
            <a:ext cx="5124466" cy="365922"/>
            <a:chOff x="277404" y="6222365"/>
            <a:chExt cx="7557511" cy="539657"/>
          </a:xfrm>
        </p:grpSpPr>
        <p:pic>
          <p:nvPicPr>
            <p:cNvPr id="14" name="image4.png">
              <a:extLst>
                <a:ext uri="{FF2B5EF4-FFF2-40B4-BE49-F238E27FC236}">
                  <a16:creationId xmlns:a16="http://schemas.microsoft.com/office/drawing/2014/main" id="{CB2408E3-3864-4B9B-8A09-9D10C15CF203}"/>
                </a:ext>
              </a:extLst>
            </p:cNvPr>
            <p:cNvPicPr/>
            <p:nvPr/>
          </p:nvPicPr>
          <p:blipFill>
            <a:blip r:embed="rId3"/>
            <a:srcRect/>
            <a:stretch>
              <a:fillRect/>
            </a:stretch>
          </p:blipFill>
          <p:spPr>
            <a:xfrm>
              <a:off x="1373258" y="6222365"/>
              <a:ext cx="6461657" cy="499110"/>
            </a:xfrm>
            <a:prstGeom prst="rect">
              <a:avLst/>
            </a:prstGeom>
          </p:spPr>
        </p:pic>
        <p:pic>
          <p:nvPicPr>
            <p:cNvPr id="15" name="image1.png" descr="A picture containing company name&#10;&#10;Description automatically generated">
              <a:extLst>
                <a:ext uri="{FF2B5EF4-FFF2-40B4-BE49-F238E27FC236}">
                  <a16:creationId xmlns:a16="http://schemas.microsoft.com/office/drawing/2014/main" id="{CAFE5281-4209-4603-822E-B0F9CA291706}"/>
                </a:ext>
              </a:extLst>
            </p:cNvPr>
            <p:cNvPicPr/>
            <p:nvPr/>
          </p:nvPicPr>
          <p:blipFill>
            <a:blip r:embed="rId4"/>
            <a:srcRect/>
            <a:stretch>
              <a:fillRect/>
            </a:stretch>
          </p:blipFill>
          <p:spPr>
            <a:xfrm>
              <a:off x="277404" y="6262913"/>
              <a:ext cx="850163" cy="499109"/>
            </a:xfrm>
            <a:prstGeom prst="rect">
              <a:avLst/>
            </a:prstGeom>
          </p:spPr>
        </p:pic>
      </p:grpSp>
    </p:spTree>
    <p:extLst>
      <p:ext uri="{BB962C8B-B14F-4D97-AF65-F5344CB8AC3E}">
        <p14:creationId xmlns:p14="http://schemas.microsoft.com/office/powerpoint/2010/main" val="319051102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Marcador de contenido 7"/>
          <p:cNvSpPr>
            <a:spLocks noGrp="1"/>
          </p:cNvSpPr>
          <p:nvPr>
            <p:ph idx="22"/>
          </p:nvPr>
        </p:nvSpPr>
        <p:spPr>
          <a:xfrm>
            <a:off x="454699" y="1075537"/>
            <a:ext cx="8201686" cy="523220"/>
          </a:xfrm>
        </p:spPr>
        <p:txBody>
          <a:bodyPr/>
          <a:lstStyle/>
          <a:p>
            <a:r>
              <a:rPr lang="en-US" dirty="0"/>
              <a:t>Assessment: Indicators</a:t>
            </a:r>
          </a:p>
        </p:txBody>
      </p:sp>
      <p:sp>
        <p:nvSpPr>
          <p:cNvPr id="16" name="Marcador de número de diapositiva 4">
            <a:extLst>
              <a:ext uri="{FF2B5EF4-FFF2-40B4-BE49-F238E27FC236}">
                <a16:creationId xmlns:a16="http://schemas.microsoft.com/office/drawing/2014/main" id="{B73E12AB-D73E-4122-90AF-9992E294EB0C}"/>
              </a:ext>
            </a:extLst>
          </p:cNvPr>
          <p:cNvSpPr>
            <a:spLocks noGrp="1"/>
          </p:cNvSpPr>
          <p:nvPr>
            <p:ph type="sldNum" sz="quarter" idx="12"/>
          </p:nvPr>
        </p:nvSpPr>
        <p:spPr>
          <a:xfrm>
            <a:off x="6522785" y="6250846"/>
            <a:ext cx="2133600" cy="365125"/>
          </a:xfrm>
        </p:spPr>
        <p:txBody>
          <a:bodyPr/>
          <a:lstStyle/>
          <a:p>
            <a:fld id="{5336F0B7-EF37-4B31-BA1E-D2B9204CDF2B}" type="slidenum">
              <a:rPr lang="ca-ES" noProof="0" smtClean="0"/>
              <a:pPr/>
              <a:t>29</a:t>
            </a:fld>
            <a:endParaRPr lang="ca-ES" noProof="0" dirty="0"/>
          </a:p>
        </p:txBody>
      </p:sp>
      <p:sp>
        <p:nvSpPr>
          <p:cNvPr id="12" name="Rectángulo 11"/>
          <p:cNvSpPr/>
          <p:nvPr/>
        </p:nvSpPr>
        <p:spPr>
          <a:xfrm rot="5400000">
            <a:off x="6991325" y="-1753426"/>
            <a:ext cx="493567" cy="4249663"/>
          </a:xfrm>
          <a:prstGeom prst="rect">
            <a:avLst/>
          </a:prstGeom>
          <a:gradFill flip="none" rotWithShape="1">
            <a:gsLst>
              <a:gs pos="0">
                <a:schemeClr val="bg1">
                  <a:alpha val="20000"/>
                </a:schemeClr>
              </a:gs>
              <a:gs pos="10000">
                <a:schemeClr val="bg1">
                  <a:alpha val="20000"/>
                </a:schemeClr>
              </a:gs>
              <a:gs pos="71000">
                <a:srgbClr val="FF0000"/>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3" name="Marcador de contenido 7"/>
          <p:cNvSpPr>
            <a:spLocks noGrp="1"/>
          </p:cNvSpPr>
          <p:nvPr>
            <p:ph idx="22"/>
          </p:nvPr>
        </p:nvSpPr>
        <p:spPr>
          <a:xfrm>
            <a:off x="5113277" y="124622"/>
            <a:ext cx="2138524" cy="498598"/>
          </a:xfrm>
        </p:spPr>
        <p:txBody>
          <a:bodyPr/>
          <a:lstStyle/>
          <a:p>
            <a:pPr algn="ctr"/>
            <a:r>
              <a:rPr lang="es-ES" sz="1200" dirty="0" err="1">
                <a:solidFill>
                  <a:schemeClr val="bg1"/>
                </a:solidFill>
              </a:rPr>
              <a:t>Peak</a:t>
            </a:r>
            <a:r>
              <a:rPr lang="es-ES" sz="1200" dirty="0">
                <a:solidFill>
                  <a:schemeClr val="bg1"/>
                </a:solidFill>
              </a:rPr>
              <a:t> </a:t>
            </a:r>
            <a:r>
              <a:rPr lang="es-ES" sz="1200" dirty="0" err="1">
                <a:solidFill>
                  <a:schemeClr val="bg1"/>
                </a:solidFill>
              </a:rPr>
              <a:t>Hour</a:t>
            </a:r>
            <a:r>
              <a:rPr lang="es-ES" sz="1200" dirty="0">
                <a:solidFill>
                  <a:schemeClr val="bg1"/>
                </a:solidFill>
              </a:rPr>
              <a:t> </a:t>
            </a:r>
            <a:r>
              <a:rPr lang="es-ES" sz="1200" dirty="0" err="1">
                <a:solidFill>
                  <a:schemeClr val="bg1"/>
                </a:solidFill>
              </a:rPr>
              <a:t>Morning</a:t>
            </a:r>
            <a:endParaRPr lang="es-ES" sz="1200" dirty="0">
              <a:solidFill>
                <a:schemeClr val="bg1"/>
              </a:solidFill>
            </a:endParaRPr>
          </a:p>
          <a:p>
            <a:pPr algn="ctr"/>
            <a:r>
              <a:rPr lang="es-ES" sz="1200" dirty="0">
                <a:solidFill>
                  <a:schemeClr val="bg1"/>
                </a:solidFill>
              </a:rPr>
              <a:t>05:00h-10:00h</a:t>
            </a:r>
            <a:endParaRPr lang="en-GB" sz="1200" dirty="0">
              <a:solidFill>
                <a:schemeClr val="bg1"/>
              </a:solidFill>
            </a:endParaRPr>
          </a:p>
        </p:txBody>
      </p:sp>
      <p:grpSp>
        <p:nvGrpSpPr>
          <p:cNvPr id="38" name="Grupo 37"/>
          <p:cNvGrpSpPr/>
          <p:nvPr/>
        </p:nvGrpSpPr>
        <p:grpSpPr>
          <a:xfrm>
            <a:off x="6151607" y="992997"/>
            <a:ext cx="1945183" cy="455904"/>
            <a:chOff x="3815537" y="6092440"/>
            <a:chExt cx="1945183" cy="455904"/>
          </a:xfrm>
        </p:grpSpPr>
        <p:sp>
          <p:nvSpPr>
            <p:cNvPr id="39" name="Forma libre 38"/>
            <p:cNvSpPr/>
            <p:nvPr/>
          </p:nvSpPr>
          <p:spPr>
            <a:xfrm>
              <a:off x="3987532" y="6142087"/>
              <a:ext cx="182880" cy="177706"/>
            </a:xfrm>
            <a:custGeom>
              <a:avLst/>
              <a:gdLst>
                <a:gd name="connsiteX0" fmla="*/ 0 w 510540"/>
                <a:gd name="connsiteY0" fmla="*/ 114300 h 137160"/>
                <a:gd name="connsiteX1" fmla="*/ 83820 w 510540"/>
                <a:gd name="connsiteY1" fmla="*/ 53340 h 137160"/>
                <a:gd name="connsiteX2" fmla="*/ 106680 w 510540"/>
                <a:gd name="connsiteY2" fmla="*/ 45720 h 137160"/>
                <a:gd name="connsiteX3" fmla="*/ 175260 w 510540"/>
                <a:gd name="connsiteY3" fmla="*/ 53340 h 137160"/>
                <a:gd name="connsiteX4" fmla="*/ 190500 w 510540"/>
                <a:gd name="connsiteY4" fmla="*/ 76200 h 137160"/>
                <a:gd name="connsiteX5" fmla="*/ 213360 w 510540"/>
                <a:gd name="connsiteY5" fmla="*/ 99060 h 137160"/>
                <a:gd name="connsiteX6" fmla="*/ 281940 w 510540"/>
                <a:gd name="connsiteY6" fmla="*/ 137160 h 137160"/>
                <a:gd name="connsiteX7" fmla="*/ 388620 w 510540"/>
                <a:gd name="connsiteY7" fmla="*/ 129540 h 137160"/>
                <a:gd name="connsiteX8" fmla="*/ 457200 w 510540"/>
                <a:gd name="connsiteY8" fmla="*/ 76200 h 137160"/>
                <a:gd name="connsiteX9" fmla="*/ 472440 w 510540"/>
                <a:gd name="connsiteY9" fmla="*/ 53340 h 137160"/>
                <a:gd name="connsiteX10" fmla="*/ 495300 w 510540"/>
                <a:gd name="connsiteY10" fmla="*/ 38100 h 137160"/>
                <a:gd name="connsiteX11" fmla="*/ 510540 w 510540"/>
                <a:gd name="connsiteY11" fmla="*/ 0 h 137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10540" h="137160">
                  <a:moveTo>
                    <a:pt x="0" y="114300"/>
                  </a:moveTo>
                  <a:cubicBezTo>
                    <a:pt x="14822" y="102443"/>
                    <a:pt x="66891" y="58983"/>
                    <a:pt x="83820" y="53340"/>
                  </a:cubicBezTo>
                  <a:lnTo>
                    <a:pt x="106680" y="45720"/>
                  </a:lnTo>
                  <a:cubicBezTo>
                    <a:pt x="129540" y="48260"/>
                    <a:pt x="153644" y="45480"/>
                    <a:pt x="175260" y="53340"/>
                  </a:cubicBezTo>
                  <a:cubicBezTo>
                    <a:pt x="183867" y="56470"/>
                    <a:pt x="184637" y="69165"/>
                    <a:pt x="190500" y="76200"/>
                  </a:cubicBezTo>
                  <a:cubicBezTo>
                    <a:pt x="197399" y="84479"/>
                    <a:pt x="204854" y="92444"/>
                    <a:pt x="213360" y="99060"/>
                  </a:cubicBezTo>
                  <a:cubicBezTo>
                    <a:pt x="252662" y="129629"/>
                    <a:pt x="247449" y="125663"/>
                    <a:pt x="281940" y="137160"/>
                  </a:cubicBezTo>
                  <a:cubicBezTo>
                    <a:pt x="317500" y="134620"/>
                    <a:pt x="354034" y="138187"/>
                    <a:pt x="388620" y="129540"/>
                  </a:cubicBezTo>
                  <a:cubicBezTo>
                    <a:pt x="406507" y="125068"/>
                    <a:pt x="443039" y="93193"/>
                    <a:pt x="457200" y="76200"/>
                  </a:cubicBezTo>
                  <a:cubicBezTo>
                    <a:pt x="463063" y="69165"/>
                    <a:pt x="465964" y="59816"/>
                    <a:pt x="472440" y="53340"/>
                  </a:cubicBezTo>
                  <a:cubicBezTo>
                    <a:pt x="478916" y="46864"/>
                    <a:pt x="487680" y="43180"/>
                    <a:pt x="495300" y="38100"/>
                  </a:cubicBezTo>
                  <a:cubicBezTo>
                    <a:pt x="504716" y="9852"/>
                    <a:pt x="499328" y="22424"/>
                    <a:pt x="510540" y="0"/>
                  </a:cubicBezTo>
                </a:path>
              </a:pathLst>
            </a:custGeom>
            <a:ln w="15875">
              <a:solidFill>
                <a:srgbClr val="00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sp>
          <p:nvSpPr>
            <p:cNvPr id="40" name="Forma libre 39"/>
            <p:cNvSpPr/>
            <p:nvPr/>
          </p:nvSpPr>
          <p:spPr>
            <a:xfrm>
              <a:off x="3984478" y="6324649"/>
              <a:ext cx="182880" cy="177706"/>
            </a:xfrm>
            <a:custGeom>
              <a:avLst/>
              <a:gdLst>
                <a:gd name="connsiteX0" fmla="*/ 0 w 510540"/>
                <a:gd name="connsiteY0" fmla="*/ 114300 h 137160"/>
                <a:gd name="connsiteX1" fmla="*/ 83820 w 510540"/>
                <a:gd name="connsiteY1" fmla="*/ 53340 h 137160"/>
                <a:gd name="connsiteX2" fmla="*/ 106680 w 510540"/>
                <a:gd name="connsiteY2" fmla="*/ 45720 h 137160"/>
                <a:gd name="connsiteX3" fmla="*/ 175260 w 510540"/>
                <a:gd name="connsiteY3" fmla="*/ 53340 h 137160"/>
                <a:gd name="connsiteX4" fmla="*/ 190500 w 510540"/>
                <a:gd name="connsiteY4" fmla="*/ 76200 h 137160"/>
                <a:gd name="connsiteX5" fmla="*/ 213360 w 510540"/>
                <a:gd name="connsiteY5" fmla="*/ 99060 h 137160"/>
                <a:gd name="connsiteX6" fmla="*/ 281940 w 510540"/>
                <a:gd name="connsiteY6" fmla="*/ 137160 h 137160"/>
                <a:gd name="connsiteX7" fmla="*/ 388620 w 510540"/>
                <a:gd name="connsiteY7" fmla="*/ 129540 h 137160"/>
                <a:gd name="connsiteX8" fmla="*/ 457200 w 510540"/>
                <a:gd name="connsiteY8" fmla="*/ 76200 h 137160"/>
                <a:gd name="connsiteX9" fmla="*/ 472440 w 510540"/>
                <a:gd name="connsiteY9" fmla="*/ 53340 h 137160"/>
                <a:gd name="connsiteX10" fmla="*/ 495300 w 510540"/>
                <a:gd name="connsiteY10" fmla="*/ 38100 h 137160"/>
                <a:gd name="connsiteX11" fmla="*/ 510540 w 510540"/>
                <a:gd name="connsiteY11" fmla="*/ 0 h 137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10540" h="137160">
                  <a:moveTo>
                    <a:pt x="0" y="114300"/>
                  </a:moveTo>
                  <a:cubicBezTo>
                    <a:pt x="14822" y="102443"/>
                    <a:pt x="66891" y="58983"/>
                    <a:pt x="83820" y="53340"/>
                  </a:cubicBezTo>
                  <a:lnTo>
                    <a:pt x="106680" y="45720"/>
                  </a:lnTo>
                  <a:cubicBezTo>
                    <a:pt x="129540" y="48260"/>
                    <a:pt x="153644" y="45480"/>
                    <a:pt x="175260" y="53340"/>
                  </a:cubicBezTo>
                  <a:cubicBezTo>
                    <a:pt x="183867" y="56470"/>
                    <a:pt x="184637" y="69165"/>
                    <a:pt x="190500" y="76200"/>
                  </a:cubicBezTo>
                  <a:cubicBezTo>
                    <a:pt x="197399" y="84479"/>
                    <a:pt x="204854" y="92444"/>
                    <a:pt x="213360" y="99060"/>
                  </a:cubicBezTo>
                  <a:cubicBezTo>
                    <a:pt x="252662" y="129629"/>
                    <a:pt x="247449" y="125663"/>
                    <a:pt x="281940" y="137160"/>
                  </a:cubicBezTo>
                  <a:cubicBezTo>
                    <a:pt x="317500" y="134620"/>
                    <a:pt x="354034" y="138187"/>
                    <a:pt x="388620" y="129540"/>
                  </a:cubicBezTo>
                  <a:cubicBezTo>
                    <a:pt x="406507" y="125068"/>
                    <a:pt x="443039" y="93193"/>
                    <a:pt x="457200" y="76200"/>
                  </a:cubicBezTo>
                  <a:cubicBezTo>
                    <a:pt x="463063" y="69165"/>
                    <a:pt x="465964" y="59816"/>
                    <a:pt x="472440" y="53340"/>
                  </a:cubicBezTo>
                  <a:cubicBezTo>
                    <a:pt x="478916" y="46864"/>
                    <a:pt x="487680" y="43180"/>
                    <a:pt x="495300" y="38100"/>
                  </a:cubicBezTo>
                  <a:cubicBezTo>
                    <a:pt x="504716" y="9852"/>
                    <a:pt x="499328" y="22424"/>
                    <a:pt x="510540" y="0"/>
                  </a:cubicBezTo>
                </a:path>
              </a:pathLst>
            </a:custGeom>
            <a:ln w="158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sp>
          <p:nvSpPr>
            <p:cNvPr id="41" name="CuadroTexto 40">
              <a:extLst>
                <a:ext uri="{FF2B5EF4-FFF2-40B4-BE49-F238E27FC236}">
                  <a16:creationId xmlns:a16="http://schemas.microsoft.com/office/drawing/2014/main" id="{8E8C3036-277C-4F59-AB9D-CF5E95291149}"/>
                </a:ext>
              </a:extLst>
            </p:cNvPr>
            <p:cNvSpPr txBox="1"/>
            <p:nvPr/>
          </p:nvSpPr>
          <p:spPr>
            <a:xfrm>
              <a:off x="4203931" y="6092440"/>
              <a:ext cx="1556789" cy="276999"/>
            </a:xfrm>
            <a:prstGeom prst="rect">
              <a:avLst/>
            </a:prstGeom>
            <a:noFill/>
          </p:spPr>
          <p:txBody>
            <a:bodyPr wrap="square" rtlCol="0">
              <a:spAutoFit/>
            </a:bodyPr>
            <a:lstStyle/>
            <a:p>
              <a:r>
                <a:rPr lang="es-ES" sz="1200" dirty="0"/>
                <a:t>VARIABLE  SPEED</a:t>
              </a:r>
            </a:p>
          </p:txBody>
        </p:sp>
        <p:sp>
          <p:nvSpPr>
            <p:cNvPr id="42" name="CuadroTexto 41">
              <a:extLst>
                <a:ext uri="{FF2B5EF4-FFF2-40B4-BE49-F238E27FC236}">
                  <a16:creationId xmlns:a16="http://schemas.microsoft.com/office/drawing/2014/main" id="{8E8C3036-277C-4F59-AB9D-CF5E95291149}"/>
                </a:ext>
              </a:extLst>
            </p:cNvPr>
            <p:cNvSpPr txBox="1"/>
            <p:nvPr/>
          </p:nvSpPr>
          <p:spPr>
            <a:xfrm>
              <a:off x="4206985" y="6271345"/>
              <a:ext cx="1088561" cy="276999"/>
            </a:xfrm>
            <a:prstGeom prst="rect">
              <a:avLst/>
            </a:prstGeom>
            <a:noFill/>
          </p:spPr>
          <p:txBody>
            <a:bodyPr wrap="square" rtlCol="0">
              <a:spAutoFit/>
            </a:bodyPr>
            <a:lstStyle/>
            <a:p>
              <a:r>
                <a:rPr lang="es-ES" sz="1200" dirty="0"/>
                <a:t>CURRENT</a:t>
              </a:r>
            </a:p>
          </p:txBody>
        </p:sp>
        <p:sp>
          <p:nvSpPr>
            <p:cNvPr id="43" name="Rectángulo redondeado 42"/>
            <p:cNvSpPr/>
            <p:nvPr/>
          </p:nvSpPr>
          <p:spPr>
            <a:xfrm>
              <a:off x="3815537" y="6092440"/>
              <a:ext cx="1945183" cy="455904"/>
            </a:xfrm>
            <a:prstGeom prst="round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graphicFrame>
        <p:nvGraphicFramePr>
          <p:cNvPr id="22" name="Gráfico 21">
            <a:extLst>
              <a:ext uri="{FF2B5EF4-FFF2-40B4-BE49-F238E27FC236}">
                <a16:creationId xmlns:a16="http://schemas.microsoft.com/office/drawing/2014/main" id="{B29D0AC8-B041-4C10-8F2A-1E349914FF1D}"/>
              </a:ext>
            </a:extLst>
          </p:cNvPr>
          <p:cNvGraphicFramePr>
            <a:graphicFrameLocks/>
          </p:cNvGraphicFramePr>
          <p:nvPr>
            <p:extLst/>
          </p:nvPr>
        </p:nvGraphicFramePr>
        <p:xfrm>
          <a:off x="3094085" y="3124254"/>
          <a:ext cx="2955822" cy="1585762"/>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4" name="Gráfico 23">
            <a:extLst>
              <a:ext uri="{FF2B5EF4-FFF2-40B4-BE49-F238E27FC236}">
                <a16:creationId xmlns:a16="http://schemas.microsoft.com/office/drawing/2014/main" id="{E88D50AE-5AF1-4FBA-86AA-033423216613}"/>
              </a:ext>
            </a:extLst>
          </p:cNvPr>
          <p:cNvGraphicFramePr>
            <a:graphicFrameLocks/>
          </p:cNvGraphicFramePr>
          <p:nvPr>
            <p:extLst/>
          </p:nvPr>
        </p:nvGraphicFramePr>
        <p:xfrm>
          <a:off x="3094084" y="1537700"/>
          <a:ext cx="2955818" cy="1582327"/>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5" name="Gráfico 24">
            <a:extLst>
              <a:ext uri="{FF2B5EF4-FFF2-40B4-BE49-F238E27FC236}">
                <a16:creationId xmlns:a16="http://schemas.microsoft.com/office/drawing/2014/main" id="{B670743F-952B-4714-9930-800264A5626A}"/>
              </a:ext>
            </a:extLst>
          </p:cNvPr>
          <p:cNvGraphicFramePr>
            <a:graphicFrameLocks/>
          </p:cNvGraphicFramePr>
          <p:nvPr>
            <p:extLst/>
          </p:nvPr>
        </p:nvGraphicFramePr>
        <p:xfrm>
          <a:off x="6048894" y="3126576"/>
          <a:ext cx="2955817" cy="1576288"/>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26" name="Gráfico 25">
            <a:extLst>
              <a:ext uri="{FF2B5EF4-FFF2-40B4-BE49-F238E27FC236}">
                <a16:creationId xmlns:a16="http://schemas.microsoft.com/office/drawing/2014/main" id="{CEBCD17C-0ADB-4056-A14E-8E3D688358A5}"/>
              </a:ext>
            </a:extLst>
          </p:cNvPr>
          <p:cNvGraphicFramePr>
            <a:graphicFrameLocks/>
          </p:cNvGraphicFramePr>
          <p:nvPr>
            <p:extLst/>
          </p:nvPr>
        </p:nvGraphicFramePr>
        <p:xfrm>
          <a:off x="6045849" y="4709659"/>
          <a:ext cx="2956835" cy="1593194"/>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27" name="Gráfico 26">
            <a:extLst>
              <a:ext uri="{FF2B5EF4-FFF2-40B4-BE49-F238E27FC236}">
                <a16:creationId xmlns:a16="http://schemas.microsoft.com/office/drawing/2014/main" id="{78D08EC3-3779-443F-ADF2-3670183ADF30}"/>
              </a:ext>
            </a:extLst>
          </p:cNvPr>
          <p:cNvGraphicFramePr>
            <a:graphicFrameLocks/>
          </p:cNvGraphicFramePr>
          <p:nvPr>
            <p:extLst/>
          </p:nvPr>
        </p:nvGraphicFramePr>
        <p:xfrm>
          <a:off x="6045849" y="1540620"/>
          <a:ext cx="2956835" cy="1586289"/>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29" name="Gráfico 28">
            <a:extLst>
              <a:ext uri="{FF2B5EF4-FFF2-40B4-BE49-F238E27FC236}">
                <a16:creationId xmlns:a16="http://schemas.microsoft.com/office/drawing/2014/main" id="{934FFAB3-BF1C-44D2-A1E7-911164A39E27}"/>
              </a:ext>
            </a:extLst>
          </p:cNvPr>
          <p:cNvGraphicFramePr>
            <a:graphicFrameLocks/>
          </p:cNvGraphicFramePr>
          <p:nvPr>
            <p:extLst/>
          </p:nvPr>
        </p:nvGraphicFramePr>
        <p:xfrm>
          <a:off x="133193" y="1534156"/>
          <a:ext cx="2956835" cy="1586309"/>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30" name="Gráfico 29">
            <a:extLst>
              <a:ext uri="{FF2B5EF4-FFF2-40B4-BE49-F238E27FC236}">
                <a16:creationId xmlns:a16="http://schemas.microsoft.com/office/drawing/2014/main" id="{1A9E9999-80BB-48BD-AD9D-562E9057B224}"/>
              </a:ext>
            </a:extLst>
          </p:cNvPr>
          <p:cNvGraphicFramePr>
            <a:graphicFrameLocks/>
          </p:cNvGraphicFramePr>
          <p:nvPr>
            <p:extLst/>
          </p:nvPr>
        </p:nvGraphicFramePr>
        <p:xfrm>
          <a:off x="133193" y="3123371"/>
          <a:ext cx="2960886" cy="1578601"/>
        </p:xfrm>
        <a:graphic>
          <a:graphicData uri="http://schemas.openxmlformats.org/drawingml/2006/chart">
            <c:chart xmlns:c="http://schemas.openxmlformats.org/drawingml/2006/chart" xmlns:r="http://schemas.openxmlformats.org/officeDocument/2006/relationships" r:id="rId9"/>
          </a:graphicData>
        </a:graphic>
      </p:graphicFrame>
      <p:graphicFrame>
        <p:nvGraphicFramePr>
          <p:cNvPr id="31" name="Gráfico 30">
            <a:extLst>
              <a:ext uri="{FF2B5EF4-FFF2-40B4-BE49-F238E27FC236}">
                <a16:creationId xmlns:a16="http://schemas.microsoft.com/office/drawing/2014/main" id="{936D58F1-8B40-49DD-903C-E80C2E6455EC}"/>
              </a:ext>
            </a:extLst>
          </p:cNvPr>
          <p:cNvGraphicFramePr>
            <a:graphicFrameLocks/>
          </p:cNvGraphicFramePr>
          <p:nvPr>
            <p:extLst/>
          </p:nvPr>
        </p:nvGraphicFramePr>
        <p:xfrm>
          <a:off x="201504" y="4709658"/>
          <a:ext cx="2888524" cy="1593195"/>
        </p:xfrm>
        <a:graphic>
          <a:graphicData uri="http://schemas.openxmlformats.org/drawingml/2006/chart">
            <c:chart xmlns:c="http://schemas.openxmlformats.org/drawingml/2006/chart" xmlns:r="http://schemas.openxmlformats.org/officeDocument/2006/relationships" r:id="rId10"/>
          </a:graphicData>
        </a:graphic>
      </p:graphicFrame>
      <p:grpSp>
        <p:nvGrpSpPr>
          <p:cNvPr id="32" name="Group 5">
            <a:extLst>
              <a:ext uri="{FF2B5EF4-FFF2-40B4-BE49-F238E27FC236}">
                <a16:creationId xmlns:a16="http://schemas.microsoft.com/office/drawing/2014/main" id="{3D548DA5-E59D-43AD-8F74-7EF74A43D514}"/>
              </a:ext>
            </a:extLst>
          </p:cNvPr>
          <p:cNvGrpSpPr/>
          <p:nvPr/>
        </p:nvGrpSpPr>
        <p:grpSpPr>
          <a:xfrm>
            <a:off x="308925" y="6400805"/>
            <a:ext cx="5124466" cy="365922"/>
            <a:chOff x="277404" y="6222365"/>
            <a:chExt cx="7557511" cy="539657"/>
          </a:xfrm>
        </p:grpSpPr>
        <p:pic>
          <p:nvPicPr>
            <p:cNvPr id="33" name="image4.png">
              <a:extLst>
                <a:ext uri="{FF2B5EF4-FFF2-40B4-BE49-F238E27FC236}">
                  <a16:creationId xmlns:a16="http://schemas.microsoft.com/office/drawing/2014/main" id="{083B76D3-4B7E-4C0D-B0CB-B7EB2C82E520}"/>
                </a:ext>
              </a:extLst>
            </p:cNvPr>
            <p:cNvPicPr/>
            <p:nvPr/>
          </p:nvPicPr>
          <p:blipFill>
            <a:blip r:embed="rId11"/>
            <a:srcRect/>
            <a:stretch>
              <a:fillRect/>
            </a:stretch>
          </p:blipFill>
          <p:spPr>
            <a:xfrm>
              <a:off x="1373258" y="6222365"/>
              <a:ext cx="6461657" cy="499110"/>
            </a:xfrm>
            <a:prstGeom prst="rect">
              <a:avLst/>
            </a:prstGeom>
          </p:spPr>
        </p:pic>
        <p:pic>
          <p:nvPicPr>
            <p:cNvPr id="34" name="image1.png" descr="A picture containing company name&#10;&#10;Description automatically generated">
              <a:extLst>
                <a:ext uri="{FF2B5EF4-FFF2-40B4-BE49-F238E27FC236}">
                  <a16:creationId xmlns:a16="http://schemas.microsoft.com/office/drawing/2014/main" id="{AC8BBE66-574A-451A-A9C9-B85E6A9CFA84}"/>
                </a:ext>
              </a:extLst>
            </p:cNvPr>
            <p:cNvPicPr/>
            <p:nvPr/>
          </p:nvPicPr>
          <p:blipFill>
            <a:blip r:embed="rId12"/>
            <a:srcRect/>
            <a:stretch>
              <a:fillRect/>
            </a:stretch>
          </p:blipFill>
          <p:spPr>
            <a:xfrm>
              <a:off x="277404" y="6262913"/>
              <a:ext cx="850163" cy="499109"/>
            </a:xfrm>
            <a:prstGeom prst="rect">
              <a:avLst/>
            </a:prstGeom>
          </p:spPr>
        </p:pic>
      </p:grpSp>
    </p:spTree>
    <p:extLst>
      <p:ext uri="{BB962C8B-B14F-4D97-AF65-F5344CB8AC3E}">
        <p14:creationId xmlns:p14="http://schemas.microsoft.com/office/powerpoint/2010/main" val="2054033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ol 1"/>
          <p:cNvSpPr>
            <a:spLocks noGrp="1"/>
          </p:cNvSpPr>
          <p:nvPr>
            <p:ph type="title"/>
          </p:nvPr>
        </p:nvSpPr>
        <p:spPr>
          <a:xfrm>
            <a:off x="457201" y="1028700"/>
            <a:ext cx="5085183" cy="1443912"/>
          </a:xfrm>
        </p:spPr>
        <p:txBody>
          <a:bodyPr>
            <a:normAutofit/>
          </a:bodyPr>
          <a:lstStyle/>
          <a:p>
            <a:pPr marL="0" indent="0">
              <a:buNone/>
            </a:pPr>
            <a:r>
              <a:rPr lang="en-US" dirty="0"/>
              <a:t>Example of traffic management solution (2): Variable Speed Limit</a:t>
            </a:r>
          </a:p>
        </p:txBody>
      </p:sp>
      <p:sp>
        <p:nvSpPr>
          <p:cNvPr id="5" name="Contenidor de número de diapositiva 4"/>
          <p:cNvSpPr>
            <a:spLocks noGrp="1"/>
          </p:cNvSpPr>
          <p:nvPr>
            <p:ph type="sldNum" sz="quarter" idx="12"/>
          </p:nvPr>
        </p:nvSpPr>
        <p:spPr/>
        <p:txBody>
          <a:bodyPr/>
          <a:lstStyle/>
          <a:p>
            <a:fld id="{5336F0B7-EF37-4B31-BA1E-D2B9204CDF2B}" type="slidenum">
              <a:rPr lang="ca-ES" noProof="0" smtClean="0"/>
              <a:pPr/>
              <a:t>3</a:t>
            </a:fld>
            <a:endParaRPr lang="ca-ES" noProof="0" dirty="0"/>
          </a:p>
        </p:txBody>
      </p:sp>
      <p:grpSp>
        <p:nvGrpSpPr>
          <p:cNvPr id="6" name="Group 5">
            <a:extLst>
              <a:ext uri="{FF2B5EF4-FFF2-40B4-BE49-F238E27FC236}">
                <a16:creationId xmlns:a16="http://schemas.microsoft.com/office/drawing/2014/main" id="{28856993-B42A-905E-5A8F-0222DAF11C6B}"/>
              </a:ext>
            </a:extLst>
          </p:cNvPr>
          <p:cNvGrpSpPr/>
          <p:nvPr/>
        </p:nvGrpSpPr>
        <p:grpSpPr>
          <a:xfrm>
            <a:off x="308925" y="6400805"/>
            <a:ext cx="5124466" cy="365922"/>
            <a:chOff x="277404" y="6222365"/>
            <a:chExt cx="7557511" cy="539657"/>
          </a:xfrm>
        </p:grpSpPr>
        <p:pic>
          <p:nvPicPr>
            <p:cNvPr id="7" name="image4.png">
              <a:extLst>
                <a:ext uri="{FF2B5EF4-FFF2-40B4-BE49-F238E27FC236}">
                  <a16:creationId xmlns:a16="http://schemas.microsoft.com/office/drawing/2014/main" id="{DE66FA59-0AF9-DBC6-4403-E039B8C66088}"/>
                </a:ext>
              </a:extLst>
            </p:cNvPr>
            <p:cNvPicPr/>
            <p:nvPr/>
          </p:nvPicPr>
          <p:blipFill>
            <a:blip r:embed="rId2"/>
            <a:srcRect/>
            <a:stretch>
              <a:fillRect/>
            </a:stretch>
          </p:blipFill>
          <p:spPr>
            <a:xfrm>
              <a:off x="1373258" y="6222365"/>
              <a:ext cx="6461657" cy="499110"/>
            </a:xfrm>
            <a:prstGeom prst="rect">
              <a:avLst/>
            </a:prstGeom>
          </p:spPr>
        </p:pic>
        <p:pic>
          <p:nvPicPr>
            <p:cNvPr id="8" name="image1.png" descr="A picture containing company name&#10;&#10;Description automatically generated">
              <a:extLst>
                <a:ext uri="{FF2B5EF4-FFF2-40B4-BE49-F238E27FC236}">
                  <a16:creationId xmlns:a16="http://schemas.microsoft.com/office/drawing/2014/main" id="{E2AB15F9-FCB5-7A77-8FD3-4B8746B6AD96}"/>
                </a:ext>
              </a:extLst>
            </p:cNvPr>
            <p:cNvPicPr/>
            <p:nvPr/>
          </p:nvPicPr>
          <p:blipFill>
            <a:blip r:embed="rId3"/>
            <a:srcRect/>
            <a:stretch>
              <a:fillRect/>
            </a:stretch>
          </p:blipFill>
          <p:spPr>
            <a:xfrm>
              <a:off x="277404" y="6262913"/>
              <a:ext cx="850163" cy="499109"/>
            </a:xfrm>
            <a:prstGeom prst="rect">
              <a:avLst/>
            </a:prstGeom>
          </p:spPr>
        </p:pic>
      </p:grpSp>
      <p:sp>
        <p:nvSpPr>
          <p:cNvPr id="9" name="Marcador de texto 6">
            <a:extLst>
              <a:ext uri="{FF2B5EF4-FFF2-40B4-BE49-F238E27FC236}">
                <a16:creationId xmlns:a16="http://schemas.microsoft.com/office/drawing/2014/main" id="{6314CD71-DE9F-494A-9024-51B446941EB2}"/>
              </a:ext>
            </a:extLst>
          </p:cNvPr>
          <p:cNvSpPr>
            <a:spLocks noGrp="1"/>
          </p:cNvSpPr>
          <p:nvPr>
            <p:ph type="body" sz="quarter" idx="13"/>
          </p:nvPr>
        </p:nvSpPr>
        <p:spPr>
          <a:xfrm>
            <a:off x="457201" y="2615086"/>
            <a:ext cx="5631615" cy="485453"/>
          </a:xfrm>
        </p:spPr>
        <p:txBody>
          <a:bodyPr/>
          <a:lstStyle/>
          <a:p>
            <a:r>
              <a:rPr lang="en-US" dirty="0">
                <a:latin typeface="Source Sans Pro"/>
                <a:cs typeface="Source Sans Pro"/>
              </a:rPr>
              <a:t>Introduction</a:t>
            </a:r>
            <a:endParaRPr lang="en-US" dirty="0"/>
          </a:p>
        </p:txBody>
      </p:sp>
      <p:sp>
        <p:nvSpPr>
          <p:cNvPr id="10" name="Marcador de contenido 5">
            <a:extLst>
              <a:ext uri="{FF2B5EF4-FFF2-40B4-BE49-F238E27FC236}">
                <a16:creationId xmlns:a16="http://schemas.microsoft.com/office/drawing/2014/main" id="{F2945E7A-B008-46F8-B00B-145957CFB8F1}"/>
              </a:ext>
            </a:extLst>
          </p:cNvPr>
          <p:cNvSpPr>
            <a:spLocks noGrp="1"/>
          </p:cNvSpPr>
          <p:nvPr>
            <p:ph idx="1"/>
          </p:nvPr>
        </p:nvSpPr>
        <p:spPr>
          <a:xfrm>
            <a:off x="843038" y="2843262"/>
            <a:ext cx="5046210" cy="306455"/>
          </a:xfrm>
        </p:spPr>
        <p:txBody>
          <a:bodyPr>
            <a:normAutofit/>
          </a:bodyPr>
          <a:lstStyle/>
          <a:p>
            <a:r>
              <a:rPr lang="en-US" dirty="0">
                <a:latin typeface="Source Sans Pro"/>
                <a:cs typeface="Source Sans Pro"/>
              </a:rPr>
              <a:t>Contextualization and description of the problem to solve</a:t>
            </a:r>
            <a:endParaRPr lang="en-US" dirty="0"/>
          </a:p>
        </p:txBody>
      </p:sp>
      <p:sp>
        <p:nvSpPr>
          <p:cNvPr id="11" name="Marcador de contenido 5">
            <a:extLst>
              <a:ext uri="{FF2B5EF4-FFF2-40B4-BE49-F238E27FC236}">
                <a16:creationId xmlns:a16="http://schemas.microsoft.com/office/drawing/2014/main" id="{2EA98367-6DFF-44CA-AE2A-87C0F5D0C031}"/>
              </a:ext>
            </a:extLst>
          </p:cNvPr>
          <p:cNvSpPr txBox="1">
            <a:spLocks/>
          </p:cNvSpPr>
          <p:nvPr/>
        </p:nvSpPr>
        <p:spPr>
          <a:xfrm>
            <a:off x="843037" y="3611468"/>
            <a:ext cx="5510059" cy="713613"/>
          </a:xfrm>
          <a:prstGeom prst="rect">
            <a:avLst/>
          </a:prstGeom>
        </p:spPr>
        <p:txBody>
          <a:bodyPr vert="horz" lIns="91440" tIns="45720" rIns="91440" bIns="45720" rtlCol="0">
            <a:normAutofit/>
          </a:bodyPr>
          <a:lstStyle>
            <a:lvl1pPr marL="0" indent="0" algn="l" defTabSz="914400" rtl="0" eaLnBrk="1" latinLnBrk="0" hangingPunct="1">
              <a:spcBef>
                <a:spcPts val="0"/>
              </a:spcBef>
              <a:buFont typeface="Arial" pitchFamily="34" charset="0"/>
              <a:buNone/>
              <a:defRPr sz="1400" kern="1200">
                <a:solidFill>
                  <a:schemeClr val="tx1"/>
                </a:solidFill>
                <a:latin typeface="Source Sans Pro" charset="0"/>
                <a:ea typeface="Source Sans Pro" charset="0"/>
                <a:cs typeface="Source Sans Pro" charset="0"/>
              </a:defRPr>
            </a:lvl1pPr>
            <a:lvl2pPr marL="457200" indent="0" algn="l" defTabSz="914400" rtl="0" eaLnBrk="1" latinLnBrk="0" hangingPunct="1">
              <a:spcBef>
                <a:spcPct val="20000"/>
              </a:spcBef>
              <a:buFont typeface="Arial" pitchFamily="34" charset="0"/>
              <a:buNone/>
              <a:defRPr sz="1400" kern="1200">
                <a:solidFill>
                  <a:schemeClr val="tx1"/>
                </a:solidFill>
                <a:latin typeface="Source Sans Pro" charset="0"/>
                <a:ea typeface="Source Sans Pro" charset="0"/>
                <a:cs typeface="Source Sans Pro" charset="0"/>
              </a:defRPr>
            </a:lvl2pPr>
            <a:lvl3pPr marL="914400" indent="0" algn="l" defTabSz="914400" rtl="0" eaLnBrk="1" latinLnBrk="0" hangingPunct="1">
              <a:spcBef>
                <a:spcPct val="20000"/>
              </a:spcBef>
              <a:buFont typeface="Arial" pitchFamily="34" charset="0"/>
              <a:buNone/>
              <a:defRPr sz="1400" kern="1200">
                <a:solidFill>
                  <a:schemeClr val="tx1"/>
                </a:solidFill>
                <a:latin typeface="Source Sans Pro" charset="0"/>
                <a:ea typeface="Source Sans Pro" charset="0"/>
                <a:cs typeface="Source Sans Pro" charset="0"/>
              </a:defRPr>
            </a:lvl3pPr>
            <a:lvl4pPr marL="1371600" indent="0" algn="l" defTabSz="914400" rtl="0" eaLnBrk="1" latinLnBrk="0" hangingPunct="1">
              <a:spcBef>
                <a:spcPct val="20000"/>
              </a:spcBef>
              <a:buFont typeface="Arial" pitchFamily="34" charset="0"/>
              <a:buNone/>
              <a:defRPr sz="1400" kern="1200">
                <a:solidFill>
                  <a:schemeClr val="tx1"/>
                </a:solidFill>
                <a:latin typeface="Source Sans Pro" charset="0"/>
                <a:ea typeface="Source Sans Pro" charset="0"/>
                <a:cs typeface="Source Sans Pro" charset="0"/>
              </a:defRPr>
            </a:lvl4pPr>
            <a:lvl5pPr marL="1828800" indent="0" algn="l" defTabSz="914400" rtl="0" eaLnBrk="1" latinLnBrk="0" hangingPunct="1">
              <a:spcBef>
                <a:spcPct val="20000"/>
              </a:spcBef>
              <a:buFont typeface="Arial" pitchFamily="34" charset="0"/>
              <a:buNone/>
              <a:defRPr sz="1400" kern="1200">
                <a:solidFill>
                  <a:schemeClr val="tx1"/>
                </a:solidFill>
                <a:latin typeface="Source Sans Pro" charset="0"/>
                <a:ea typeface="Source Sans Pro" charset="0"/>
                <a:cs typeface="Source Sans Pro"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latin typeface="Source Sans Pro"/>
                <a:cs typeface="Source Sans Pro"/>
              </a:rPr>
              <a:t>Construction and calibration of the model, definition of the scenarios and feasible corridors where system will be applied.</a:t>
            </a:r>
            <a:endParaRPr lang="en-US" dirty="0"/>
          </a:p>
        </p:txBody>
      </p:sp>
      <p:sp>
        <p:nvSpPr>
          <p:cNvPr id="12" name="Marcador de texto 6">
            <a:extLst>
              <a:ext uri="{FF2B5EF4-FFF2-40B4-BE49-F238E27FC236}">
                <a16:creationId xmlns:a16="http://schemas.microsoft.com/office/drawing/2014/main" id="{C3FC385A-C2B3-4871-8719-BDA259F9D76A}"/>
              </a:ext>
            </a:extLst>
          </p:cNvPr>
          <p:cNvSpPr txBox="1">
            <a:spLocks/>
          </p:cNvSpPr>
          <p:nvPr/>
        </p:nvSpPr>
        <p:spPr>
          <a:xfrm>
            <a:off x="457736" y="3122123"/>
            <a:ext cx="5431512" cy="485453"/>
          </a:xfrm>
          <a:prstGeom prst="rect">
            <a:avLst/>
          </a:prstGeom>
        </p:spPr>
        <p:txBody>
          <a:bodyPr vert="horz" lIns="91440" tIns="45720" rIns="91440" bIns="45720" rtlCol="0">
            <a:noAutofit/>
          </a:bodyPr>
          <a:lstStyle>
            <a:lvl1pPr marL="0" indent="0" algn="l" defTabSz="914400" rtl="0" eaLnBrk="1" latinLnBrk="0" hangingPunct="1">
              <a:spcBef>
                <a:spcPct val="20000"/>
              </a:spcBef>
              <a:buFont typeface="Arial" pitchFamily="34" charset="0"/>
              <a:buNone/>
              <a:defRPr sz="1600" b="1" kern="1200">
                <a:solidFill>
                  <a:schemeClr val="tx1"/>
                </a:solidFill>
                <a:latin typeface="Source Sans Pro" charset="0"/>
                <a:ea typeface="Source Sans Pro" charset="0"/>
                <a:cs typeface="Source Sans Pro" charset="0"/>
              </a:defRPr>
            </a:lvl1pPr>
            <a:lvl2pPr marL="457200" indent="0" algn="l" defTabSz="914400" rtl="0" eaLnBrk="1" latinLnBrk="0" hangingPunct="1">
              <a:spcBef>
                <a:spcPct val="20000"/>
              </a:spcBef>
              <a:buFont typeface="Arial" pitchFamily="34" charset="0"/>
              <a:buNone/>
              <a:defRPr sz="1600" kern="1200">
                <a:solidFill>
                  <a:schemeClr val="tx1"/>
                </a:solidFill>
                <a:latin typeface="Source Sans Pro" charset="0"/>
                <a:ea typeface="Source Sans Pro" charset="0"/>
                <a:cs typeface="Source Sans Pro" charset="0"/>
              </a:defRPr>
            </a:lvl2pPr>
            <a:lvl3pPr marL="914400" indent="0" algn="l" defTabSz="914400" rtl="0" eaLnBrk="1" latinLnBrk="0" hangingPunct="1">
              <a:spcBef>
                <a:spcPct val="20000"/>
              </a:spcBef>
              <a:buFont typeface="Arial" pitchFamily="34" charset="0"/>
              <a:buNone/>
              <a:defRPr sz="1600" kern="1200">
                <a:solidFill>
                  <a:schemeClr val="tx1"/>
                </a:solidFill>
                <a:latin typeface="Source Sans Pro" charset="0"/>
                <a:ea typeface="Source Sans Pro" charset="0"/>
                <a:cs typeface="Source Sans Pro" charset="0"/>
              </a:defRPr>
            </a:lvl3pPr>
            <a:lvl4pPr marL="1371600" indent="0" algn="l" defTabSz="914400" rtl="0" eaLnBrk="1" latinLnBrk="0" hangingPunct="1">
              <a:spcBef>
                <a:spcPct val="20000"/>
              </a:spcBef>
              <a:buFont typeface="Arial" pitchFamily="34" charset="0"/>
              <a:buNone/>
              <a:defRPr sz="1600" kern="1200">
                <a:solidFill>
                  <a:schemeClr val="tx1"/>
                </a:solidFill>
                <a:latin typeface="Source Sans Pro" charset="0"/>
                <a:ea typeface="Source Sans Pro" charset="0"/>
                <a:cs typeface="Source Sans Pro" charset="0"/>
              </a:defRPr>
            </a:lvl4pPr>
            <a:lvl5pPr marL="1828800" indent="0" algn="l" defTabSz="914400" rtl="0" eaLnBrk="1" latinLnBrk="0" hangingPunct="1">
              <a:spcBef>
                <a:spcPct val="20000"/>
              </a:spcBef>
              <a:buFont typeface="Arial" pitchFamily="34" charset="0"/>
              <a:buNone/>
              <a:defRPr sz="1600" kern="1200">
                <a:solidFill>
                  <a:schemeClr val="tx1"/>
                </a:solidFill>
                <a:latin typeface="Source Sans Pro" charset="0"/>
                <a:ea typeface="Source Sans Pro" charset="0"/>
                <a:cs typeface="Source Sans Pro"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latin typeface="Source Sans Pro"/>
                <a:cs typeface="Source Sans Pro"/>
              </a:rPr>
              <a:t>Task a: Microsimulation and definition of the variable speed limit system</a:t>
            </a:r>
          </a:p>
          <a:p>
            <a:endParaRPr lang="ca-ES" dirty="0"/>
          </a:p>
        </p:txBody>
      </p:sp>
      <p:sp>
        <p:nvSpPr>
          <p:cNvPr id="13" name="Marcador de contenido 5">
            <a:extLst>
              <a:ext uri="{FF2B5EF4-FFF2-40B4-BE49-F238E27FC236}">
                <a16:creationId xmlns:a16="http://schemas.microsoft.com/office/drawing/2014/main" id="{89A52C00-283B-40DE-ACC5-9A33E3A26B40}"/>
              </a:ext>
            </a:extLst>
          </p:cNvPr>
          <p:cNvSpPr txBox="1">
            <a:spLocks/>
          </p:cNvSpPr>
          <p:nvPr/>
        </p:nvSpPr>
        <p:spPr>
          <a:xfrm>
            <a:off x="843037" y="4524423"/>
            <a:ext cx="6791882" cy="579028"/>
          </a:xfrm>
          <a:prstGeom prst="rect">
            <a:avLst/>
          </a:prstGeom>
        </p:spPr>
        <p:txBody>
          <a:bodyPr vert="horz" lIns="91440" tIns="45720" rIns="91440" bIns="45720" rtlCol="0">
            <a:normAutofit/>
          </a:bodyPr>
          <a:lstStyle>
            <a:lvl1pPr marL="0" indent="0" algn="l" defTabSz="914400" rtl="0" eaLnBrk="1" latinLnBrk="0" hangingPunct="1">
              <a:spcBef>
                <a:spcPts val="0"/>
              </a:spcBef>
              <a:buFont typeface="Arial" pitchFamily="34" charset="0"/>
              <a:buNone/>
              <a:defRPr sz="1400" kern="1200">
                <a:solidFill>
                  <a:schemeClr val="tx1"/>
                </a:solidFill>
                <a:latin typeface="Source Sans Pro" charset="0"/>
                <a:ea typeface="Source Sans Pro" charset="0"/>
                <a:cs typeface="Source Sans Pro" charset="0"/>
              </a:defRPr>
            </a:lvl1pPr>
            <a:lvl2pPr marL="457200" indent="0" algn="l" defTabSz="914400" rtl="0" eaLnBrk="1" latinLnBrk="0" hangingPunct="1">
              <a:spcBef>
                <a:spcPct val="20000"/>
              </a:spcBef>
              <a:buFont typeface="Arial" pitchFamily="34" charset="0"/>
              <a:buNone/>
              <a:defRPr sz="1400" kern="1200">
                <a:solidFill>
                  <a:schemeClr val="tx1"/>
                </a:solidFill>
                <a:latin typeface="Source Sans Pro" charset="0"/>
                <a:ea typeface="Source Sans Pro" charset="0"/>
                <a:cs typeface="Source Sans Pro" charset="0"/>
              </a:defRPr>
            </a:lvl2pPr>
            <a:lvl3pPr marL="914400" indent="0" algn="l" defTabSz="914400" rtl="0" eaLnBrk="1" latinLnBrk="0" hangingPunct="1">
              <a:spcBef>
                <a:spcPct val="20000"/>
              </a:spcBef>
              <a:buFont typeface="Arial" pitchFamily="34" charset="0"/>
              <a:buNone/>
              <a:defRPr sz="1400" kern="1200">
                <a:solidFill>
                  <a:schemeClr val="tx1"/>
                </a:solidFill>
                <a:latin typeface="Source Sans Pro" charset="0"/>
                <a:ea typeface="Source Sans Pro" charset="0"/>
                <a:cs typeface="Source Sans Pro" charset="0"/>
              </a:defRPr>
            </a:lvl3pPr>
            <a:lvl4pPr marL="1371600" indent="0" algn="l" defTabSz="914400" rtl="0" eaLnBrk="1" latinLnBrk="0" hangingPunct="1">
              <a:spcBef>
                <a:spcPct val="20000"/>
              </a:spcBef>
              <a:buFont typeface="Arial" pitchFamily="34" charset="0"/>
              <a:buNone/>
              <a:defRPr sz="1400" kern="1200">
                <a:solidFill>
                  <a:schemeClr val="tx1"/>
                </a:solidFill>
                <a:latin typeface="Source Sans Pro" charset="0"/>
                <a:ea typeface="Source Sans Pro" charset="0"/>
                <a:cs typeface="Source Sans Pro" charset="0"/>
              </a:defRPr>
            </a:lvl4pPr>
            <a:lvl5pPr marL="1828800" indent="0" algn="l" defTabSz="914400" rtl="0" eaLnBrk="1" latinLnBrk="0" hangingPunct="1">
              <a:spcBef>
                <a:spcPct val="20000"/>
              </a:spcBef>
              <a:buFont typeface="Arial" pitchFamily="34" charset="0"/>
              <a:buNone/>
              <a:defRPr sz="1400" kern="1200">
                <a:solidFill>
                  <a:schemeClr val="tx1"/>
                </a:solidFill>
                <a:latin typeface="Source Sans Pro" charset="0"/>
                <a:ea typeface="Source Sans Pro" charset="0"/>
                <a:cs typeface="Source Sans Pro"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latin typeface="Source Sans Pro"/>
              </a:rPr>
              <a:t>Methodology and design of the algorithm used by the system and indicators gathered for each scenario</a:t>
            </a:r>
            <a:endParaRPr lang="en-US" dirty="0"/>
          </a:p>
        </p:txBody>
      </p:sp>
      <p:sp>
        <p:nvSpPr>
          <p:cNvPr id="14" name="Marcador de texto 6">
            <a:extLst>
              <a:ext uri="{FF2B5EF4-FFF2-40B4-BE49-F238E27FC236}">
                <a16:creationId xmlns:a16="http://schemas.microsoft.com/office/drawing/2014/main" id="{44845C61-52A6-463A-9562-DEDBF2E44DC8}"/>
              </a:ext>
            </a:extLst>
          </p:cNvPr>
          <p:cNvSpPr txBox="1">
            <a:spLocks/>
          </p:cNvSpPr>
          <p:nvPr/>
        </p:nvSpPr>
        <p:spPr>
          <a:xfrm>
            <a:off x="457203" y="4252841"/>
            <a:ext cx="5631615" cy="288742"/>
          </a:xfrm>
          <a:prstGeom prst="rect">
            <a:avLst/>
          </a:prstGeom>
        </p:spPr>
        <p:txBody>
          <a:bodyPr vert="horz" lIns="91440" tIns="45720" rIns="91440" bIns="45720" rtlCol="0">
            <a:noAutofit/>
          </a:bodyPr>
          <a:lstStyle>
            <a:lvl1pPr marL="0" indent="0" algn="l" defTabSz="914400" rtl="0" eaLnBrk="1" latinLnBrk="0" hangingPunct="1">
              <a:spcBef>
                <a:spcPct val="20000"/>
              </a:spcBef>
              <a:buFont typeface="Arial" pitchFamily="34" charset="0"/>
              <a:buNone/>
              <a:defRPr sz="1600" b="1" kern="1200">
                <a:solidFill>
                  <a:schemeClr val="tx1"/>
                </a:solidFill>
                <a:latin typeface="Source Sans Pro" charset="0"/>
                <a:ea typeface="Source Sans Pro" charset="0"/>
                <a:cs typeface="Source Sans Pro" charset="0"/>
              </a:defRPr>
            </a:lvl1pPr>
            <a:lvl2pPr marL="457200" indent="0" algn="l" defTabSz="914400" rtl="0" eaLnBrk="1" latinLnBrk="0" hangingPunct="1">
              <a:spcBef>
                <a:spcPct val="20000"/>
              </a:spcBef>
              <a:buFont typeface="Arial" pitchFamily="34" charset="0"/>
              <a:buNone/>
              <a:defRPr sz="1600" kern="1200">
                <a:solidFill>
                  <a:schemeClr val="tx1"/>
                </a:solidFill>
                <a:latin typeface="Source Sans Pro" charset="0"/>
                <a:ea typeface="Source Sans Pro" charset="0"/>
                <a:cs typeface="Source Sans Pro" charset="0"/>
              </a:defRPr>
            </a:lvl2pPr>
            <a:lvl3pPr marL="914400" indent="0" algn="l" defTabSz="914400" rtl="0" eaLnBrk="1" latinLnBrk="0" hangingPunct="1">
              <a:spcBef>
                <a:spcPct val="20000"/>
              </a:spcBef>
              <a:buFont typeface="Arial" pitchFamily="34" charset="0"/>
              <a:buNone/>
              <a:defRPr sz="1600" kern="1200">
                <a:solidFill>
                  <a:schemeClr val="tx1"/>
                </a:solidFill>
                <a:latin typeface="Source Sans Pro" charset="0"/>
                <a:ea typeface="Source Sans Pro" charset="0"/>
                <a:cs typeface="Source Sans Pro" charset="0"/>
              </a:defRPr>
            </a:lvl3pPr>
            <a:lvl4pPr marL="1371600" indent="0" algn="l" defTabSz="914400" rtl="0" eaLnBrk="1" latinLnBrk="0" hangingPunct="1">
              <a:spcBef>
                <a:spcPct val="20000"/>
              </a:spcBef>
              <a:buFont typeface="Arial" pitchFamily="34" charset="0"/>
              <a:buNone/>
              <a:defRPr sz="1600" kern="1200">
                <a:solidFill>
                  <a:schemeClr val="tx1"/>
                </a:solidFill>
                <a:latin typeface="Source Sans Pro" charset="0"/>
                <a:ea typeface="Source Sans Pro" charset="0"/>
                <a:cs typeface="Source Sans Pro" charset="0"/>
              </a:defRPr>
            </a:lvl4pPr>
            <a:lvl5pPr marL="1828800" indent="0" algn="l" defTabSz="914400" rtl="0" eaLnBrk="1" latinLnBrk="0" hangingPunct="1">
              <a:spcBef>
                <a:spcPct val="20000"/>
              </a:spcBef>
              <a:buFont typeface="Arial" pitchFamily="34" charset="0"/>
              <a:buNone/>
              <a:defRPr sz="1600" kern="1200">
                <a:solidFill>
                  <a:schemeClr val="tx1"/>
                </a:solidFill>
                <a:latin typeface="Source Sans Pro" charset="0"/>
                <a:ea typeface="Source Sans Pro" charset="0"/>
                <a:cs typeface="Source Sans Pro"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latin typeface="Source Sans Pro"/>
                <a:cs typeface="Source Sans Pro"/>
              </a:rPr>
              <a:t>Task b: Algorithm and indicators</a:t>
            </a:r>
          </a:p>
          <a:p>
            <a:endParaRPr lang="ca-ES" dirty="0"/>
          </a:p>
        </p:txBody>
      </p:sp>
      <p:sp>
        <p:nvSpPr>
          <p:cNvPr id="15" name="Marcador de contenido 5">
            <a:extLst>
              <a:ext uri="{FF2B5EF4-FFF2-40B4-BE49-F238E27FC236}">
                <a16:creationId xmlns:a16="http://schemas.microsoft.com/office/drawing/2014/main" id="{E754F22C-29EB-4844-BF19-5C26CF5863A6}"/>
              </a:ext>
            </a:extLst>
          </p:cNvPr>
          <p:cNvSpPr txBox="1">
            <a:spLocks/>
          </p:cNvSpPr>
          <p:nvPr/>
        </p:nvSpPr>
        <p:spPr>
          <a:xfrm>
            <a:off x="843038" y="5511464"/>
            <a:ext cx="6791882" cy="579028"/>
          </a:xfrm>
          <a:prstGeom prst="rect">
            <a:avLst/>
          </a:prstGeom>
        </p:spPr>
        <p:txBody>
          <a:bodyPr vert="horz" lIns="91440" tIns="45720" rIns="91440" bIns="45720" rtlCol="0">
            <a:normAutofit/>
          </a:bodyPr>
          <a:lstStyle>
            <a:lvl1pPr marL="0" indent="0" algn="l" defTabSz="914400" rtl="0" eaLnBrk="1" latinLnBrk="0" hangingPunct="1">
              <a:spcBef>
                <a:spcPts val="0"/>
              </a:spcBef>
              <a:buFont typeface="Arial" pitchFamily="34" charset="0"/>
              <a:buNone/>
              <a:defRPr sz="1400" kern="1200">
                <a:solidFill>
                  <a:schemeClr val="tx1"/>
                </a:solidFill>
                <a:latin typeface="Source Sans Pro" charset="0"/>
                <a:ea typeface="Source Sans Pro" charset="0"/>
                <a:cs typeface="Source Sans Pro" charset="0"/>
              </a:defRPr>
            </a:lvl1pPr>
            <a:lvl2pPr marL="457200" indent="0" algn="l" defTabSz="914400" rtl="0" eaLnBrk="1" latinLnBrk="0" hangingPunct="1">
              <a:spcBef>
                <a:spcPct val="20000"/>
              </a:spcBef>
              <a:buFont typeface="Arial" pitchFamily="34" charset="0"/>
              <a:buNone/>
              <a:defRPr sz="1400" kern="1200">
                <a:solidFill>
                  <a:schemeClr val="tx1"/>
                </a:solidFill>
                <a:latin typeface="Source Sans Pro" charset="0"/>
                <a:ea typeface="Source Sans Pro" charset="0"/>
                <a:cs typeface="Source Sans Pro" charset="0"/>
              </a:defRPr>
            </a:lvl2pPr>
            <a:lvl3pPr marL="914400" indent="0" algn="l" defTabSz="914400" rtl="0" eaLnBrk="1" latinLnBrk="0" hangingPunct="1">
              <a:spcBef>
                <a:spcPct val="20000"/>
              </a:spcBef>
              <a:buFont typeface="Arial" pitchFamily="34" charset="0"/>
              <a:buNone/>
              <a:defRPr sz="1400" kern="1200">
                <a:solidFill>
                  <a:schemeClr val="tx1"/>
                </a:solidFill>
                <a:latin typeface="Source Sans Pro" charset="0"/>
                <a:ea typeface="Source Sans Pro" charset="0"/>
                <a:cs typeface="Source Sans Pro" charset="0"/>
              </a:defRPr>
            </a:lvl3pPr>
            <a:lvl4pPr marL="1371600" indent="0" algn="l" defTabSz="914400" rtl="0" eaLnBrk="1" latinLnBrk="0" hangingPunct="1">
              <a:spcBef>
                <a:spcPct val="20000"/>
              </a:spcBef>
              <a:buFont typeface="Arial" pitchFamily="34" charset="0"/>
              <a:buNone/>
              <a:defRPr sz="1400" kern="1200">
                <a:solidFill>
                  <a:schemeClr val="tx1"/>
                </a:solidFill>
                <a:latin typeface="Source Sans Pro" charset="0"/>
                <a:ea typeface="Source Sans Pro" charset="0"/>
                <a:cs typeface="Source Sans Pro" charset="0"/>
              </a:defRPr>
            </a:lvl4pPr>
            <a:lvl5pPr marL="1828800" indent="0" algn="l" defTabSz="914400" rtl="0" eaLnBrk="1" latinLnBrk="0" hangingPunct="1">
              <a:spcBef>
                <a:spcPct val="20000"/>
              </a:spcBef>
              <a:buFont typeface="Arial" pitchFamily="34" charset="0"/>
              <a:buNone/>
              <a:defRPr sz="1400" kern="1200">
                <a:solidFill>
                  <a:schemeClr val="tx1"/>
                </a:solidFill>
                <a:latin typeface="Source Sans Pro" charset="0"/>
                <a:ea typeface="Source Sans Pro" charset="0"/>
                <a:cs typeface="Source Sans Pro"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en-GB" dirty="0"/>
          </a:p>
        </p:txBody>
      </p:sp>
      <p:sp>
        <p:nvSpPr>
          <p:cNvPr id="16" name="Marcador de contenido 5">
            <a:extLst>
              <a:ext uri="{FF2B5EF4-FFF2-40B4-BE49-F238E27FC236}">
                <a16:creationId xmlns:a16="http://schemas.microsoft.com/office/drawing/2014/main" id="{A846878B-1438-4B81-A4F0-78DDEB593B19}"/>
              </a:ext>
            </a:extLst>
          </p:cNvPr>
          <p:cNvSpPr txBox="1">
            <a:spLocks/>
          </p:cNvSpPr>
          <p:nvPr/>
        </p:nvSpPr>
        <p:spPr>
          <a:xfrm>
            <a:off x="843037" y="5493703"/>
            <a:ext cx="6791882" cy="579028"/>
          </a:xfrm>
          <a:prstGeom prst="rect">
            <a:avLst/>
          </a:prstGeom>
        </p:spPr>
        <p:txBody>
          <a:bodyPr vert="horz" lIns="91440" tIns="45720" rIns="91440" bIns="45720" rtlCol="0">
            <a:normAutofit/>
          </a:bodyPr>
          <a:lstStyle>
            <a:lvl1pPr marL="0" indent="0" algn="l" defTabSz="914400" rtl="0" eaLnBrk="1" latinLnBrk="0" hangingPunct="1">
              <a:spcBef>
                <a:spcPts val="0"/>
              </a:spcBef>
              <a:buFont typeface="Arial" pitchFamily="34" charset="0"/>
              <a:buNone/>
              <a:defRPr sz="1400" kern="1200">
                <a:solidFill>
                  <a:schemeClr val="tx1"/>
                </a:solidFill>
                <a:latin typeface="Source Sans Pro" charset="0"/>
                <a:ea typeface="Source Sans Pro" charset="0"/>
                <a:cs typeface="Source Sans Pro" charset="0"/>
              </a:defRPr>
            </a:lvl1pPr>
            <a:lvl2pPr marL="457200" indent="0" algn="l" defTabSz="914400" rtl="0" eaLnBrk="1" latinLnBrk="0" hangingPunct="1">
              <a:spcBef>
                <a:spcPct val="20000"/>
              </a:spcBef>
              <a:buFont typeface="Arial" pitchFamily="34" charset="0"/>
              <a:buNone/>
              <a:defRPr sz="1400" kern="1200">
                <a:solidFill>
                  <a:schemeClr val="tx1"/>
                </a:solidFill>
                <a:latin typeface="Source Sans Pro" charset="0"/>
                <a:ea typeface="Source Sans Pro" charset="0"/>
                <a:cs typeface="Source Sans Pro" charset="0"/>
              </a:defRPr>
            </a:lvl2pPr>
            <a:lvl3pPr marL="914400" indent="0" algn="l" defTabSz="914400" rtl="0" eaLnBrk="1" latinLnBrk="0" hangingPunct="1">
              <a:spcBef>
                <a:spcPct val="20000"/>
              </a:spcBef>
              <a:buFont typeface="Arial" pitchFamily="34" charset="0"/>
              <a:buNone/>
              <a:defRPr sz="1400" kern="1200">
                <a:solidFill>
                  <a:schemeClr val="tx1"/>
                </a:solidFill>
                <a:latin typeface="Source Sans Pro" charset="0"/>
                <a:ea typeface="Source Sans Pro" charset="0"/>
                <a:cs typeface="Source Sans Pro" charset="0"/>
              </a:defRPr>
            </a:lvl3pPr>
            <a:lvl4pPr marL="1371600" indent="0" algn="l" defTabSz="914400" rtl="0" eaLnBrk="1" latinLnBrk="0" hangingPunct="1">
              <a:spcBef>
                <a:spcPct val="20000"/>
              </a:spcBef>
              <a:buFont typeface="Arial" pitchFamily="34" charset="0"/>
              <a:buNone/>
              <a:defRPr sz="1400" kern="1200">
                <a:solidFill>
                  <a:schemeClr val="tx1"/>
                </a:solidFill>
                <a:latin typeface="Source Sans Pro" charset="0"/>
                <a:ea typeface="Source Sans Pro" charset="0"/>
                <a:cs typeface="Source Sans Pro" charset="0"/>
              </a:defRPr>
            </a:lvl4pPr>
            <a:lvl5pPr marL="1828800" indent="0" algn="l" defTabSz="914400" rtl="0" eaLnBrk="1" latinLnBrk="0" hangingPunct="1">
              <a:spcBef>
                <a:spcPct val="20000"/>
              </a:spcBef>
              <a:buFont typeface="Arial" pitchFamily="34" charset="0"/>
              <a:buNone/>
              <a:defRPr sz="1400" kern="1200">
                <a:solidFill>
                  <a:schemeClr val="tx1"/>
                </a:solidFill>
                <a:latin typeface="Source Sans Pro" charset="0"/>
                <a:ea typeface="Source Sans Pro" charset="0"/>
                <a:cs typeface="Source Sans Pro"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latin typeface="Source Sans Pro"/>
              </a:rPr>
              <a:t>Results of the operation, indicators and economical impact.</a:t>
            </a:r>
            <a:endParaRPr lang="en-US" dirty="0"/>
          </a:p>
        </p:txBody>
      </p:sp>
      <p:sp>
        <p:nvSpPr>
          <p:cNvPr id="17" name="Marcador de texto 6">
            <a:extLst>
              <a:ext uri="{FF2B5EF4-FFF2-40B4-BE49-F238E27FC236}">
                <a16:creationId xmlns:a16="http://schemas.microsoft.com/office/drawing/2014/main" id="{65B0EEC5-E361-425C-9018-A89D7968481E}"/>
              </a:ext>
            </a:extLst>
          </p:cNvPr>
          <p:cNvSpPr txBox="1">
            <a:spLocks/>
          </p:cNvSpPr>
          <p:nvPr/>
        </p:nvSpPr>
        <p:spPr>
          <a:xfrm>
            <a:off x="457201" y="5216696"/>
            <a:ext cx="5631615" cy="288742"/>
          </a:xfrm>
          <a:prstGeom prst="rect">
            <a:avLst/>
          </a:prstGeom>
        </p:spPr>
        <p:txBody>
          <a:bodyPr vert="horz" lIns="91440" tIns="45720" rIns="91440" bIns="45720" rtlCol="0">
            <a:noAutofit/>
          </a:bodyPr>
          <a:lstStyle>
            <a:lvl1pPr marL="0" indent="0" algn="l" defTabSz="914400" rtl="0" eaLnBrk="1" latinLnBrk="0" hangingPunct="1">
              <a:spcBef>
                <a:spcPct val="20000"/>
              </a:spcBef>
              <a:buFont typeface="Arial" pitchFamily="34" charset="0"/>
              <a:buNone/>
              <a:defRPr sz="1600" b="1" kern="1200">
                <a:solidFill>
                  <a:schemeClr val="tx1"/>
                </a:solidFill>
                <a:latin typeface="Source Sans Pro" charset="0"/>
                <a:ea typeface="Source Sans Pro" charset="0"/>
                <a:cs typeface="Source Sans Pro" charset="0"/>
              </a:defRPr>
            </a:lvl1pPr>
            <a:lvl2pPr marL="457200" indent="0" algn="l" defTabSz="914400" rtl="0" eaLnBrk="1" latinLnBrk="0" hangingPunct="1">
              <a:spcBef>
                <a:spcPct val="20000"/>
              </a:spcBef>
              <a:buFont typeface="Arial" pitchFamily="34" charset="0"/>
              <a:buNone/>
              <a:defRPr sz="1600" kern="1200">
                <a:solidFill>
                  <a:schemeClr val="tx1"/>
                </a:solidFill>
                <a:latin typeface="Source Sans Pro" charset="0"/>
                <a:ea typeface="Source Sans Pro" charset="0"/>
                <a:cs typeface="Source Sans Pro" charset="0"/>
              </a:defRPr>
            </a:lvl2pPr>
            <a:lvl3pPr marL="914400" indent="0" algn="l" defTabSz="914400" rtl="0" eaLnBrk="1" latinLnBrk="0" hangingPunct="1">
              <a:spcBef>
                <a:spcPct val="20000"/>
              </a:spcBef>
              <a:buFont typeface="Arial" pitchFamily="34" charset="0"/>
              <a:buNone/>
              <a:defRPr sz="1600" kern="1200">
                <a:solidFill>
                  <a:schemeClr val="tx1"/>
                </a:solidFill>
                <a:latin typeface="Source Sans Pro" charset="0"/>
                <a:ea typeface="Source Sans Pro" charset="0"/>
                <a:cs typeface="Source Sans Pro" charset="0"/>
              </a:defRPr>
            </a:lvl3pPr>
            <a:lvl4pPr marL="1371600" indent="0" algn="l" defTabSz="914400" rtl="0" eaLnBrk="1" latinLnBrk="0" hangingPunct="1">
              <a:spcBef>
                <a:spcPct val="20000"/>
              </a:spcBef>
              <a:buFont typeface="Arial" pitchFamily="34" charset="0"/>
              <a:buNone/>
              <a:defRPr sz="1600" kern="1200">
                <a:solidFill>
                  <a:schemeClr val="tx1"/>
                </a:solidFill>
                <a:latin typeface="Source Sans Pro" charset="0"/>
                <a:ea typeface="Source Sans Pro" charset="0"/>
                <a:cs typeface="Source Sans Pro" charset="0"/>
              </a:defRPr>
            </a:lvl4pPr>
            <a:lvl5pPr marL="1828800" indent="0" algn="l" defTabSz="914400" rtl="0" eaLnBrk="1" latinLnBrk="0" hangingPunct="1">
              <a:spcBef>
                <a:spcPct val="20000"/>
              </a:spcBef>
              <a:buFont typeface="Arial" pitchFamily="34" charset="0"/>
              <a:buNone/>
              <a:defRPr sz="1600" kern="1200">
                <a:solidFill>
                  <a:schemeClr val="tx1"/>
                </a:solidFill>
                <a:latin typeface="Source Sans Pro" charset="0"/>
                <a:ea typeface="Source Sans Pro" charset="0"/>
                <a:cs typeface="Source Sans Pro"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latin typeface="Source Sans Pro"/>
                <a:cs typeface="Source Sans Pro"/>
              </a:rPr>
              <a:t>Assessment of the corridor</a:t>
            </a:r>
          </a:p>
          <a:p>
            <a:endParaRPr lang="ca-ES" dirty="0"/>
          </a:p>
        </p:txBody>
      </p:sp>
    </p:spTree>
    <p:extLst>
      <p:ext uri="{BB962C8B-B14F-4D97-AF65-F5344CB8AC3E}">
        <p14:creationId xmlns:p14="http://schemas.microsoft.com/office/powerpoint/2010/main" val="335252056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Marcador de contenido 7"/>
          <p:cNvSpPr>
            <a:spLocks noGrp="1"/>
          </p:cNvSpPr>
          <p:nvPr>
            <p:ph idx="22"/>
          </p:nvPr>
        </p:nvSpPr>
        <p:spPr>
          <a:xfrm>
            <a:off x="454699" y="1075537"/>
            <a:ext cx="8201686" cy="523220"/>
          </a:xfrm>
        </p:spPr>
        <p:txBody>
          <a:bodyPr/>
          <a:lstStyle/>
          <a:p>
            <a:r>
              <a:rPr lang="en-US" dirty="0"/>
              <a:t>Assessment: Results</a:t>
            </a:r>
          </a:p>
        </p:txBody>
      </p:sp>
      <p:sp>
        <p:nvSpPr>
          <p:cNvPr id="16" name="Marcador de número de diapositiva 4">
            <a:extLst>
              <a:ext uri="{FF2B5EF4-FFF2-40B4-BE49-F238E27FC236}">
                <a16:creationId xmlns:a16="http://schemas.microsoft.com/office/drawing/2014/main" id="{B73E12AB-D73E-4122-90AF-9992E294EB0C}"/>
              </a:ext>
            </a:extLst>
          </p:cNvPr>
          <p:cNvSpPr>
            <a:spLocks noGrp="1"/>
          </p:cNvSpPr>
          <p:nvPr>
            <p:ph type="sldNum" sz="quarter" idx="12"/>
          </p:nvPr>
        </p:nvSpPr>
        <p:spPr>
          <a:xfrm>
            <a:off x="6522785" y="6250846"/>
            <a:ext cx="2133600" cy="365125"/>
          </a:xfrm>
        </p:spPr>
        <p:txBody>
          <a:bodyPr/>
          <a:lstStyle/>
          <a:p>
            <a:fld id="{5336F0B7-EF37-4B31-BA1E-D2B9204CDF2B}" type="slidenum">
              <a:rPr lang="ca-ES" noProof="0" smtClean="0"/>
              <a:pPr/>
              <a:t>30</a:t>
            </a:fld>
            <a:endParaRPr lang="ca-ES" noProof="0" dirty="0"/>
          </a:p>
        </p:txBody>
      </p:sp>
      <p:sp>
        <p:nvSpPr>
          <p:cNvPr id="7" name="CuadroTexto 6"/>
          <p:cNvSpPr txBox="1"/>
          <p:nvPr/>
        </p:nvSpPr>
        <p:spPr>
          <a:xfrm>
            <a:off x="1614872" y="5942483"/>
            <a:ext cx="2206628" cy="369332"/>
          </a:xfrm>
          <a:prstGeom prst="rect">
            <a:avLst/>
          </a:prstGeom>
          <a:noFill/>
        </p:spPr>
        <p:txBody>
          <a:bodyPr wrap="square" rtlCol="0">
            <a:spAutoFit/>
          </a:bodyPr>
          <a:lstStyle/>
          <a:p>
            <a:r>
              <a:rPr lang="es-ES" dirty="0"/>
              <a:t>DENSITY (</a:t>
            </a:r>
            <a:r>
              <a:rPr lang="es-ES" dirty="0" err="1"/>
              <a:t>veh</a:t>
            </a:r>
            <a:r>
              <a:rPr lang="es-ES" dirty="0"/>
              <a:t>/km)</a:t>
            </a:r>
          </a:p>
        </p:txBody>
      </p:sp>
      <p:sp>
        <p:nvSpPr>
          <p:cNvPr id="10" name="CuadroTexto 9">
            <a:extLst>
              <a:ext uri="{FF2B5EF4-FFF2-40B4-BE49-F238E27FC236}">
                <a16:creationId xmlns:a16="http://schemas.microsoft.com/office/drawing/2014/main" id="{D8B03A55-64FB-4441-9870-22650DFEA2E7}"/>
              </a:ext>
            </a:extLst>
          </p:cNvPr>
          <p:cNvSpPr txBox="1"/>
          <p:nvPr/>
        </p:nvSpPr>
        <p:spPr>
          <a:xfrm>
            <a:off x="5726034" y="5942483"/>
            <a:ext cx="2108818" cy="369332"/>
          </a:xfrm>
          <a:prstGeom prst="rect">
            <a:avLst/>
          </a:prstGeom>
          <a:noFill/>
        </p:spPr>
        <p:txBody>
          <a:bodyPr wrap="square" rtlCol="0">
            <a:spAutoFit/>
          </a:bodyPr>
          <a:lstStyle/>
          <a:p>
            <a:r>
              <a:rPr lang="es-ES" dirty="0"/>
              <a:t>SPEED (km/h)</a:t>
            </a:r>
          </a:p>
        </p:txBody>
      </p:sp>
      <p:grpSp>
        <p:nvGrpSpPr>
          <p:cNvPr id="22" name="Grupo 21"/>
          <p:cNvGrpSpPr/>
          <p:nvPr/>
        </p:nvGrpSpPr>
        <p:grpSpPr>
          <a:xfrm>
            <a:off x="6151607" y="992997"/>
            <a:ext cx="1945183" cy="455904"/>
            <a:chOff x="3815537" y="6092440"/>
            <a:chExt cx="1945183" cy="455904"/>
          </a:xfrm>
        </p:grpSpPr>
        <p:sp>
          <p:nvSpPr>
            <p:cNvPr id="23" name="Forma libre 22"/>
            <p:cNvSpPr/>
            <p:nvPr/>
          </p:nvSpPr>
          <p:spPr>
            <a:xfrm>
              <a:off x="3987532" y="6142087"/>
              <a:ext cx="182880" cy="177706"/>
            </a:xfrm>
            <a:custGeom>
              <a:avLst/>
              <a:gdLst>
                <a:gd name="connsiteX0" fmla="*/ 0 w 510540"/>
                <a:gd name="connsiteY0" fmla="*/ 114300 h 137160"/>
                <a:gd name="connsiteX1" fmla="*/ 83820 w 510540"/>
                <a:gd name="connsiteY1" fmla="*/ 53340 h 137160"/>
                <a:gd name="connsiteX2" fmla="*/ 106680 w 510540"/>
                <a:gd name="connsiteY2" fmla="*/ 45720 h 137160"/>
                <a:gd name="connsiteX3" fmla="*/ 175260 w 510540"/>
                <a:gd name="connsiteY3" fmla="*/ 53340 h 137160"/>
                <a:gd name="connsiteX4" fmla="*/ 190500 w 510540"/>
                <a:gd name="connsiteY4" fmla="*/ 76200 h 137160"/>
                <a:gd name="connsiteX5" fmla="*/ 213360 w 510540"/>
                <a:gd name="connsiteY5" fmla="*/ 99060 h 137160"/>
                <a:gd name="connsiteX6" fmla="*/ 281940 w 510540"/>
                <a:gd name="connsiteY6" fmla="*/ 137160 h 137160"/>
                <a:gd name="connsiteX7" fmla="*/ 388620 w 510540"/>
                <a:gd name="connsiteY7" fmla="*/ 129540 h 137160"/>
                <a:gd name="connsiteX8" fmla="*/ 457200 w 510540"/>
                <a:gd name="connsiteY8" fmla="*/ 76200 h 137160"/>
                <a:gd name="connsiteX9" fmla="*/ 472440 w 510540"/>
                <a:gd name="connsiteY9" fmla="*/ 53340 h 137160"/>
                <a:gd name="connsiteX10" fmla="*/ 495300 w 510540"/>
                <a:gd name="connsiteY10" fmla="*/ 38100 h 137160"/>
                <a:gd name="connsiteX11" fmla="*/ 510540 w 510540"/>
                <a:gd name="connsiteY11" fmla="*/ 0 h 137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10540" h="137160">
                  <a:moveTo>
                    <a:pt x="0" y="114300"/>
                  </a:moveTo>
                  <a:cubicBezTo>
                    <a:pt x="14822" y="102443"/>
                    <a:pt x="66891" y="58983"/>
                    <a:pt x="83820" y="53340"/>
                  </a:cubicBezTo>
                  <a:lnTo>
                    <a:pt x="106680" y="45720"/>
                  </a:lnTo>
                  <a:cubicBezTo>
                    <a:pt x="129540" y="48260"/>
                    <a:pt x="153644" y="45480"/>
                    <a:pt x="175260" y="53340"/>
                  </a:cubicBezTo>
                  <a:cubicBezTo>
                    <a:pt x="183867" y="56470"/>
                    <a:pt x="184637" y="69165"/>
                    <a:pt x="190500" y="76200"/>
                  </a:cubicBezTo>
                  <a:cubicBezTo>
                    <a:pt x="197399" y="84479"/>
                    <a:pt x="204854" y="92444"/>
                    <a:pt x="213360" y="99060"/>
                  </a:cubicBezTo>
                  <a:cubicBezTo>
                    <a:pt x="252662" y="129629"/>
                    <a:pt x="247449" y="125663"/>
                    <a:pt x="281940" y="137160"/>
                  </a:cubicBezTo>
                  <a:cubicBezTo>
                    <a:pt x="317500" y="134620"/>
                    <a:pt x="354034" y="138187"/>
                    <a:pt x="388620" y="129540"/>
                  </a:cubicBezTo>
                  <a:cubicBezTo>
                    <a:pt x="406507" y="125068"/>
                    <a:pt x="443039" y="93193"/>
                    <a:pt x="457200" y="76200"/>
                  </a:cubicBezTo>
                  <a:cubicBezTo>
                    <a:pt x="463063" y="69165"/>
                    <a:pt x="465964" y="59816"/>
                    <a:pt x="472440" y="53340"/>
                  </a:cubicBezTo>
                  <a:cubicBezTo>
                    <a:pt x="478916" y="46864"/>
                    <a:pt x="487680" y="43180"/>
                    <a:pt x="495300" y="38100"/>
                  </a:cubicBezTo>
                  <a:cubicBezTo>
                    <a:pt x="504716" y="9852"/>
                    <a:pt x="499328" y="22424"/>
                    <a:pt x="510540" y="0"/>
                  </a:cubicBezTo>
                </a:path>
              </a:pathLst>
            </a:custGeom>
            <a:ln w="15875">
              <a:solidFill>
                <a:srgbClr val="00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sp>
          <p:nvSpPr>
            <p:cNvPr id="24" name="Forma libre 23"/>
            <p:cNvSpPr/>
            <p:nvPr/>
          </p:nvSpPr>
          <p:spPr>
            <a:xfrm>
              <a:off x="3984478" y="6324649"/>
              <a:ext cx="182880" cy="177706"/>
            </a:xfrm>
            <a:custGeom>
              <a:avLst/>
              <a:gdLst>
                <a:gd name="connsiteX0" fmla="*/ 0 w 510540"/>
                <a:gd name="connsiteY0" fmla="*/ 114300 h 137160"/>
                <a:gd name="connsiteX1" fmla="*/ 83820 w 510540"/>
                <a:gd name="connsiteY1" fmla="*/ 53340 h 137160"/>
                <a:gd name="connsiteX2" fmla="*/ 106680 w 510540"/>
                <a:gd name="connsiteY2" fmla="*/ 45720 h 137160"/>
                <a:gd name="connsiteX3" fmla="*/ 175260 w 510540"/>
                <a:gd name="connsiteY3" fmla="*/ 53340 h 137160"/>
                <a:gd name="connsiteX4" fmla="*/ 190500 w 510540"/>
                <a:gd name="connsiteY4" fmla="*/ 76200 h 137160"/>
                <a:gd name="connsiteX5" fmla="*/ 213360 w 510540"/>
                <a:gd name="connsiteY5" fmla="*/ 99060 h 137160"/>
                <a:gd name="connsiteX6" fmla="*/ 281940 w 510540"/>
                <a:gd name="connsiteY6" fmla="*/ 137160 h 137160"/>
                <a:gd name="connsiteX7" fmla="*/ 388620 w 510540"/>
                <a:gd name="connsiteY7" fmla="*/ 129540 h 137160"/>
                <a:gd name="connsiteX8" fmla="*/ 457200 w 510540"/>
                <a:gd name="connsiteY8" fmla="*/ 76200 h 137160"/>
                <a:gd name="connsiteX9" fmla="*/ 472440 w 510540"/>
                <a:gd name="connsiteY9" fmla="*/ 53340 h 137160"/>
                <a:gd name="connsiteX10" fmla="*/ 495300 w 510540"/>
                <a:gd name="connsiteY10" fmla="*/ 38100 h 137160"/>
                <a:gd name="connsiteX11" fmla="*/ 510540 w 510540"/>
                <a:gd name="connsiteY11" fmla="*/ 0 h 137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10540" h="137160">
                  <a:moveTo>
                    <a:pt x="0" y="114300"/>
                  </a:moveTo>
                  <a:cubicBezTo>
                    <a:pt x="14822" y="102443"/>
                    <a:pt x="66891" y="58983"/>
                    <a:pt x="83820" y="53340"/>
                  </a:cubicBezTo>
                  <a:lnTo>
                    <a:pt x="106680" y="45720"/>
                  </a:lnTo>
                  <a:cubicBezTo>
                    <a:pt x="129540" y="48260"/>
                    <a:pt x="153644" y="45480"/>
                    <a:pt x="175260" y="53340"/>
                  </a:cubicBezTo>
                  <a:cubicBezTo>
                    <a:pt x="183867" y="56470"/>
                    <a:pt x="184637" y="69165"/>
                    <a:pt x="190500" y="76200"/>
                  </a:cubicBezTo>
                  <a:cubicBezTo>
                    <a:pt x="197399" y="84479"/>
                    <a:pt x="204854" y="92444"/>
                    <a:pt x="213360" y="99060"/>
                  </a:cubicBezTo>
                  <a:cubicBezTo>
                    <a:pt x="252662" y="129629"/>
                    <a:pt x="247449" y="125663"/>
                    <a:pt x="281940" y="137160"/>
                  </a:cubicBezTo>
                  <a:cubicBezTo>
                    <a:pt x="317500" y="134620"/>
                    <a:pt x="354034" y="138187"/>
                    <a:pt x="388620" y="129540"/>
                  </a:cubicBezTo>
                  <a:cubicBezTo>
                    <a:pt x="406507" y="125068"/>
                    <a:pt x="443039" y="93193"/>
                    <a:pt x="457200" y="76200"/>
                  </a:cubicBezTo>
                  <a:cubicBezTo>
                    <a:pt x="463063" y="69165"/>
                    <a:pt x="465964" y="59816"/>
                    <a:pt x="472440" y="53340"/>
                  </a:cubicBezTo>
                  <a:cubicBezTo>
                    <a:pt x="478916" y="46864"/>
                    <a:pt x="487680" y="43180"/>
                    <a:pt x="495300" y="38100"/>
                  </a:cubicBezTo>
                  <a:cubicBezTo>
                    <a:pt x="504716" y="9852"/>
                    <a:pt x="499328" y="22424"/>
                    <a:pt x="510540" y="0"/>
                  </a:cubicBezTo>
                </a:path>
              </a:pathLst>
            </a:custGeom>
            <a:ln w="158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sp>
          <p:nvSpPr>
            <p:cNvPr id="25" name="CuadroTexto 24">
              <a:extLst>
                <a:ext uri="{FF2B5EF4-FFF2-40B4-BE49-F238E27FC236}">
                  <a16:creationId xmlns:a16="http://schemas.microsoft.com/office/drawing/2014/main" id="{8E8C3036-277C-4F59-AB9D-CF5E95291149}"/>
                </a:ext>
              </a:extLst>
            </p:cNvPr>
            <p:cNvSpPr txBox="1"/>
            <p:nvPr/>
          </p:nvSpPr>
          <p:spPr>
            <a:xfrm>
              <a:off x="4203931" y="6092440"/>
              <a:ext cx="1556789" cy="276999"/>
            </a:xfrm>
            <a:prstGeom prst="rect">
              <a:avLst/>
            </a:prstGeom>
            <a:noFill/>
          </p:spPr>
          <p:txBody>
            <a:bodyPr wrap="square" rtlCol="0">
              <a:spAutoFit/>
            </a:bodyPr>
            <a:lstStyle/>
            <a:p>
              <a:r>
                <a:rPr lang="es-ES" sz="1200" dirty="0"/>
                <a:t>VARIABLE  SPEED</a:t>
              </a:r>
            </a:p>
          </p:txBody>
        </p:sp>
        <p:sp>
          <p:nvSpPr>
            <p:cNvPr id="26" name="CuadroTexto 25">
              <a:extLst>
                <a:ext uri="{FF2B5EF4-FFF2-40B4-BE49-F238E27FC236}">
                  <a16:creationId xmlns:a16="http://schemas.microsoft.com/office/drawing/2014/main" id="{8E8C3036-277C-4F59-AB9D-CF5E95291149}"/>
                </a:ext>
              </a:extLst>
            </p:cNvPr>
            <p:cNvSpPr txBox="1"/>
            <p:nvPr/>
          </p:nvSpPr>
          <p:spPr>
            <a:xfrm>
              <a:off x="4206985" y="6271345"/>
              <a:ext cx="1088561" cy="276999"/>
            </a:xfrm>
            <a:prstGeom prst="rect">
              <a:avLst/>
            </a:prstGeom>
            <a:noFill/>
          </p:spPr>
          <p:txBody>
            <a:bodyPr wrap="square" rtlCol="0">
              <a:spAutoFit/>
            </a:bodyPr>
            <a:lstStyle/>
            <a:p>
              <a:r>
                <a:rPr lang="es-ES" sz="1200" dirty="0"/>
                <a:t>CURRENT</a:t>
              </a:r>
            </a:p>
          </p:txBody>
        </p:sp>
        <p:sp>
          <p:nvSpPr>
            <p:cNvPr id="27" name="Rectángulo redondeado 26"/>
            <p:cNvSpPr/>
            <p:nvPr/>
          </p:nvSpPr>
          <p:spPr>
            <a:xfrm>
              <a:off x="3815537" y="6092440"/>
              <a:ext cx="1945183" cy="455904"/>
            </a:xfrm>
            <a:prstGeom prst="round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sp>
        <p:nvSpPr>
          <p:cNvPr id="19" name="Rectángulo 18">
            <a:extLst>
              <a:ext uri="{FF2B5EF4-FFF2-40B4-BE49-F238E27FC236}">
                <a16:creationId xmlns:a16="http://schemas.microsoft.com/office/drawing/2014/main" id="{B96B1497-F74F-4B1C-8DF0-44B977A08E63}"/>
              </a:ext>
            </a:extLst>
          </p:cNvPr>
          <p:cNvSpPr/>
          <p:nvPr/>
        </p:nvSpPr>
        <p:spPr>
          <a:xfrm rot="5400000">
            <a:off x="6992139" y="-1748394"/>
            <a:ext cx="493565" cy="4249663"/>
          </a:xfrm>
          <a:prstGeom prst="rect">
            <a:avLst/>
          </a:prstGeom>
          <a:gradFill flip="none" rotWithShape="1">
            <a:gsLst>
              <a:gs pos="0">
                <a:schemeClr val="accent6">
                  <a:lumMod val="5000"/>
                  <a:lumOff val="95000"/>
                  <a:alpha val="20000"/>
                </a:schemeClr>
              </a:gs>
              <a:gs pos="10000">
                <a:schemeClr val="accent6">
                  <a:lumMod val="45000"/>
                  <a:lumOff val="55000"/>
                  <a:alpha val="20000"/>
                </a:schemeClr>
              </a:gs>
              <a:gs pos="70000">
                <a:srgbClr val="F17F0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0" name="Marcador de contenido 7">
            <a:extLst>
              <a:ext uri="{FF2B5EF4-FFF2-40B4-BE49-F238E27FC236}">
                <a16:creationId xmlns:a16="http://schemas.microsoft.com/office/drawing/2014/main" id="{80A066FE-6983-44D0-87AA-20FDC1D0CD0D}"/>
              </a:ext>
            </a:extLst>
          </p:cNvPr>
          <p:cNvSpPr txBox="1">
            <a:spLocks/>
          </p:cNvSpPr>
          <p:nvPr/>
        </p:nvSpPr>
        <p:spPr>
          <a:xfrm>
            <a:off x="5091911" y="124622"/>
            <a:ext cx="2138524" cy="498598"/>
          </a:xfrm>
          <a:prstGeom prst="rect">
            <a:avLst/>
          </a:prstGeom>
          <a:noFill/>
        </p:spPr>
        <p:txBody>
          <a:bodyPr vert="horz" wrap="square" lIns="91440" tIns="45720" rIns="91440" bIns="45720" rtlCol="0">
            <a:spAutoFit/>
          </a:bodyPr>
          <a:lstStyle>
            <a:lvl1pPr marL="0" indent="0" algn="l" defTabSz="914400" rtl="0" eaLnBrk="1" latinLnBrk="0" hangingPunct="1">
              <a:spcBef>
                <a:spcPct val="20000"/>
              </a:spcBef>
              <a:buFont typeface="Arial" pitchFamily="34" charset="0"/>
              <a:buNone/>
              <a:defRPr lang="ca-ES" sz="2800" b="1" kern="1200" noProof="0" dirty="0">
                <a:solidFill>
                  <a:srgbClr val="F07F0A"/>
                </a:solidFill>
                <a:latin typeface="Source Sans Pro"/>
                <a:ea typeface="+mn-ea"/>
                <a:cs typeface="Source Sans Pro"/>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s-ES" sz="1200" dirty="0">
                <a:solidFill>
                  <a:schemeClr val="bg1"/>
                </a:solidFill>
              </a:rPr>
              <a:t>Off-</a:t>
            </a:r>
            <a:r>
              <a:rPr lang="es-ES" sz="1200" dirty="0" err="1">
                <a:solidFill>
                  <a:schemeClr val="bg1"/>
                </a:solidFill>
              </a:rPr>
              <a:t>peak</a:t>
            </a:r>
            <a:endParaRPr lang="es-ES" sz="1200" dirty="0">
              <a:solidFill>
                <a:schemeClr val="bg1"/>
              </a:solidFill>
            </a:endParaRPr>
          </a:p>
          <a:p>
            <a:pPr algn="ctr"/>
            <a:r>
              <a:rPr lang="es-ES" sz="1200" dirty="0">
                <a:solidFill>
                  <a:schemeClr val="bg1"/>
                </a:solidFill>
              </a:rPr>
              <a:t>10:00h-14:00h</a:t>
            </a:r>
            <a:endParaRPr lang="en-GB" sz="1200" dirty="0">
              <a:solidFill>
                <a:schemeClr val="bg1"/>
              </a:solidFill>
            </a:endParaRPr>
          </a:p>
        </p:txBody>
      </p:sp>
      <p:pic>
        <p:nvPicPr>
          <p:cNvPr id="3" name="Imagen 2">
            <a:extLst>
              <a:ext uri="{FF2B5EF4-FFF2-40B4-BE49-F238E27FC236}">
                <a16:creationId xmlns:a16="http://schemas.microsoft.com/office/drawing/2014/main" id="{2996B73E-60D0-4B14-8DB1-AD5D1F34B5AA}"/>
              </a:ext>
            </a:extLst>
          </p:cNvPr>
          <p:cNvPicPr>
            <a:picLocks noChangeAspect="1"/>
          </p:cNvPicPr>
          <p:nvPr/>
        </p:nvPicPr>
        <p:blipFill rotWithShape="1">
          <a:blip r:embed="rId3"/>
          <a:srcRect t="894"/>
          <a:stretch/>
        </p:blipFill>
        <p:spPr>
          <a:xfrm>
            <a:off x="305878" y="1779270"/>
            <a:ext cx="4249664" cy="4072890"/>
          </a:xfrm>
          <a:prstGeom prst="rect">
            <a:avLst/>
          </a:prstGeom>
        </p:spPr>
      </p:pic>
      <p:pic>
        <p:nvPicPr>
          <p:cNvPr id="5" name="Imagen 4">
            <a:extLst>
              <a:ext uri="{FF2B5EF4-FFF2-40B4-BE49-F238E27FC236}">
                <a16:creationId xmlns:a16="http://schemas.microsoft.com/office/drawing/2014/main" id="{E546AF24-6C55-4FE4-ACDC-0119DCD81734}"/>
              </a:ext>
            </a:extLst>
          </p:cNvPr>
          <p:cNvPicPr>
            <a:picLocks noChangeAspect="1"/>
          </p:cNvPicPr>
          <p:nvPr/>
        </p:nvPicPr>
        <p:blipFill>
          <a:blip r:embed="rId4"/>
          <a:stretch>
            <a:fillRect/>
          </a:stretch>
        </p:blipFill>
        <p:spPr>
          <a:xfrm>
            <a:off x="4553634" y="1757264"/>
            <a:ext cx="4249664" cy="4185219"/>
          </a:xfrm>
          <a:prstGeom prst="rect">
            <a:avLst/>
          </a:prstGeom>
        </p:spPr>
      </p:pic>
      <p:sp>
        <p:nvSpPr>
          <p:cNvPr id="17" name="Elipse 16"/>
          <p:cNvSpPr/>
          <p:nvPr/>
        </p:nvSpPr>
        <p:spPr>
          <a:xfrm>
            <a:off x="2789749" y="4724785"/>
            <a:ext cx="168137" cy="168137"/>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s-ES" sz="1200" b="1" dirty="0"/>
              <a:t>1</a:t>
            </a:r>
            <a:endParaRPr lang="es-ES" b="1" dirty="0"/>
          </a:p>
        </p:txBody>
      </p:sp>
      <p:sp>
        <p:nvSpPr>
          <p:cNvPr id="18" name="Elipse 17"/>
          <p:cNvSpPr/>
          <p:nvPr/>
        </p:nvSpPr>
        <p:spPr>
          <a:xfrm>
            <a:off x="594670" y="4724784"/>
            <a:ext cx="168137" cy="168137"/>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s-ES" sz="1200" b="1" dirty="0"/>
              <a:t>2</a:t>
            </a:r>
            <a:endParaRPr lang="es-ES" b="1" dirty="0"/>
          </a:p>
        </p:txBody>
      </p:sp>
      <p:sp>
        <p:nvSpPr>
          <p:cNvPr id="28" name="Elipse 27"/>
          <p:cNvSpPr/>
          <p:nvPr/>
        </p:nvSpPr>
        <p:spPr>
          <a:xfrm>
            <a:off x="2789748" y="2008263"/>
            <a:ext cx="168137" cy="168137"/>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s-ES" sz="1200" b="1" dirty="0"/>
              <a:t>5</a:t>
            </a:r>
            <a:endParaRPr lang="es-ES" b="1" dirty="0"/>
          </a:p>
        </p:txBody>
      </p:sp>
      <p:sp>
        <p:nvSpPr>
          <p:cNvPr id="29" name="Elipse 28"/>
          <p:cNvSpPr/>
          <p:nvPr/>
        </p:nvSpPr>
        <p:spPr>
          <a:xfrm>
            <a:off x="594670" y="3367660"/>
            <a:ext cx="168137" cy="168137"/>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s-ES" sz="1200" b="1" dirty="0"/>
              <a:t>4</a:t>
            </a:r>
            <a:endParaRPr lang="es-ES" b="1" dirty="0"/>
          </a:p>
        </p:txBody>
      </p:sp>
      <p:sp>
        <p:nvSpPr>
          <p:cNvPr id="30" name="Elipse 29"/>
          <p:cNvSpPr/>
          <p:nvPr/>
        </p:nvSpPr>
        <p:spPr>
          <a:xfrm>
            <a:off x="2789748" y="3367660"/>
            <a:ext cx="168137" cy="168137"/>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s-ES" sz="1200" b="1" dirty="0"/>
              <a:t>3</a:t>
            </a:r>
            <a:endParaRPr lang="es-ES" b="1" dirty="0"/>
          </a:p>
        </p:txBody>
      </p:sp>
      <p:grpSp>
        <p:nvGrpSpPr>
          <p:cNvPr id="31" name="Group 5">
            <a:extLst>
              <a:ext uri="{FF2B5EF4-FFF2-40B4-BE49-F238E27FC236}">
                <a16:creationId xmlns:a16="http://schemas.microsoft.com/office/drawing/2014/main" id="{3017BB25-2A17-47DE-8726-309A5D89D6E1}"/>
              </a:ext>
            </a:extLst>
          </p:cNvPr>
          <p:cNvGrpSpPr/>
          <p:nvPr/>
        </p:nvGrpSpPr>
        <p:grpSpPr>
          <a:xfrm>
            <a:off x="308925" y="6400805"/>
            <a:ext cx="5124466" cy="365922"/>
            <a:chOff x="277404" y="6222365"/>
            <a:chExt cx="7557511" cy="539657"/>
          </a:xfrm>
        </p:grpSpPr>
        <p:pic>
          <p:nvPicPr>
            <p:cNvPr id="32" name="image4.png">
              <a:extLst>
                <a:ext uri="{FF2B5EF4-FFF2-40B4-BE49-F238E27FC236}">
                  <a16:creationId xmlns:a16="http://schemas.microsoft.com/office/drawing/2014/main" id="{E93C0787-893A-437F-8CD8-E9DBDEFD10C6}"/>
                </a:ext>
              </a:extLst>
            </p:cNvPr>
            <p:cNvPicPr/>
            <p:nvPr/>
          </p:nvPicPr>
          <p:blipFill>
            <a:blip r:embed="rId5"/>
            <a:srcRect/>
            <a:stretch>
              <a:fillRect/>
            </a:stretch>
          </p:blipFill>
          <p:spPr>
            <a:xfrm>
              <a:off x="1373258" y="6222365"/>
              <a:ext cx="6461657" cy="499110"/>
            </a:xfrm>
            <a:prstGeom prst="rect">
              <a:avLst/>
            </a:prstGeom>
          </p:spPr>
        </p:pic>
        <p:pic>
          <p:nvPicPr>
            <p:cNvPr id="33" name="image1.png" descr="A picture containing company name&#10;&#10;Description automatically generated">
              <a:extLst>
                <a:ext uri="{FF2B5EF4-FFF2-40B4-BE49-F238E27FC236}">
                  <a16:creationId xmlns:a16="http://schemas.microsoft.com/office/drawing/2014/main" id="{D763B42D-E00E-4681-AB07-D156BD92F725}"/>
                </a:ext>
              </a:extLst>
            </p:cNvPr>
            <p:cNvPicPr/>
            <p:nvPr/>
          </p:nvPicPr>
          <p:blipFill>
            <a:blip r:embed="rId6"/>
            <a:srcRect/>
            <a:stretch>
              <a:fillRect/>
            </a:stretch>
          </p:blipFill>
          <p:spPr>
            <a:xfrm>
              <a:off x="277404" y="6262913"/>
              <a:ext cx="850163" cy="499109"/>
            </a:xfrm>
            <a:prstGeom prst="rect">
              <a:avLst/>
            </a:prstGeom>
          </p:spPr>
        </p:pic>
      </p:grpSp>
    </p:spTree>
    <p:extLst>
      <p:ext uri="{BB962C8B-B14F-4D97-AF65-F5344CB8AC3E}">
        <p14:creationId xmlns:p14="http://schemas.microsoft.com/office/powerpoint/2010/main" val="34194512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Marcador de contenido 7"/>
          <p:cNvSpPr>
            <a:spLocks noGrp="1"/>
          </p:cNvSpPr>
          <p:nvPr>
            <p:ph idx="22"/>
          </p:nvPr>
        </p:nvSpPr>
        <p:spPr>
          <a:xfrm>
            <a:off x="454699" y="1075537"/>
            <a:ext cx="8201686" cy="523220"/>
          </a:xfrm>
        </p:spPr>
        <p:txBody>
          <a:bodyPr/>
          <a:lstStyle/>
          <a:p>
            <a:r>
              <a:rPr lang="en-US" dirty="0"/>
              <a:t>Assessment: Conclusions</a:t>
            </a:r>
          </a:p>
        </p:txBody>
      </p:sp>
      <p:sp>
        <p:nvSpPr>
          <p:cNvPr id="18" name="Marcador de contenido 5">
            <a:extLst>
              <a:ext uri="{FF2B5EF4-FFF2-40B4-BE49-F238E27FC236}">
                <a16:creationId xmlns:a16="http://schemas.microsoft.com/office/drawing/2014/main" id="{3D4CBF7A-BD59-4972-90BD-B798BD395D36}"/>
              </a:ext>
            </a:extLst>
          </p:cNvPr>
          <p:cNvSpPr>
            <a:spLocks noGrp="1"/>
          </p:cNvSpPr>
          <p:nvPr>
            <p:ph idx="1"/>
          </p:nvPr>
        </p:nvSpPr>
        <p:spPr>
          <a:xfrm>
            <a:off x="5334000" y="1681922"/>
            <a:ext cx="3560618" cy="4705022"/>
          </a:xfrm>
        </p:spPr>
        <p:txBody>
          <a:bodyPr numCol="1">
            <a:noAutofit/>
          </a:bodyPr>
          <a:lstStyle/>
          <a:p>
            <a:pPr algn="just"/>
            <a:r>
              <a:rPr lang="en-US" dirty="0"/>
              <a:t>For this time interval, the algorithm only works during the first 15 minutes where  sections “recover” their usual speed limit because of low traffic density.</a:t>
            </a:r>
          </a:p>
          <a:p>
            <a:pPr algn="just"/>
            <a:endParaRPr lang="ca-ES" dirty="0"/>
          </a:p>
          <a:p>
            <a:pPr algn="just"/>
            <a:r>
              <a:rPr lang="en-US" dirty="0"/>
              <a:t>After this short transition, </a:t>
            </a:r>
            <a:r>
              <a:rPr lang="en-US" b="1" dirty="0"/>
              <a:t>the algorithm stops because it is not actually needed</a:t>
            </a:r>
            <a:r>
              <a:rPr lang="en-US" dirty="0"/>
              <a:t>.</a:t>
            </a:r>
            <a:endParaRPr lang="en-US" b="1" dirty="0"/>
          </a:p>
        </p:txBody>
      </p:sp>
      <p:sp>
        <p:nvSpPr>
          <p:cNvPr id="16" name="Marcador de número de diapositiva 4">
            <a:extLst>
              <a:ext uri="{FF2B5EF4-FFF2-40B4-BE49-F238E27FC236}">
                <a16:creationId xmlns:a16="http://schemas.microsoft.com/office/drawing/2014/main" id="{B73E12AB-D73E-4122-90AF-9992E294EB0C}"/>
              </a:ext>
            </a:extLst>
          </p:cNvPr>
          <p:cNvSpPr>
            <a:spLocks noGrp="1"/>
          </p:cNvSpPr>
          <p:nvPr>
            <p:ph type="sldNum" sz="quarter" idx="12"/>
          </p:nvPr>
        </p:nvSpPr>
        <p:spPr/>
        <p:txBody>
          <a:bodyPr/>
          <a:lstStyle/>
          <a:p>
            <a:fld id="{5336F0B7-EF37-4B31-BA1E-D2B9204CDF2B}" type="slidenum">
              <a:rPr lang="ca-ES" noProof="0" smtClean="0"/>
              <a:pPr/>
              <a:t>31</a:t>
            </a:fld>
            <a:endParaRPr lang="ca-ES" noProof="0" dirty="0"/>
          </a:p>
        </p:txBody>
      </p:sp>
      <p:graphicFrame>
        <p:nvGraphicFramePr>
          <p:cNvPr id="10" name="Tabla 9">
            <a:extLst>
              <a:ext uri="{FF2B5EF4-FFF2-40B4-BE49-F238E27FC236}">
                <a16:creationId xmlns:a16="http://schemas.microsoft.com/office/drawing/2014/main" id="{21CEA413-9810-44F8-8885-C10DB65C2686}"/>
              </a:ext>
            </a:extLst>
          </p:cNvPr>
          <p:cNvGraphicFramePr>
            <a:graphicFrameLocks noGrp="1"/>
          </p:cNvGraphicFramePr>
          <p:nvPr>
            <p:extLst/>
          </p:nvPr>
        </p:nvGraphicFramePr>
        <p:xfrm>
          <a:off x="454699" y="1744276"/>
          <a:ext cx="4705562" cy="4525962"/>
        </p:xfrm>
        <a:graphic>
          <a:graphicData uri="http://schemas.openxmlformats.org/drawingml/2006/table">
            <a:tbl>
              <a:tblPr>
                <a:tableStyleId>{5C22544A-7EE6-4342-B048-85BDC9FD1C3A}</a:tableStyleId>
              </a:tblPr>
              <a:tblGrid>
                <a:gridCol w="891580">
                  <a:extLst>
                    <a:ext uri="{9D8B030D-6E8A-4147-A177-3AD203B41FA5}">
                      <a16:colId xmlns:a16="http://schemas.microsoft.com/office/drawing/2014/main" val="4166842205"/>
                    </a:ext>
                  </a:extLst>
                </a:gridCol>
                <a:gridCol w="891580">
                  <a:extLst>
                    <a:ext uri="{9D8B030D-6E8A-4147-A177-3AD203B41FA5}">
                      <a16:colId xmlns:a16="http://schemas.microsoft.com/office/drawing/2014/main" val="2448071333"/>
                    </a:ext>
                  </a:extLst>
                </a:gridCol>
                <a:gridCol w="487067">
                  <a:extLst>
                    <a:ext uri="{9D8B030D-6E8A-4147-A177-3AD203B41FA5}">
                      <a16:colId xmlns:a16="http://schemas.microsoft.com/office/drawing/2014/main" val="3401409856"/>
                    </a:ext>
                  </a:extLst>
                </a:gridCol>
                <a:gridCol w="487067">
                  <a:extLst>
                    <a:ext uri="{9D8B030D-6E8A-4147-A177-3AD203B41FA5}">
                      <a16:colId xmlns:a16="http://schemas.microsoft.com/office/drawing/2014/main" val="356459161"/>
                    </a:ext>
                  </a:extLst>
                </a:gridCol>
                <a:gridCol w="487067">
                  <a:extLst>
                    <a:ext uri="{9D8B030D-6E8A-4147-A177-3AD203B41FA5}">
                      <a16:colId xmlns:a16="http://schemas.microsoft.com/office/drawing/2014/main" val="630023864"/>
                    </a:ext>
                  </a:extLst>
                </a:gridCol>
                <a:gridCol w="487067">
                  <a:extLst>
                    <a:ext uri="{9D8B030D-6E8A-4147-A177-3AD203B41FA5}">
                      <a16:colId xmlns:a16="http://schemas.microsoft.com/office/drawing/2014/main" val="2965358205"/>
                    </a:ext>
                  </a:extLst>
                </a:gridCol>
                <a:gridCol w="487067">
                  <a:extLst>
                    <a:ext uri="{9D8B030D-6E8A-4147-A177-3AD203B41FA5}">
                      <a16:colId xmlns:a16="http://schemas.microsoft.com/office/drawing/2014/main" val="3811107590"/>
                    </a:ext>
                  </a:extLst>
                </a:gridCol>
                <a:gridCol w="487067">
                  <a:extLst>
                    <a:ext uri="{9D8B030D-6E8A-4147-A177-3AD203B41FA5}">
                      <a16:colId xmlns:a16="http://schemas.microsoft.com/office/drawing/2014/main" val="249965526"/>
                    </a:ext>
                  </a:extLst>
                </a:gridCol>
              </a:tblGrid>
              <a:tr h="215522">
                <a:tc gridSpan="2">
                  <a:txBody>
                    <a:bodyPr/>
                    <a:lstStyle/>
                    <a:p>
                      <a:pPr algn="ctr" fontAlgn="ctr"/>
                      <a:r>
                        <a:rPr lang="ca-ES" sz="750" kern="1200" noProof="0" dirty="0">
                          <a:solidFill>
                            <a:schemeClr val="tx1"/>
                          </a:solidFill>
                          <a:latin typeface="Source Sans Pro" charset="0"/>
                          <a:ea typeface="Source Sans Pro" charset="0"/>
                          <a:cs typeface="+mn-cs"/>
                        </a:rPr>
                        <a:t>No VSL</a:t>
                      </a:r>
                    </a:p>
                  </a:txBody>
                  <a:tcPr marL="5388" marR="5388" marT="5388" marB="0" anchor="ctr"/>
                </a:tc>
                <a:tc hMerge="1">
                  <a:txBody>
                    <a:bodyPr/>
                    <a:lstStyle/>
                    <a:p>
                      <a:endParaRPr lang="es-ES"/>
                    </a:p>
                  </a:txBody>
                  <a:tcPr/>
                </a:tc>
                <a:tc>
                  <a:txBody>
                    <a:bodyPr/>
                    <a:lstStyle/>
                    <a:p>
                      <a:pPr algn="ctr" fontAlgn="ctr"/>
                      <a:r>
                        <a:rPr lang="ca-ES" sz="750" kern="1200" noProof="0" dirty="0">
                          <a:solidFill>
                            <a:schemeClr val="tx1"/>
                          </a:solidFill>
                          <a:latin typeface="Source Sans Pro" charset="0"/>
                          <a:ea typeface="Source Sans Pro" charset="0"/>
                          <a:cs typeface="+mn-cs"/>
                        </a:rPr>
                        <a:t>Tram 1</a:t>
                      </a:r>
                    </a:p>
                  </a:txBody>
                  <a:tcPr marL="5388" marR="5388" marT="5388" marB="0" anchor="ctr"/>
                </a:tc>
                <a:tc>
                  <a:txBody>
                    <a:bodyPr/>
                    <a:lstStyle/>
                    <a:p>
                      <a:pPr algn="ctr" fontAlgn="ctr"/>
                      <a:r>
                        <a:rPr lang="ca-ES" sz="750" kern="1200" noProof="0">
                          <a:solidFill>
                            <a:schemeClr val="tx1"/>
                          </a:solidFill>
                          <a:latin typeface="Source Sans Pro" charset="0"/>
                          <a:ea typeface="Source Sans Pro" charset="0"/>
                          <a:cs typeface="+mn-cs"/>
                        </a:rPr>
                        <a:t>Tram 2</a:t>
                      </a:r>
                    </a:p>
                  </a:txBody>
                  <a:tcPr marL="5388" marR="5388" marT="5388" marB="0" anchor="ctr"/>
                </a:tc>
                <a:tc>
                  <a:txBody>
                    <a:bodyPr/>
                    <a:lstStyle/>
                    <a:p>
                      <a:pPr algn="ctr" fontAlgn="ctr"/>
                      <a:r>
                        <a:rPr lang="ca-ES" sz="750" kern="1200" noProof="0">
                          <a:solidFill>
                            <a:schemeClr val="tx1"/>
                          </a:solidFill>
                          <a:latin typeface="Source Sans Pro" charset="0"/>
                          <a:ea typeface="Source Sans Pro" charset="0"/>
                          <a:cs typeface="+mn-cs"/>
                        </a:rPr>
                        <a:t>Tram 3</a:t>
                      </a:r>
                    </a:p>
                  </a:txBody>
                  <a:tcPr marL="5388" marR="5388" marT="5388" marB="0" anchor="ctr"/>
                </a:tc>
                <a:tc>
                  <a:txBody>
                    <a:bodyPr/>
                    <a:lstStyle/>
                    <a:p>
                      <a:pPr algn="ctr" fontAlgn="ctr"/>
                      <a:r>
                        <a:rPr lang="ca-ES" sz="750" kern="1200" noProof="0">
                          <a:solidFill>
                            <a:schemeClr val="tx1"/>
                          </a:solidFill>
                          <a:latin typeface="Source Sans Pro" charset="0"/>
                          <a:ea typeface="Source Sans Pro" charset="0"/>
                          <a:cs typeface="+mn-cs"/>
                        </a:rPr>
                        <a:t>Tram 4</a:t>
                      </a:r>
                    </a:p>
                  </a:txBody>
                  <a:tcPr marL="5388" marR="5388" marT="5388" marB="0" anchor="ctr"/>
                </a:tc>
                <a:tc>
                  <a:txBody>
                    <a:bodyPr/>
                    <a:lstStyle/>
                    <a:p>
                      <a:pPr algn="ctr" fontAlgn="ctr"/>
                      <a:r>
                        <a:rPr lang="ca-ES" sz="750" kern="1200" noProof="0">
                          <a:solidFill>
                            <a:schemeClr val="tx1"/>
                          </a:solidFill>
                          <a:latin typeface="Source Sans Pro" charset="0"/>
                          <a:ea typeface="Source Sans Pro" charset="0"/>
                          <a:cs typeface="+mn-cs"/>
                        </a:rPr>
                        <a:t> Tram 5</a:t>
                      </a:r>
                    </a:p>
                  </a:txBody>
                  <a:tcPr marL="5388" marR="5388" marT="5388" marB="0" anchor="ctr"/>
                </a:tc>
                <a:tc>
                  <a:txBody>
                    <a:bodyPr/>
                    <a:lstStyle/>
                    <a:p>
                      <a:pPr algn="ctr" fontAlgn="ctr"/>
                      <a:r>
                        <a:rPr lang="ca-ES" sz="750" kern="1200" noProof="0" dirty="0">
                          <a:solidFill>
                            <a:schemeClr val="tx1"/>
                          </a:solidFill>
                          <a:latin typeface="Source Sans Pro" charset="0"/>
                          <a:ea typeface="Source Sans Pro" charset="0"/>
                          <a:cs typeface="+mn-cs"/>
                        </a:rPr>
                        <a:t>Total</a:t>
                      </a:r>
                    </a:p>
                  </a:txBody>
                  <a:tcPr marL="5388" marR="5388" marT="5388" marB="0" anchor="ctr"/>
                </a:tc>
                <a:extLst>
                  <a:ext uri="{0D108BD9-81ED-4DB2-BD59-A6C34878D82A}">
                    <a16:rowId xmlns:a16="http://schemas.microsoft.com/office/drawing/2014/main" val="954690511"/>
                  </a:ext>
                </a:extLst>
              </a:tr>
              <a:tr h="215522">
                <a:tc rowSpan="5">
                  <a:txBody>
                    <a:bodyPr/>
                    <a:lstStyle/>
                    <a:p>
                      <a:pPr algn="ctr" fontAlgn="ctr"/>
                      <a:r>
                        <a:rPr lang="en-US" sz="750" kern="1200" noProof="0" dirty="0">
                          <a:solidFill>
                            <a:schemeClr val="tx1"/>
                          </a:solidFill>
                          <a:latin typeface="Source Sans Pro" charset="0"/>
                          <a:ea typeface="Source Sans Pro" charset="0"/>
                          <a:cs typeface="+mn-cs"/>
                        </a:rPr>
                        <a:t>Traffic</a:t>
                      </a:r>
                    </a:p>
                  </a:txBody>
                  <a:tcPr marL="5388" marR="5388" marT="5388" marB="0" vert="vert270" anchor="ctr"/>
                </a:tc>
                <a:tc>
                  <a:txBody>
                    <a:bodyPr/>
                    <a:lstStyle/>
                    <a:p>
                      <a:pPr algn="l" fontAlgn="ctr"/>
                      <a:r>
                        <a:rPr lang="en-US" sz="750" kern="1200" noProof="0" dirty="0">
                          <a:solidFill>
                            <a:schemeClr val="tx1"/>
                          </a:solidFill>
                          <a:latin typeface="Source Sans Pro" charset="0"/>
                          <a:ea typeface="Source Sans Pro" charset="0"/>
                          <a:cs typeface="+mn-cs"/>
                        </a:rPr>
                        <a:t>Average queue (</a:t>
                      </a:r>
                      <a:r>
                        <a:rPr lang="en-US" sz="750" kern="1200" noProof="0" dirty="0" err="1">
                          <a:solidFill>
                            <a:schemeClr val="tx1"/>
                          </a:solidFill>
                          <a:latin typeface="Source Sans Pro" charset="0"/>
                          <a:ea typeface="Source Sans Pro" charset="0"/>
                          <a:cs typeface="+mn-cs"/>
                        </a:rPr>
                        <a:t>veh</a:t>
                      </a:r>
                      <a:r>
                        <a:rPr lang="en-US" sz="750" kern="1200" noProof="0" dirty="0">
                          <a:solidFill>
                            <a:schemeClr val="tx1"/>
                          </a:solidFill>
                          <a:latin typeface="Source Sans Pro" charset="0"/>
                          <a:ea typeface="Source Sans Pro" charset="0"/>
                          <a:cs typeface="+mn-cs"/>
                        </a:rPr>
                        <a:t>)</a:t>
                      </a:r>
                    </a:p>
                  </a:txBody>
                  <a:tcPr marL="5388" marR="5388" marT="5388" marB="0" anchor="ctr"/>
                </a:tc>
                <a:tc>
                  <a:txBody>
                    <a:bodyPr/>
                    <a:lstStyle/>
                    <a:p>
                      <a:pPr marL="0" algn="ctr" defTabSz="914400" rtl="0" eaLnBrk="1" fontAlgn="ctr" latinLnBrk="0" hangingPunct="1"/>
                      <a:r>
                        <a:rPr lang="es-ES" sz="750" kern="1200" dirty="0">
                          <a:solidFill>
                            <a:schemeClr val="tx1"/>
                          </a:solidFill>
                          <a:latin typeface="Source Sans Pro" charset="0"/>
                          <a:ea typeface="Source Sans Pro" charset="0"/>
                          <a:cs typeface="+mn-cs"/>
                        </a:rPr>
                        <a:t>0,06</a:t>
                      </a:r>
                    </a:p>
                  </a:txBody>
                  <a:tcPr marL="7620" marR="7620" marT="7620" marB="0" anchor="ctr"/>
                </a:tc>
                <a:tc>
                  <a:txBody>
                    <a:bodyPr/>
                    <a:lstStyle/>
                    <a:p>
                      <a:pPr marL="0" algn="ctr" defTabSz="914400" rtl="0" eaLnBrk="1" fontAlgn="ctr" latinLnBrk="0" hangingPunct="1"/>
                      <a:r>
                        <a:rPr lang="es-ES" sz="750" kern="1200">
                          <a:solidFill>
                            <a:schemeClr val="tx1"/>
                          </a:solidFill>
                          <a:latin typeface="Source Sans Pro" charset="0"/>
                          <a:ea typeface="Source Sans Pro" charset="0"/>
                          <a:cs typeface="+mn-cs"/>
                        </a:rPr>
                        <a:t>0,00</a:t>
                      </a:r>
                    </a:p>
                  </a:txBody>
                  <a:tcPr marL="7620" marR="7620" marT="7620" marB="0" anchor="ctr"/>
                </a:tc>
                <a:tc>
                  <a:txBody>
                    <a:bodyPr/>
                    <a:lstStyle/>
                    <a:p>
                      <a:pPr marL="0" algn="ctr" defTabSz="914400" rtl="0" eaLnBrk="1" fontAlgn="ctr" latinLnBrk="0" hangingPunct="1"/>
                      <a:r>
                        <a:rPr lang="es-ES" sz="750" kern="1200">
                          <a:solidFill>
                            <a:schemeClr val="tx1"/>
                          </a:solidFill>
                          <a:latin typeface="Source Sans Pro" charset="0"/>
                          <a:ea typeface="Source Sans Pro" charset="0"/>
                          <a:cs typeface="+mn-cs"/>
                        </a:rPr>
                        <a:t>0,10</a:t>
                      </a:r>
                    </a:p>
                  </a:txBody>
                  <a:tcPr marL="7620" marR="7620" marT="7620" marB="0" anchor="ctr"/>
                </a:tc>
                <a:tc>
                  <a:txBody>
                    <a:bodyPr/>
                    <a:lstStyle/>
                    <a:p>
                      <a:pPr marL="0" algn="ctr" defTabSz="914400" rtl="0" eaLnBrk="1" fontAlgn="ctr" latinLnBrk="0" hangingPunct="1"/>
                      <a:r>
                        <a:rPr lang="es-ES" sz="750" kern="1200">
                          <a:solidFill>
                            <a:schemeClr val="tx1"/>
                          </a:solidFill>
                          <a:latin typeface="Source Sans Pro" charset="0"/>
                          <a:ea typeface="Source Sans Pro" charset="0"/>
                          <a:cs typeface="+mn-cs"/>
                        </a:rPr>
                        <a:t>0,00</a:t>
                      </a:r>
                    </a:p>
                  </a:txBody>
                  <a:tcPr marL="7620" marR="7620" marT="7620" marB="0" anchor="ctr"/>
                </a:tc>
                <a:tc>
                  <a:txBody>
                    <a:bodyPr/>
                    <a:lstStyle/>
                    <a:p>
                      <a:pPr marL="0" algn="ctr" defTabSz="914400" rtl="0" eaLnBrk="1" fontAlgn="ctr" latinLnBrk="0" hangingPunct="1"/>
                      <a:r>
                        <a:rPr lang="es-ES" sz="750" kern="1200">
                          <a:solidFill>
                            <a:schemeClr val="tx1"/>
                          </a:solidFill>
                          <a:latin typeface="Source Sans Pro" charset="0"/>
                          <a:ea typeface="Source Sans Pro" charset="0"/>
                          <a:cs typeface="+mn-cs"/>
                        </a:rPr>
                        <a:t>0,06</a:t>
                      </a:r>
                    </a:p>
                  </a:txBody>
                  <a:tcPr marL="7620" marR="7620" marT="7620" marB="0" anchor="ctr"/>
                </a:tc>
                <a:tc>
                  <a:txBody>
                    <a:bodyPr/>
                    <a:lstStyle/>
                    <a:p>
                      <a:pPr marL="0" algn="ctr" defTabSz="914400" rtl="0" eaLnBrk="1" fontAlgn="ctr" latinLnBrk="0" hangingPunct="1"/>
                      <a:r>
                        <a:rPr lang="es-ES" sz="750" kern="1200">
                          <a:solidFill>
                            <a:schemeClr val="tx1"/>
                          </a:solidFill>
                          <a:latin typeface="Source Sans Pro" charset="0"/>
                          <a:ea typeface="Source Sans Pro" charset="0"/>
                          <a:cs typeface="+mn-cs"/>
                        </a:rPr>
                        <a:t>0,23</a:t>
                      </a:r>
                    </a:p>
                  </a:txBody>
                  <a:tcPr marL="7620" marR="7620" marT="7620" marB="0" anchor="ctr"/>
                </a:tc>
                <a:extLst>
                  <a:ext uri="{0D108BD9-81ED-4DB2-BD59-A6C34878D82A}">
                    <a16:rowId xmlns:a16="http://schemas.microsoft.com/office/drawing/2014/main" val="830106995"/>
                  </a:ext>
                </a:extLst>
              </a:tr>
              <a:tr h="215522">
                <a:tc vMerge="1">
                  <a:txBody>
                    <a:bodyPr/>
                    <a:lstStyle/>
                    <a:p>
                      <a:endParaRPr lang="es-ES"/>
                    </a:p>
                  </a:txBody>
                  <a:tcPr/>
                </a:tc>
                <a:tc>
                  <a:txBody>
                    <a:bodyPr/>
                    <a:lstStyle/>
                    <a:p>
                      <a:pPr algn="l" fontAlgn="ctr"/>
                      <a:r>
                        <a:rPr lang="en-US" sz="750" kern="1200" noProof="0" dirty="0">
                          <a:solidFill>
                            <a:schemeClr val="tx1"/>
                          </a:solidFill>
                          <a:latin typeface="Source Sans Pro" charset="0"/>
                          <a:ea typeface="Source Sans Pro" charset="0"/>
                          <a:cs typeface="+mn-cs"/>
                        </a:rPr>
                        <a:t>Lane changes</a:t>
                      </a:r>
                    </a:p>
                  </a:txBody>
                  <a:tcPr marL="5388" marR="5388" marT="5388" marB="0" anchor="ctr"/>
                </a:tc>
                <a:tc>
                  <a:txBody>
                    <a:bodyPr/>
                    <a:lstStyle/>
                    <a:p>
                      <a:pPr marL="0" algn="ctr" defTabSz="914400" rtl="0" eaLnBrk="1" fontAlgn="ctr" latinLnBrk="0" hangingPunct="1"/>
                      <a:r>
                        <a:rPr lang="es-ES" sz="750" kern="1200" dirty="0">
                          <a:solidFill>
                            <a:schemeClr val="tx1"/>
                          </a:solidFill>
                          <a:latin typeface="Source Sans Pro" charset="0"/>
                          <a:ea typeface="Source Sans Pro" charset="0"/>
                          <a:cs typeface="+mn-cs"/>
                        </a:rPr>
                        <a:t>1,87</a:t>
                      </a:r>
                    </a:p>
                  </a:txBody>
                  <a:tcPr marL="7620" marR="7620" marT="7620" marB="0" anchor="ctr"/>
                </a:tc>
                <a:tc>
                  <a:txBody>
                    <a:bodyPr/>
                    <a:lstStyle/>
                    <a:p>
                      <a:pPr marL="0" algn="ctr" defTabSz="914400" rtl="0" eaLnBrk="1" fontAlgn="ctr" latinLnBrk="0" hangingPunct="1"/>
                      <a:r>
                        <a:rPr lang="es-ES" sz="750" kern="1200">
                          <a:solidFill>
                            <a:schemeClr val="tx1"/>
                          </a:solidFill>
                          <a:latin typeface="Source Sans Pro" charset="0"/>
                          <a:ea typeface="Source Sans Pro" charset="0"/>
                          <a:cs typeface="+mn-cs"/>
                        </a:rPr>
                        <a:t>3,02</a:t>
                      </a:r>
                    </a:p>
                  </a:txBody>
                  <a:tcPr marL="7620" marR="7620" marT="7620" marB="0" anchor="ctr"/>
                </a:tc>
                <a:tc>
                  <a:txBody>
                    <a:bodyPr/>
                    <a:lstStyle/>
                    <a:p>
                      <a:pPr marL="0" algn="ctr" defTabSz="914400" rtl="0" eaLnBrk="1" fontAlgn="ctr" latinLnBrk="0" hangingPunct="1"/>
                      <a:r>
                        <a:rPr lang="es-ES" sz="750" kern="1200">
                          <a:solidFill>
                            <a:schemeClr val="tx1"/>
                          </a:solidFill>
                          <a:latin typeface="Source Sans Pro" charset="0"/>
                          <a:ea typeface="Source Sans Pro" charset="0"/>
                          <a:cs typeface="+mn-cs"/>
                        </a:rPr>
                        <a:t>2,25</a:t>
                      </a:r>
                    </a:p>
                  </a:txBody>
                  <a:tcPr marL="7620" marR="7620" marT="7620" marB="0" anchor="ctr"/>
                </a:tc>
                <a:tc>
                  <a:txBody>
                    <a:bodyPr/>
                    <a:lstStyle/>
                    <a:p>
                      <a:pPr marL="0" algn="ctr" defTabSz="914400" rtl="0" eaLnBrk="1" fontAlgn="ctr" latinLnBrk="0" hangingPunct="1"/>
                      <a:r>
                        <a:rPr lang="es-ES" sz="750" kern="1200">
                          <a:solidFill>
                            <a:schemeClr val="tx1"/>
                          </a:solidFill>
                          <a:latin typeface="Source Sans Pro" charset="0"/>
                          <a:ea typeface="Source Sans Pro" charset="0"/>
                          <a:cs typeface="+mn-cs"/>
                        </a:rPr>
                        <a:t>2,48</a:t>
                      </a:r>
                    </a:p>
                  </a:txBody>
                  <a:tcPr marL="7620" marR="7620" marT="7620" marB="0" anchor="ctr"/>
                </a:tc>
                <a:tc>
                  <a:txBody>
                    <a:bodyPr/>
                    <a:lstStyle/>
                    <a:p>
                      <a:pPr marL="0" algn="ctr" defTabSz="914400" rtl="0" eaLnBrk="1" fontAlgn="ctr" latinLnBrk="0" hangingPunct="1"/>
                      <a:r>
                        <a:rPr lang="es-ES" sz="750" kern="1200">
                          <a:solidFill>
                            <a:schemeClr val="tx1"/>
                          </a:solidFill>
                          <a:latin typeface="Source Sans Pro" charset="0"/>
                          <a:ea typeface="Source Sans Pro" charset="0"/>
                          <a:cs typeface="+mn-cs"/>
                        </a:rPr>
                        <a:t>2,87</a:t>
                      </a:r>
                    </a:p>
                  </a:txBody>
                  <a:tcPr marL="7620" marR="7620" marT="7620" marB="0" anchor="ctr"/>
                </a:tc>
                <a:tc>
                  <a:txBody>
                    <a:bodyPr/>
                    <a:lstStyle/>
                    <a:p>
                      <a:pPr marL="0" algn="ctr" defTabSz="914400" rtl="0" eaLnBrk="1" fontAlgn="ctr" latinLnBrk="0" hangingPunct="1"/>
                      <a:r>
                        <a:rPr lang="es-ES" sz="750" kern="1200">
                          <a:solidFill>
                            <a:schemeClr val="tx1"/>
                          </a:solidFill>
                          <a:latin typeface="Source Sans Pro" charset="0"/>
                          <a:ea typeface="Source Sans Pro" charset="0"/>
                          <a:cs typeface="+mn-cs"/>
                        </a:rPr>
                        <a:t>12,49</a:t>
                      </a:r>
                    </a:p>
                  </a:txBody>
                  <a:tcPr marL="7620" marR="7620" marT="7620" marB="0" anchor="ctr"/>
                </a:tc>
                <a:extLst>
                  <a:ext uri="{0D108BD9-81ED-4DB2-BD59-A6C34878D82A}">
                    <a16:rowId xmlns:a16="http://schemas.microsoft.com/office/drawing/2014/main" val="3721751948"/>
                  </a:ext>
                </a:extLst>
              </a:tr>
              <a:tr h="215522">
                <a:tc vMerge="1">
                  <a:txBody>
                    <a:bodyPr/>
                    <a:lstStyle/>
                    <a:p>
                      <a:endParaRPr lang="es-ES"/>
                    </a:p>
                  </a:txBody>
                  <a:tcPr/>
                </a:tc>
                <a:tc>
                  <a:txBody>
                    <a:bodyPr/>
                    <a:lstStyle/>
                    <a:p>
                      <a:pPr algn="l" fontAlgn="ctr"/>
                      <a:r>
                        <a:rPr lang="en-US" sz="750" kern="1200" noProof="0" dirty="0">
                          <a:solidFill>
                            <a:schemeClr val="tx1"/>
                          </a:solidFill>
                          <a:latin typeface="Source Sans Pro" charset="0"/>
                          <a:ea typeface="Source Sans Pro" charset="0"/>
                          <a:cs typeface="+mn-cs"/>
                        </a:rPr>
                        <a:t>Number of stops</a:t>
                      </a:r>
                    </a:p>
                  </a:txBody>
                  <a:tcPr marL="5388" marR="5388" marT="5388" marB="0" anchor="ctr"/>
                </a:tc>
                <a:tc>
                  <a:txBody>
                    <a:bodyPr/>
                    <a:lstStyle/>
                    <a:p>
                      <a:pPr marL="0" algn="ctr" defTabSz="914400" rtl="0" eaLnBrk="1" fontAlgn="ctr" latinLnBrk="0" hangingPunct="1"/>
                      <a:r>
                        <a:rPr lang="es-ES" sz="750" kern="1200">
                          <a:solidFill>
                            <a:schemeClr val="tx1"/>
                          </a:solidFill>
                          <a:latin typeface="Source Sans Pro" charset="0"/>
                          <a:ea typeface="Source Sans Pro" charset="0"/>
                          <a:cs typeface="+mn-cs"/>
                        </a:rPr>
                        <a:t>0,04</a:t>
                      </a:r>
                    </a:p>
                  </a:txBody>
                  <a:tcPr marL="7620" marR="7620" marT="7620" marB="0" anchor="ctr"/>
                </a:tc>
                <a:tc>
                  <a:txBody>
                    <a:bodyPr/>
                    <a:lstStyle/>
                    <a:p>
                      <a:pPr marL="0" algn="ctr" defTabSz="914400" rtl="0" eaLnBrk="1" fontAlgn="ctr" latinLnBrk="0" hangingPunct="1"/>
                      <a:r>
                        <a:rPr lang="es-ES" sz="750" kern="1200" dirty="0">
                          <a:solidFill>
                            <a:schemeClr val="tx1"/>
                          </a:solidFill>
                          <a:latin typeface="Source Sans Pro" charset="0"/>
                          <a:ea typeface="Source Sans Pro" charset="0"/>
                          <a:cs typeface="+mn-cs"/>
                        </a:rPr>
                        <a:t>0,00</a:t>
                      </a:r>
                    </a:p>
                  </a:txBody>
                  <a:tcPr marL="7620" marR="7620" marT="7620" marB="0" anchor="ctr"/>
                </a:tc>
                <a:tc>
                  <a:txBody>
                    <a:bodyPr/>
                    <a:lstStyle/>
                    <a:p>
                      <a:pPr marL="0" algn="ctr" defTabSz="914400" rtl="0" eaLnBrk="1" fontAlgn="ctr" latinLnBrk="0" hangingPunct="1"/>
                      <a:r>
                        <a:rPr lang="es-ES" sz="750" kern="1200">
                          <a:solidFill>
                            <a:schemeClr val="tx1"/>
                          </a:solidFill>
                          <a:latin typeface="Source Sans Pro" charset="0"/>
                          <a:ea typeface="Source Sans Pro" charset="0"/>
                          <a:cs typeface="+mn-cs"/>
                        </a:rPr>
                        <a:t>0,02</a:t>
                      </a:r>
                    </a:p>
                  </a:txBody>
                  <a:tcPr marL="7620" marR="7620" marT="7620" marB="0" anchor="ctr"/>
                </a:tc>
                <a:tc>
                  <a:txBody>
                    <a:bodyPr/>
                    <a:lstStyle/>
                    <a:p>
                      <a:pPr marL="0" algn="ctr" defTabSz="914400" rtl="0" eaLnBrk="1" fontAlgn="ctr" latinLnBrk="0" hangingPunct="1"/>
                      <a:r>
                        <a:rPr lang="es-ES" sz="750" kern="1200">
                          <a:solidFill>
                            <a:schemeClr val="tx1"/>
                          </a:solidFill>
                          <a:latin typeface="Source Sans Pro" charset="0"/>
                          <a:ea typeface="Source Sans Pro" charset="0"/>
                          <a:cs typeface="+mn-cs"/>
                        </a:rPr>
                        <a:t>0,00</a:t>
                      </a:r>
                    </a:p>
                  </a:txBody>
                  <a:tcPr marL="7620" marR="7620" marT="7620" marB="0" anchor="ctr"/>
                </a:tc>
                <a:tc>
                  <a:txBody>
                    <a:bodyPr/>
                    <a:lstStyle/>
                    <a:p>
                      <a:pPr marL="0" algn="ctr" defTabSz="914400" rtl="0" eaLnBrk="1" fontAlgn="ctr" latinLnBrk="0" hangingPunct="1"/>
                      <a:r>
                        <a:rPr lang="es-ES" sz="750" kern="1200">
                          <a:solidFill>
                            <a:schemeClr val="tx1"/>
                          </a:solidFill>
                          <a:latin typeface="Source Sans Pro" charset="0"/>
                          <a:ea typeface="Source Sans Pro" charset="0"/>
                          <a:cs typeface="+mn-cs"/>
                        </a:rPr>
                        <a:t>0,03</a:t>
                      </a:r>
                    </a:p>
                  </a:txBody>
                  <a:tcPr marL="7620" marR="7620" marT="7620" marB="0" anchor="ctr"/>
                </a:tc>
                <a:tc>
                  <a:txBody>
                    <a:bodyPr/>
                    <a:lstStyle/>
                    <a:p>
                      <a:pPr marL="0" algn="ctr" defTabSz="914400" rtl="0" eaLnBrk="1" fontAlgn="ctr" latinLnBrk="0" hangingPunct="1"/>
                      <a:r>
                        <a:rPr lang="es-ES" sz="750" kern="1200">
                          <a:solidFill>
                            <a:schemeClr val="tx1"/>
                          </a:solidFill>
                          <a:latin typeface="Source Sans Pro" charset="0"/>
                          <a:ea typeface="Source Sans Pro" charset="0"/>
                          <a:cs typeface="+mn-cs"/>
                        </a:rPr>
                        <a:t>0,09</a:t>
                      </a:r>
                    </a:p>
                  </a:txBody>
                  <a:tcPr marL="7620" marR="7620" marT="7620" marB="0" anchor="ctr"/>
                </a:tc>
                <a:extLst>
                  <a:ext uri="{0D108BD9-81ED-4DB2-BD59-A6C34878D82A}">
                    <a16:rowId xmlns:a16="http://schemas.microsoft.com/office/drawing/2014/main" val="2297441054"/>
                  </a:ext>
                </a:extLst>
              </a:tr>
              <a:tr h="215522">
                <a:tc vMerge="1">
                  <a:txBody>
                    <a:bodyPr/>
                    <a:lstStyle/>
                    <a:p>
                      <a:endParaRPr lang="es-ES"/>
                    </a:p>
                  </a:txBody>
                  <a:tcPr/>
                </a:tc>
                <a:tc>
                  <a:txBody>
                    <a:bodyPr/>
                    <a:lstStyle/>
                    <a:p>
                      <a:pPr algn="l" fontAlgn="ctr"/>
                      <a:r>
                        <a:rPr lang="en-US" sz="750" kern="1200" noProof="0" dirty="0">
                          <a:solidFill>
                            <a:schemeClr val="tx1"/>
                          </a:solidFill>
                          <a:latin typeface="Source Sans Pro" charset="0"/>
                          <a:ea typeface="Source Sans Pro" charset="0"/>
                          <a:cs typeface="+mn-cs"/>
                        </a:rPr>
                        <a:t>Stop</a:t>
                      </a:r>
                      <a:r>
                        <a:rPr lang="en-US" sz="750" kern="1200" baseline="0" noProof="0" dirty="0">
                          <a:solidFill>
                            <a:schemeClr val="tx1"/>
                          </a:solidFill>
                          <a:latin typeface="Source Sans Pro" charset="0"/>
                          <a:ea typeface="Source Sans Pro" charset="0"/>
                          <a:cs typeface="+mn-cs"/>
                        </a:rPr>
                        <a:t> time </a:t>
                      </a:r>
                      <a:r>
                        <a:rPr lang="en-US" sz="750" kern="1200" noProof="0" dirty="0">
                          <a:solidFill>
                            <a:schemeClr val="tx1"/>
                          </a:solidFill>
                          <a:latin typeface="Source Sans Pro" charset="0"/>
                          <a:ea typeface="Source Sans Pro" charset="0"/>
                          <a:cs typeface="+mn-cs"/>
                        </a:rPr>
                        <a:t>(s)</a:t>
                      </a:r>
                    </a:p>
                  </a:txBody>
                  <a:tcPr marL="5388" marR="5388" marT="5388" marB="0" anchor="ctr"/>
                </a:tc>
                <a:tc>
                  <a:txBody>
                    <a:bodyPr/>
                    <a:lstStyle/>
                    <a:p>
                      <a:pPr marL="0" algn="ctr" defTabSz="914400" rtl="0" eaLnBrk="1" fontAlgn="ctr" latinLnBrk="0" hangingPunct="1"/>
                      <a:r>
                        <a:rPr lang="es-ES" sz="750" kern="1200">
                          <a:solidFill>
                            <a:schemeClr val="tx1"/>
                          </a:solidFill>
                          <a:latin typeface="Source Sans Pro" charset="0"/>
                          <a:ea typeface="Source Sans Pro" charset="0"/>
                          <a:cs typeface="+mn-cs"/>
                        </a:rPr>
                        <a:t>0,17</a:t>
                      </a:r>
                    </a:p>
                  </a:txBody>
                  <a:tcPr marL="7620" marR="7620" marT="7620" marB="0" anchor="ctr"/>
                </a:tc>
                <a:tc>
                  <a:txBody>
                    <a:bodyPr/>
                    <a:lstStyle/>
                    <a:p>
                      <a:pPr marL="0" algn="ctr" defTabSz="914400" rtl="0" eaLnBrk="1" fontAlgn="ctr" latinLnBrk="0" hangingPunct="1"/>
                      <a:r>
                        <a:rPr lang="es-ES" sz="750" kern="1200">
                          <a:solidFill>
                            <a:schemeClr val="tx1"/>
                          </a:solidFill>
                          <a:latin typeface="Source Sans Pro" charset="0"/>
                          <a:ea typeface="Source Sans Pro" charset="0"/>
                          <a:cs typeface="+mn-cs"/>
                        </a:rPr>
                        <a:t>0,03</a:t>
                      </a:r>
                    </a:p>
                  </a:txBody>
                  <a:tcPr marL="7620" marR="7620" marT="7620" marB="0" anchor="ctr"/>
                </a:tc>
                <a:tc>
                  <a:txBody>
                    <a:bodyPr/>
                    <a:lstStyle/>
                    <a:p>
                      <a:pPr marL="0" algn="ctr" defTabSz="914400" rtl="0" eaLnBrk="1" fontAlgn="ctr" latinLnBrk="0" hangingPunct="1"/>
                      <a:r>
                        <a:rPr lang="es-ES" sz="750" kern="1200" dirty="0">
                          <a:solidFill>
                            <a:schemeClr val="tx1"/>
                          </a:solidFill>
                          <a:latin typeface="Source Sans Pro" charset="0"/>
                          <a:ea typeface="Source Sans Pro" charset="0"/>
                          <a:cs typeface="+mn-cs"/>
                        </a:rPr>
                        <a:t>0,36</a:t>
                      </a:r>
                    </a:p>
                  </a:txBody>
                  <a:tcPr marL="7620" marR="7620" marT="7620" marB="0" anchor="ctr"/>
                </a:tc>
                <a:tc>
                  <a:txBody>
                    <a:bodyPr/>
                    <a:lstStyle/>
                    <a:p>
                      <a:pPr marL="0" algn="ctr" defTabSz="914400" rtl="0" eaLnBrk="1" fontAlgn="ctr" latinLnBrk="0" hangingPunct="1"/>
                      <a:r>
                        <a:rPr lang="es-ES" sz="750" kern="1200">
                          <a:solidFill>
                            <a:schemeClr val="tx1"/>
                          </a:solidFill>
                          <a:latin typeface="Source Sans Pro" charset="0"/>
                          <a:ea typeface="Source Sans Pro" charset="0"/>
                          <a:cs typeface="+mn-cs"/>
                        </a:rPr>
                        <a:t>0,02</a:t>
                      </a:r>
                    </a:p>
                  </a:txBody>
                  <a:tcPr marL="7620" marR="7620" marT="7620" marB="0" anchor="ctr"/>
                </a:tc>
                <a:tc>
                  <a:txBody>
                    <a:bodyPr/>
                    <a:lstStyle/>
                    <a:p>
                      <a:pPr marL="0" algn="ctr" defTabSz="914400" rtl="0" eaLnBrk="1" fontAlgn="ctr" latinLnBrk="0" hangingPunct="1"/>
                      <a:r>
                        <a:rPr lang="es-ES" sz="750" kern="1200">
                          <a:solidFill>
                            <a:schemeClr val="tx1"/>
                          </a:solidFill>
                          <a:latin typeface="Source Sans Pro" charset="0"/>
                          <a:ea typeface="Source Sans Pro" charset="0"/>
                          <a:cs typeface="+mn-cs"/>
                        </a:rPr>
                        <a:t>0,20</a:t>
                      </a:r>
                    </a:p>
                  </a:txBody>
                  <a:tcPr marL="7620" marR="7620" marT="7620" marB="0" anchor="ctr"/>
                </a:tc>
                <a:tc>
                  <a:txBody>
                    <a:bodyPr/>
                    <a:lstStyle/>
                    <a:p>
                      <a:pPr marL="0" algn="ctr" defTabSz="914400" rtl="0" eaLnBrk="1" fontAlgn="ctr" latinLnBrk="0" hangingPunct="1"/>
                      <a:r>
                        <a:rPr lang="es-ES" sz="750" kern="1200">
                          <a:solidFill>
                            <a:schemeClr val="tx1"/>
                          </a:solidFill>
                          <a:latin typeface="Source Sans Pro" charset="0"/>
                          <a:ea typeface="Source Sans Pro" charset="0"/>
                          <a:cs typeface="+mn-cs"/>
                        </a:rPr>
                        <a:t>0,77</a:t>
                      </a:r>
                    </a:p>
                  </a:txBody>
                  <a:tcPr marL="7620" marR="7620" marT="7620" marB="0" anchor="ctr"/>
                </a:tc>
                <a:extLst>
                  <a:ext uri="{0D108BD9-81ED-4DB2-BD59-A6C34878D82A}">
                    <a16:rowId xmlns:a16="http://schemas.microsoft.com/office/drawing/2014/main" val="154323126"/>
                  </a:ext>
                </a:extLst>
              </a:tr>
              <a:tr h="215522">
                <a:tc vMerge="1">
                  <a:txBody>
                    <a:bodyPr/>
                    <a:lstStyle/>
                    <a:p>
                      <a:endParaRPr lang="es-ES"/>
                    </a:p>
                  </a:txBody>
                  <a:tcPr/>
                </a:tc>
                <a:tc>
                  <a:txBody>
                    <a:bodyPr/>
                    <a:lstStyle/>
                    <a:p>
                      <a:pPr algn="l" fontAlgn="ctr"/>
                      <a:r>
                        <a:rPr lang="en-US" sz="750" kern="1200" noProof="0" dirty="0">
                          <a:solidFill>
                            <a:schemeClr val="tx1"/>
                          </a:solidFill>
                          <a:latin typeface="Source Sans Pro" charset="0"/>
                          <a:ea typeface="Source Sans Pro" charset="0"/>
                          <a:cs typeface="+mn-cs"/>
                        </a:rPr>
                        <a:t>Travel</a:t>
                      </a:r>
                      <a:r>
                        <a:rPr lang="en-US" sz="750" kern="1200" baseline="0" noProof="0" dirty="0">
                          <a:solidFill>
                            <a:schemeClr val="tx1"/>
                          </a:solidFill>
                          <a:latin typeface="Source Sans Pro" charset="0"/>
                          <a:ea typeface="Source Sans Pro" charset="0"/>
                          <a:cs typeface="+mn-cs"/>
                        </a:rPr>
                        <a:t> time </a:t>
                      </a:r>
                      <a:r>
                        <a:rPr lang="en-US" sz="750" kern="1200" noProof="0" dirty="0">
                          <a:solidFill>
                            <a:schemeClr val="tx1"/>
                          </a:solidFill>
                          <a:latin typeface="Source Sans Pro" charset="0"/>
                          <a:ea typeface="Source Sans Pro" charset="0"/>
                          <a:cs typeface="+mn-cs"/>
                        </a:rPr>
                        <a:t>(h)</a:t>
                      </a:r>
                    </a:p>
                  </a:txBody>
                  <a:tcPr marL="5388" marR="5388" marT="5388" marB="0" anchor="ctr"/>
                </a:tc>
                <a:tc>
                  <a:txBody>
                    <a:bodyPr/>
                    <a:lstStyle/>
                    <a:p>
                      <a:pPr marL="0" algn="ctr" defTabSz="914400" rtl="0" eaLnBrk="1" fontAlgn="ctr" latinLnBrk="0" hangingPunct="1"/>
                      <a:r>
                        <a:rPr lang="es-ES" sz="750" kern="1200" dirty="0">
                          <a:solidFill>
                            <a:schemeClr val="tx1"/>
                          </a:solidFill>
                          <a:latin typeface="Source Sans Pro" charset="0"/>
                          <a:ea typeface="Source Sans Pro" charset="0"/>
                          <a:cs typeface="+mn-cs"/>
                        </a:rPr>
                        <a:t>251,51</a:t>
                      </a:r>
                    </a:p>
                  </a:txBody>
                  <a:tcPr marL="7620" marR="7620" marT="7620" marB="0" anchor="ctr"/>
                </a:tc>
                <a:tc>
                  <a:txBody>
                    <a:bodyPr/>
                    <a:lstStyle/>
                    <a:p>
                      <a:pPr marL="0" algn="ctr" defTabSz="914400" rtl="0" eaLnBrk="1" fontAlgn="ctr" latinLnBrk="0" hangingPunct="1"/>
                      <a:r>
                        <a:rPr lang="es-ES" sz="750" kern="1200">
                          <a:solidFill>
                            <a:schemeClr val="tx1"/>
                          </a:solidFill>
                          <a:latin typeface="Source Sans Pro" charset="0"/>
                          <a:ea typeface="Source Sans Pro" charset="0"/>
                          <a:cs typeface="+mn-cs"/>
                        </a:rPr>
                        <a:t>260,79</a:t>
                      </a:r>
                    </a:p>
                  </a:txBody>
                  <a:tcPr marL="7620" marR="7620" marT="7620" marB="0" anchor="ctr"/>
                </a:tc>
                <a:tc>
                  <a:txBody>
                    <a:bodyPr/>
                    <a:lstStyle/>
                    <a:p>
                      <a:pPr marL="0" algn="ctr" defTabSz="914400" rtl="0" eaLnBrk="1" fontAlgn="ctr" latinLnBrk="0" hangingPunct="1"/>
                      <a:r>
                        <a:rPr lang="es-ES" sz="750" kern="1200" dirty="0">
                          <a:solidFill>
                            <a:schemeClr val="tx1"/>
                          </a:solidFill>
                          <a:latin typeface="Source Sans Pro" charset="0"/>
                          <a:ea typeface="Source Sans Pro" charset="0"/>
                          <a:cs typeface="+mn-cs"/>
                        </a:rPr>
                        <a:t>233,70</a:t>
                      </a:r>
                    </a:p>
                  </a:txBody>
                  <a:tcPr marL="7620" marR="7620" marT="7620" marB="0" anchor="ctr"/>
                </a:tc>
                <a:tc>
                  <a:txBody>
                    <a:bodyPr/>
                    <a:lstStyle/>
                    <a:p>
                      <a:pPr marL="0" algn="ctr" defTabSz="914400" rtl="0" eaLnBrk="1" fontAlgn="ctr" latinLnBrk="0" hangingPunct="1"/>
                      <a:r>
                        <a:rPr lang="es-ES" sz="750" kern="1200" dirty="0">
                          <a:solidFill>
                            <a:schemeClr val="tx1"/>
                          </a:solidFill>
                          <a:latin typeface="Source Sans Pro" charset="0"/>
                          <a:ea typeface="Source Sans Pro" charset="0"/>
                          <a:cs typeface="+mn-cs"/>
                        </a:rPr>
                        <a:t>267,17</a:t>
                      </a:r>
                    </a:p>
                  </a:txBody>
                  <a:tcPr marL="7620" marR="7620" marT="7620" marB="0" anchor="ctr"/>
                </a:tc>
                <a:tc>
                  <a:txBody>
                    <a:bodyPr/>
                    <a:lstStyle/>
                    <a:p>
                      <a:pPr marL="0" algn="ctr" defTabSz="914400" rtl="0" eaLnBrk="1" fontAlgn="ctr" latinLnBrk="0" hangingPunct="1"/>
                      <a:r>
                        <a:rPr lang="es-ES" sz="750" kern="1200">
                          <a:solidFill>
                            <a:schemeClr val="tx1"/>
                          </a:solidFill>
                          <a:latin typeface="Source Sans Pro" charset="0"/>
                          <a:ea typeface="Source Sans Pro" charset="0"/>
                          <a:cs typeface="+mn-cs"/>
                        </a:rPr>
                        <a:t>231,00</a:t>
                      </a:r>
                    </a:p>
                  </a:txBody>
                  <a:tcPr marL="7620" marR="7620" marT="7620" marB="0" anchor="ctr"/>
                </a:tc>
                <a:tc>
                  <a:txBody>
                    <a:bodyPr/>
                    <a:lstStyle/>
                    <a:p>
                      <a:pPr marL="0" algn="ctr" defTabSz="914400" rtl="0" eaLnBrk="1" fontAlgn="ctr" latinLnBrk="0" hangingPunct="1"/>
                      <a:r>
                        <a:rPr lang="es-ES" sz="750" kern="1200">
                          <a:solidFill>
                            <a:schemeClr val="tx1"/>
                          </a:solidFill>
                          <a:latin typeface="Source Sans Pro" charset="0"/>
                          <a:ea typeface="Source Sans Pro" charset="0"/>
                          <a:cs typeface="+mn-cs"/>
                        </a:rPr>
                        <a:t>1244,18</a:t>
                      </a:r>
                    </a:p>
                  </a:txBody>
                  <a:tcPr marL="7620" marR="7620" marT="7620" marB="0" anchor="ctr"/>
                </a:tc>
                <a:extLst>
                  <a:ext uri="{0D108BD9-81ED-4DB2-BD59-A6C34878D82A}">
                    <a16:rowId xmlns:a16="http://schemas.microsoft.com/office/drawing/2014/main" val="3900508851"/>
                  </a:ext>
                </a:extLst>
              </a:tr>
              <a:tr h="215522">
                <a:tc rowSpan="3">
                  <a:txBody>
                    <a:bodyPr/>
                    <a:lstStyle/>
                    <a:p>
                      <a:pPr algn="ctr" fontAlgn="ctr"/>
                      <a:r>
                        <a:rPr lang="en-US" sz="750" kern="1200" noProof="0" dirty="0">
                          <a:solidFill>
                            <a:schemeClr val="tx1"/>
                          </a:solidFill>
                          <a:latin typeface="Source Sans Pro" charset="0"/>
                          <a:ea typeface="Source Sans Pro" charset="0"/>
                          <a:cs typeface="+mn-cs"/>
                        </a:rPr>
                        <a:t>Emissions</a:t>
                      </a:r>
                    </a:p>
                  </a:txBody>
                  <a:tcPr marL="5388" marR="5388" marT="5388" marB="0" vert="vert270" anchor="ctr"/>
                </a:tc>
                <a:tc>
                  <a:txBody>
                    <a:bodyPr/>
                    <a:lstStyle/>
                    <a:p>
                      <a:pPr algn="l" fontAlgn="ctr"/>
                      <a:r>
                        <a:rPr lang="en-US" sz="750" kern="1200" noProof="0" dirty="0">
                          <a:solidFill>
                            <a:schemeClr val="tx1"/>
                          </a:solidFill>
                          <a:latin typeface="Source Sans Pro" charset="0"/>
                          <a:ea typeface="Source Sans Pro" charset="0"/>
                          <a:cs typeface="+mn-cs"/>
                        </a:rPr>
                        <a:t>C02 (</a:t>
                      </a:r>
                      <a:r>
                        <a:rPr lang="en-US" sz="750" kern="1200" noProof="0" dirty="0" err="1">
                          <a:solidFill>
                            <a:schemeClr val="tx1"/>
                          </a:solidFill>
                          <a:latin typeface="Source Sans Pro" charset="0"/>
                          <a:ea typeface="Source Sans Pro" charset="0"/>
                          <a:cs typeface="+mn-cs"/>
                        </a:rPr>
                        <a:t>tn</a:t>
                      </a:r>
                      <a:r>
                        <a:rPr lang="en-US" sz="750" kern="1200" noProof="0" dirty="0">
                          <a:solidFill>
                            <a:schemeClr val="tx1"/>
                          </a:solidFill>
                          <a:latin typeface="Source Sans Pro" charset="0"/>
                          <a:ea typeface="Source Sans Pro" charset="0"/>
                          <a:cs typeface="+mn-cs"/>
                        </a:rPr>
                        <a:t>)</a:t>
                      </a:r>
                    </a:p>
                  </a:txBody>
                  <a:tcPr marL="5388" marR="5388" marT="5388" marB="0" anchor="ctr"/>
                </a:tc>
                <a:tc>
                  <a:txBody>
                    <a:bodyPr/>
                    <a:lstStyle/>
                    <a:p>
                      <a:pPr marL="0" algn="ctr" defTabSz="914400" rtl="0" eaLnBrk="1" fontAlgn="ctr" latinLnBrk="0" hangingPunct="1"/>
                      <a:r>
                        <a:rPr lang="es-ES" sz="750" kern="1200" dirty="0">
                          <a:solidFill>
                            <a:schemeClr val="tx1"/>
                          </a:solidFill>
                          <a:latin typeface="Source Sans Pro" charset="0"/>
                          <a:ea typeface="Source Sans Pro" charset="0"/>
                          <a:cs typeface="+mn-cs"/>
                        </a:rPr>
                        <a:t>5,01</a:t>
                      </a:r>
                    </a:p>
                  </a:txBody>
                  <a:tcPr marL="7620" marR="7620" marT="7620" marB="0" anchor="ctr"/>
                </a:tc>
                <a:tc>
                  <a:txBody>
                    <a:bodyPr/>
                    <a:lstStyle/>
                    <a:p>
                      <a:pPr marL="0" algn="ctr" defTabSz="914400" rtl="0" eaLnBrk="1" fontAlgn="ctr" latinLnBrk="0" hangingPunct="1"/>
                      <a:r>
                        <a:rPr lang="es-ES" sz="750" kern="1200">
                          <a:solidFill>
                            <a:schemeClr val="tx1"/>
                          </a:solidFill>
                          <a:latin typeface="Source Sans Pro" charset="0"/>
                          <a:ea typeface="Source Sans Pro" charset="0"/>
                          <a:cs typeface="+mn-cs"/>
                        </a:rPr>
                        <a:t>5,75</a:t>
                      </a:r>
                    </a:p>
                  </a:txBody>
                  <a:tcPr marL="7620" marR="7620" marT="7620" marB="0" anchor="ctr"/>
                </a:tc>
                <a:tc>
                  <a:txBody>
                    <a:bodyPr/>
                    <a:lstStyle/>
                    <a:p>
                      <a:pPr marL="0" algn="ctr" defTabSz="914400" rtl="0" eaLnBrk="1" fontAlgn="ctr" latinLnBrk="0" hangingPunct="1"/>
                      <a:r>
                        <a:rPr lang="es-ES" sz="750" kern="1200">
                          <a:solidFill>
                            <a:schemeClr val="tx1"/>
                          </a:solidFill>
                          <a:latin typeface="Source Sans Pro" charset="0"/>
                          <a:ea typeface="Source Sans Pro" charset="0"/>
                          <a:cs typeface="+mn-cs"/>
                        </a:rPr>
                        <a:t>4,75</a:t>
                      </a:r>
                    </a:p>
                  </a:txBody>
                  <a:tcPr marL="7620" marR="7620" marT="7620" marB="0" anchor="ctr"/>
                </a:tc>
                <a:tc>
                  <a:txBody>
                    <a:bodyPr/>
                    <a:lstStyle/>
                    <a:p>
                      <a:pPr marL="0" algn="ctr" defTabSz="914400" rtl="0" eaLnBrk="1" fontAlgn="ctr" latinLnBrk="0" hangingPunct="1"/>
                      <a:r>
                        <a:rPr lang="es-ES" sz="750" kern="1200" dirty="0">
                          <a:solidFill>
                            <a:schemeClr val="tx1"/>
                          </a:solidFill>
                          <a:latin typeface="Source Sans Pro" charset="0"/>
                          <a:ea typeface="Source Sans Pro" charset="0"/>
                          <a:cs typeface="+mn-cs"/>
                        </a:rPr>
                        <a:t>5,58</a:t>
                      </a:r>
                    </a:p>
                  </a:txBody>
                  <a:tcPr marL="7620" marR="7620" marT="7620" marB="0" anchor="ctr"/>
                </a:tc>
                <a:tc>
                  <a:txBody>
                    <a:bodyPr/>
                    <a:lstStyle/>
                    <a:p>
                      <a:pPr marL="0" algn="ctr" defTabSz="914400" rtl="0" eaLnBrk="1" fontAlgn="ctr" latinLnBrk="0" hangingPunct="1"/>
                      <a:r>
                        <a:rPr lang="es-ES" sz="750" kern="1200">
                          <a:solidFill>
                            <a:schemeClr val="tx1"/>
                          </a:solidFill>
                          <a:latin typeface="Source Sans Pro" charset="0"/>
                          <a:ea typeface="Source Sans Pro" charset="0"/>
                          <a:cs typeface="+mn-cs"/>
                        </a:rPr>
                        <a:t>5,12</a:t>
                      </a:r>
                    </a:p>
                  </a:txBody>
                  <a:tcPr marL="7620" marR="7620" marT="7620" marB="0" anchor="ctr"/>
                </a:tc>
                <a:tc>
                  <a:txBody>
                    <a:bodyPr/>
                    <a:lstStyle/>
                    <a:p>
                      <a:pPr marL="0" algn="ctr" defTabSz="914400" rtl="0" eaLnBrk="1" fontAlgn="ctr" latinLnBrk="0" hangingPunct="1"/>
                      <a:r>
                        <a:rPr lang="es-ES" sz="750" kern="1200">
                          <a:solidFill>
                            <a:schemeClr val="tx1"/>
                          </a:solidFill>
                          <a:latin typeface="Source Sans Pro" charset="0"/>
                          <a:ea typeface="Source Sans Pro" charset="0"/>
                          <a:cs typeface="+mn-cs"/>
                        </a:rPr>
                        <a:t>26,21</a:t>
                      </a:r>
                    </a:p>
                  </a:txBody>
                  <a:tcPr marL="7620" marR="7620" marT="7620" marB="0" anchor="ctr"/>
                </a:tc>
                <a:extLst>
                  <a:ext uri="{0D108BD9-81ED-4DB2-BD59-A6C34878D82A}">
                    <a16:rowId xmlns:a16="http://schemas.microsoft.com/office/drawing/2014/main" val="3995362444"/>
                  </a:ext>
                </a:extLst>
              </a:tr>
              <a:tr h="215522">
                <a:tc vMerge="1">
                  <a:txBody>
                    <a:bodyPr/>
                    <a:lstStyle/>
                    <a:p>
                      <a:endParaRPr lang="es-ES"/>
                    </a:p>
                  </a:txBody>
                  <a:tcPr/>
                </a:tc>
                <a:tc>
                  <a:txBody>
                    <a:bodyPr/>
                    <a:lstStyle/>
                    <a:p>
                      <a:pPr algn="l" fontAlgn="ctr"/>
                      <a:r>
                        <a:rPr lang="en-US" sz="750" kern="1200" noProof="0" dirty="0">
                          <a:solidFill>
                            <a:schemeClr val="tx1"/>
                          </a:solidFill>
                          <a:latin typeface="Source Sans Pro" charset="0"/>
                          <a:ea typeface="Source Sans Pro" charset="0"/>
                          <a:cs typeface="+mn-cs"/>
                        </a:rPr>
                        <a:t>N0X (Kg)</a:t>
                      </a:r>
                    </a:p>
                  </a:txBody>
                  <a:tcPr marL="5388" marR="5388" marT="5388" marB="0" anchor="ctr"/>
                </a:tc>
                <a:tc>
                  <a:txBody>
                    <a:bodyPr/>
                    <a:lstStyle/>
                    <a:p>
                      <a:pPr marL="0" algn="ctr" defTabSz="914400" rtl="0" eaLnBrk="1" fontAlgn="ctr" latinLnBrk="0" hangingPunct="1"/>
                      <a:r>
                        <a:rPr lang="es-ES" sz="750" kern="1200">
                          <a:solidFill>
                            <a:schemeClr val="tx1"/>
                          </a:solidFill>
                          <a:latin typeface="Source Sans Pro" charset="0"/>
                          <a:ea typeface="Source Sans Pro" charset="0"/>
                          <a:cs typeface="+mn-cs"/>
                        </a:rPr>
                        <a:t>23,37</a:t>
                      </a:r>
                    </a:p>
                  </a:txBody>
                  <a:tcPr marL="7620" marR="7620" marT="7620" marB="0" anchor="ctr"/>
                </a:tc>
                <a:tc>
                  <a:txBody>
                    <a:bodyPr/>
                    <a:lstStyle/>
                    <a:p>
                      <a:pPr marL="0" algn="ctr" defTabSz="914400" rtl="0" eaLnBrk="1" fontAlgn="ctr" latinLnBrk="0" hangingPunct="1"/>
                      <a:r>
                        <a:rPr lang="es-ES" sz="750" kern="1200">
                          <a:solidFill>
                            <a:schemeClr val="tx1"/>
                          </a:solidFill>
                          <a:latin typeface="Source Sans Pro" charset="0"/>
                          <a:ea typeface="Source Sans Pro" charset="0"/>
                          <a:cs typeface="+mn-cs"/>
                        </a:rPr>
                        <a:t>30,70</a:t>
                      </a:r>
                    </a:p>
                  </a:txBody>
                  <a:tcPr marL="7620" marR="7620" marT="7620" marB="0" anchor="ctr"/>
                </a:tc>
                <a:tc>
                  <a:txBody>
                    <a:bodyPr/>
                    <a:lstStyle/>
                    <a:p>
                      <a:pPr marL="0" algn="ctr" defTabSz="914400" rtl="0" eaLnBrk="1" fontAlgn="ctr" latinLnBrk="0" hangingPunct="1"/>
                      <a:r>
                        <a:rPr lang="es-ES" sz="750" kern="1200">
                          <a:solidFill>
                            <a:schemeClr val="tx1"/>
                          </a:solidFill>
                          <a:latin typeface="Source Sans Pro" charset="0"/>
                          <a:ea typeface="Source Sans Pro" charset="0"/>
                          <a:cs typeface="+mn-cs"/>
                        </a:rPr>
                        <a:t>26,91</a:t>
                      </a:r>
                    </a:p>
                  </a:txBody>
                  <a:tcPr marL="7620" marR="7620" marT="7620" marB="0" anchor="ctr"/>
                </a:tc>
                <a:tc>
                  <a:txBody>
                    <a:bodyPr/>
                    <a:lstStyle/>
                    <a:p>
                      <a:pPr marL="0" algn="ctr" defTabSz="914400" rtl="0" eaLnBrk="1" fontAlgn="ctr" latinLnBrk="0" hangingPunct="1"/>
                      <a:r>
                        <a:rPr lang="es-ES" sz="750" kern="1200" dirty="0">
                          <a:solidFill>
                            <a:schemeClr val="tx1"/>
                          </a:solidFill>
                          <a:latin typeface="Source Sans Pro" charset="0"/>
                          <a:ea typeface="Source Sans Pro" charset="0"/>
                          <a:cs typeface="+mn-cs"/>
                        </a:rPr>
                        <a:t>31,74</a:t>
                      </a:r>
                    </a:p>
                  </a:txBody>
                  <a:tcPr marL="7620" marR="7620" marT="7620" marB="0" anchor="ctr"/>
                </a:tc>
                <a:tc>
                  <a:txBody>
                    <a:bodyPr/>
                    <a:lstStyle/>
                    <a:p>
                      <a:pPr marL="0" algn="ctr" defTabSz="914400" rtl="0" eaLnBrk="1" fontAlgn="ctr" latinLnBrk="0" hangingPunct="1"/>
                      <a:r>
                        <a:rPr lang="es-ES" sz="750" kern="1200" dirty="0">
                          <a:solidFill>
                            <a:schemeClr val="tx1"/>
                          </a:solidFill>
                          <a:latin typeface="Source Sans Pro" charset="0"/>
                          <a:ea typeface="Source Sans Pro" charset="0"/>
                          <a:cs typeface="+mn-cs"/>
                        </a:rPr>
                        <a:t>27,81</a:t>
                      </a:r>
                    </a:p>
                  </a:txBody>
                  <a:tcPr marL="7620" marR="7620" marT="7620" marB="0" anchor="ctr"/>
                </a:tc>
                <a:tc>
                  <a:txBody>
                    <a:bodyPr/>
                    <a:lstStyle/>
                    <a:p>
                      <a:pPr marL="0" algn="ctr" defTabSz="914400" rtl="0" eaLnBrk="1" fontAlgn="ctr" latinLnBrk="0" hangingPunct="1"/>
                      <a:r>
                        <a:rPr lang="es-ES" sz="750" kern="1200">
                          <a:solidFill>
                            <a:schemeClr val="tx1"/>
                          </a:solidFill>
                          <a:latin typeface="Source Sans Pro" charset="0"/>
                          <a:ea typeface="Source Sans Pro" charset="0"/>
                          <a:cs typeface="+mn-cs"/>
                        </a:rPr>
                        <a:t>140,52</a:t>
                      </a:r>
                    </a:p>
                  </a:txBody>
                  <a:tcPr marL="7620" marR="7620" marT="7620" marB="0" anchor="ctr"/>
                </a:tc>
                <a:extLst>
                  <a:ext uri="{0D108BD9-81ED-4DB2-BD59-A6C34878D82A}">
                    <a16:rowId xmlns:a16="http://schemas.microsoft.com/office/drawing/2014/main" val="1290723082"/>
                  </a:ext>
                </a:extLst>
              </a:tr>
              <a:tr h="215522">
                <a:tc vMerge="1">
                  <a:txBody>
                    <a:bodyPr/>
                    <a:lstStyle/>
                    <a:p>
                      <a:endParaRPr lang="es-ES"/>
                    </a:p>
                  </a:txBody>
                  <a:tcPr/>
                </a:tc>
                <a:tc>
                  <a:txBody>
                    <a:bodyPr/>
                    <a:lstStyle/>
                    <a:p>
                      <a:pPr algn="l" fontAlgn="ctr"/>
                      <a:r>
                        <a:rPr lang="en-US" sz="750" kern="1200" noProof="0" dirty="0">
                          <a:solidFill>
                            <a:schemeClr val="tx1"/>
                          </a:solidFill>
                          <a:latin typeface="Source Sans Pro" charset="0"/>
                          <a:ea typeface="Source Sans Pro" charset="0"/>
                          <a:cs typeface="+mn-cs"/>
                        </a:rPr>
                        <a:t>PM (Kg)</a:t>
                      </a:r>
                    </a:p>
                  </a:txBody>
                  <a:tcPr marL="5388" marR="5388" marT="5388" marB="0" anchor="ctr"/>
                </a:tc>
                <a:tc>
                  <a:txBody>
                    <a:bodyPr/>
                    <a:lstStyle/>
                    <a:p>
                      <a:pPr marL="0" algn="ctr" defTabSz="914400" rtl="0" eaLnBrk="1" fontAlgn="ctr" latinLnBrk="0" hangingPunct="1"/>
                      <a:r>
                        <a:rPr lang="es-ES" sz="750" kern="1200">
                          <a:solidFill>
                            <a:schemeClr val="tx1"/>
                          </a:solidFill>
                          <a:latin typeface="Source Sans Pro" charset="0"/>
                          <a:ea typeface="Source Sans Pro" charset="0"/>
                          <a:cs typeface="+mn-cs"/>
                        </a:rPr>
                        <a:t>1,55</a:t>
                      </a:r>
                    </a:p>
                  </a:txBody>
                  <a:tcPr marL="7620" marR="7620" marT="7620" marB="0" anchor="ctr"/>
                </a:tc>
                <a:tc>
                  <a:txBody>
                    <a:bodyPr/>
                    <a:lstStyle/>
                    <a:p>
                      <a:pPr marL="0" algn="ctr" defTabSz="914400" rtl="0" eaLnBrk="1" fontAlgn="ctr" latinLnBrk="0" hangingPunct="1"/>
                      <a:r>
                        <a:rPr lang="es-ES" sz="750" kern="1200">
                          <a:solidFill>
                            <a:schemeClr val="tx1"/>
                          </a:solidFill>
                          <a:latin typeface="Source Sans Pro" charset="0"/>
                          <a:ea typeface="Source Sans Pro" charset="0"/>
                          <a:cs typeface="+mn-cs"/>
                        </a:rPr>
                        <a:t>1,14</a:t>
                      </a:r>
                    </a:p>
                  </a:txBody>
                  <a:tcPr marL="7620" marR="7620" marT="7620" marB="0" anchor="ctr"/>
                </a:tc>
                <a:tc>
                  <a:txBody>
                    <a:bodyPr/>
                    <a:lstStyle/>
                    <a:p>
                      <a:pPr marL="0" algn="ctr" defTabSz="914400" rtl="0" eaLnBrk="1" fontAlgn="ctr" latinLnBrk="0" hangingPunct="1"/>
                      <a:r>
                        <a:rPr lang="es-ES" sz="750" kern="1200">
                          <a:solidFill>
                            <a:schemeClr val="tx1"/>
                          </a:solidFill>
                          <a:latin typeface="Source Sans Pro" charset="0"/>
                          <a:ea typeface="Source Sans Pro" charset="0"/>
                          <a:cs typeface="+mn-cs"/>
                        </a:rPr>
                        <a:t>0,52</a:t>
                      </a:r>
                    </a:p>
                  </a:txBody>
                  <a:tcPr marL="7620" marR="7620" marT="7620" marB="0" anchor="ctr"/>
                </a:tc>
                <a:tc>
                  <a:txBody>
                    <a:bodyPr/>
                    <a:lstStyle/>
                    <a:p>
                      <a:pPr marL="0" algn="ctr" defTabSz="914400" rtl="0" eaLnBrk="1" fontAlgn="ctr" latinLnBrk="0" hangingPunct="1"/>
                      <a:r>
                        <a:rPr lang="es-ES" sz="750" kern="1200">
                          <a:solidFill>
                            <a:schemeClr val="tx1"/>
                          </a:solidFill>
                          <a:latin typeface="Source Sans Pro" charset="0"/>
                          <a:ea typeface="Source Sans Pro" charset="0"/>
                          <a:cs typeface="+mn-cs"/>
                        </a:rPr>
                        <a:t>0,58</a:t>
                      </a:r>
                    </a:p>
                  </a:txBody>
                  <a:tcPr marL="7620" marR="7620" marT="7620" marB="0" anchor="ctr"/>
                </a:tc>
                <a:tc>
                  <a:txBody>
                    <a:bodyPr/>
                    <a:lstStyle/>
                    <a:p>
                      <a:pPr marL="0" algn="ctr" defTabSz="914400" rtl="0" eaLnBrk="1" fontAlgn="ctr" latinLnBrk="0" hangingPunct="1"/>
                      <a:r>
                        <a:rPr lang="es-ES" sz="750" kern="1200" dirty="0">
                          <a:solidFill>
                            <a:schemeClr val="tx1"/>
                          </a:solidFill>
                          <a:latin typeface="Source Sans Pro" charset="0"/>
                          <a:ea typeface="Source Sans Pro" charset="0"/>
                          <a:cs typeface="+mn-cs"/>
                        </a:rPr>
                        <a:t>0,86</a:t>
                      </a:r>
                    </a:p>
                  </a:txBody>
                  <a:tcPr marL="7620" marR="7620" marT="7620" marB="0" anchor="ctr"/>
                </a:tc>
                <a:tc>
                  <a:txBody>
                    <a:bodyPr/>
                    <a:lstStyle/>
                    <a:p>
                      <a:pPr marL="0" algn="ctr" defTabSz="914400" rtl="0" eaLnBrk="1" fontAlgn="ctr" latinLnBrk="0" hangingPunct="1"/>
                      <a:r>
                        <a:rPr lang="es-ES" sz="750" kern="1200" dirty="0">
                          <a:solidFill>
                            <a:schemeClr val="tx1"/>
                          </a:solidFill>
                          <a:latin typeface="Source Sans Pro" charset="0"/>
                          <a:ea typeface="Source Sans Pro" charset="0"/>
                          <a:cs typeface="+mn-cs"/>
                        </a:rPr>
                        <a:t>4,65</a:t>
                      </a:r>
                    </a:p>
                  </a:txBody>
                  <a:tcPr marL="7620" marR="7620" marT="7620" marB="0" anchor="ctr"/>
                </a:tc>
                <a:extLst>
                  <a:ext uri="{0D108BD9-81ED-4DB2-BD59-A6C34878D82A}">
                    <a16:rowId xmlns:a16="http://schemas.microsoft.com/office/drawing/2014/main" val="480546433"/>
                  </a:ext>
                </a:extLst>
              </a:tr>
              <a:tr h="215522">
                <a:tc gridSpan="2">
                  <a:txBody>
                    <a:bodyPr/>
                    <a:lstStyle/>
                    <a:p>
                      <a:pPr algn="ctr" fontAlgn="ctr"/>
                      <a:r>
                        <a:rPr lang="en-US" sz="750" kern="1200" noProof="0" dirty="0">
                          <a:solidFill>
                            <a:schemeClr val="tx1"/>
                          </a:solidFill>
                          <a:latin typeface="Source Sans Pro" charset="0"/>
                          <a:ea typeface="Source Sans Pro" charset="0"/>
                          <a:cs typeface="+mn-cs"/>
                        </a:rPr>
                        <a:t>Noise (</a:t>
                      </a:r>
                      <a:r>
                        <a:rPr lang="en-US" sz="750" kern="1200" noProof="0" dirty="0" err="1">
                          <a:solidFill>
                            <a:schemeClr val="tx1"/>
                          </a:solidFill>
                          <a:latin typeface="Source Sans Pro" charset="0"/>
                          <a:ea typeface="Source Sans Pro" charset="0"/>
                          <a:cs typeface="+mn-cs"/>
                        </a:rPr>
                        <a:t>db</a:t>
                      </a:r>
                      <a:r>
                        <a:rPr lang="en-US" sz="750" kern="1200" noProof="0" dirty="0">
                          <a:solidFill>
                            <a:schemeClr val="tx1"/>
                          </a:solidFill>
                          <a:latin typeface="Source Sans Pro" charset="0"/>
                          <a:ea typeface="Source Sans Pro" charset="0"/>
                          <a:cs typeface="+mn-cs"/>
                        </a:rPr>
                        <a:t>)</a:t>
                      </a:r>
                    </a:p>
                  </a:txBody>
                  <a:tcPr marL="5388" marR="5388" marT="5388" marB="0" anchor="ctr"/>
                </a:tc>
                <a:tc hMerge="1">
                  <a:txBody>
                    <a:bodyPr/>
                    <a:lstStyle/>
                    <a:p>
                      <a:endParaRPr lang="es-ES"/>
                    </a:p>
                  </a:txBody>
                  <a:tcPr/>
                </a:tc>
                <a:tc>
                  <a:txBody>
                    <a:bodyPr/>
                    <a:lstStyle/>
                    <a:p>
                      <a:pPr marL="0" algn="ctr" defTabSz="914400" rtl="0" eaLnBrk="1" fontAlgn="ctr" latinLnBrk="0" hangingPunct="1"/>
                      <a:r>
                        <a:rPr lang="es-ES" sz="750" kern="1200">
                          <a:solidFill>
                            <a:schemeClr val="tx1"/>
                          </a:solidFill>
                          <a:latin typeface="Source Sans Pro" charset="0"/>
                          <a:ea typeface="Source Sans Pro" charset="0"/>
                          <a:cs typeface="+mn-cs"/>
                        </a:rPr>
                        <a:t>89,01</a:t>
                      </a:r>
                    </a:p>
                  </a:txBody>
                  <a:tcPr marL="7620" marR="7620" marT="7620" marB="0" anchor="ctr"/>
                </a:tc>
                <a:tc>
                  <a:txBody>
                    <a:bodyPr/>
                    <a:lstStyle/>
                    <a:p>
                      <a:pPr marL="0" algn="ctr" defTabSz="914400" rtl="0" eaLnBrk="1" fontAlgn="ctr" latinLnBrk="0" hangingPunct="1"/>
                      <a:r>
                        <a:rPr lang="es-ES" sz="750" kern="1200">
                          <a:solidFill>
                            <a:schemeClr val="tx1"/>
                          </a:solidFill>
                          <a:latin typeface="Source Sans Pro" charset="0"/>
                          <a:ea typeface="Source Sans Pro" charset="0"/>
                          <a:cs typeface="+mn-cs"/>
                        </a:rPr>
                        <a:t>93,87</a:t>
                      </a:r>
                    </a:p>
                  </a:txBody>
                  <a:tcPr marL="7620" marR="7620" marT="7620" marB="0" anchor="ctr"/>
                </a:tc>
                <a:tc>
                  <a:txBody>
                    <a:bodyPr/>
                    <a:lstStyle/>
                    <a:p>
                      <a:pPr marL="0" algn="ctr" defTabSz="914400" rtl="0" eaLnBrk="1" fontAlgn="ctr" latinLnBrk="0" hangingPunct="1"/>
                      <a:r>
                        <a:rPr lang="es-ES" sz="750" kern="1200">
                          <a:solidFill>
                            <a:schemeClr val="tx1"/>
                          </a:solidFill>
                          <a:latin typeface="Source Sans Pro" charset="0"/>
                          <a:ea typeface="Source Sans Pro" charset="0"/>
                          <a:cs typeface="+mn-cs"/>
                        </a:rPr>
                        <a:t>93,40</a:t>
                      </a:r>
                    </a:p>
                  </a:txBody>
                  <a:tcPr marL="7620" marR="7620" marT="7620" marB="0" anchor="ctr"/>
                </a:tc>
                <a:tc>
                  <a:txBody>
                    <a:bodyPr/>
                    <a:lstStyle/>
                    <a:p>
                      <a:pPr marL="0" algn="ctr" defTabSz="914400" rtl="0" eaLnBrk="1" fontAlgn="ctr" latinLnBrk="0" hangingPunct="1"/>
                      <a:r>
                        <a:rPr lang="es-ES" sz="750" kern="1200">
                          <a:solidFill>
                            <a:schemeClr val="tx1"/>
                          </a:solidFill>
                          <a:latin typeface="Source Sans Pro" charset="0"/>
                          <a:ea typeface="Source Sans Pro" charset="0"/>
                          <a:cs typeface="+mn-cs"/>
                        </a:rPr>
                        <a:t>93,28</a:t>
                      </a:r>
                    </a:p>
                  </a:txBody>
                  <a:tcPr marL="7620" marR="7620" marT="7620" marB="0" anchor="ctr"/>
                </a:tc>
                <a:tc>
                  <a:txBody>
                    <a:bodyPr/>
                    <a:lstStyle/>
                    <a:p>
                      <a:pPr marL="0" algn="ctr" defTabSz="914400" rtl="0" eaLnBrk="1" fontAlgn="ctr" latinLnBrk="0" hangingPunct="1"/>
                      <a:r>
                        <a:rPr lang="es-ES" sz="750" kern="1200">
                          <a:solidFill>
                            <a:schemeClr val="tx1"/>
                          </a:solidFill>
                          <a:latin typeface="Source Sans Pro" charset="0"/>
                          <a:ea typeface="Source Sans Pro" charset="0"/>
                          <a:cs typeface="+mn-cs"/>
                        </a:rPr>
                        <a:t>92,31</a:t>
                      </a:r>
                    </a:p>
                  </a:txBody>
                  <a:tcPr marL="7620" marR="7620" marT="7620" marB="0" anchor="ctr"/>
                </a:tc>
                <a:tc>
                  <a:txBody>
                    <a:bodyPr/>
                    <a:lstStyle/>
                    <a:p>
                      <a:pPr marL="0" algn="ctr" defTabSz="914400" rtl="0" eaLnBrk="1" fontAlgn="ctr" latinLnBrk="0" hangingPunct="1"/>
                      <a:r>
                        <a:rPr lang="es-ES" sz="750" kern="1200" dirty="0">
                          <a:solidFill>
                            <a:schemeClr val="tx1"/>
                          </a:solidFill>
                          <a:latin typeface="Source Sans Pro" charset="0"/>
                          <a:ea typeface="Source Sans Pro" charset="0"/>
                          <a:cs typeface="+mn-cs"/>
                        </a:rPr>
                        <a:t>92,37</a:t>
                      </a:r>
                    </a:p>
                  </a:txBody>
                  <a:tcPr marL="7620" marR="7620" marT="7620" marB="0" anchor="ctr"/>
                </a:tc>
                <a:extLst>
                  <a:ext uri="{0D108BD9-81ED-4DB2-BD59-A6C34878D82A}">
                    <a16:rowId xmlns:a16="http://schemas.microsoft.com/office/drawing/2014/main" val="896857815"/>
                  </a:ext>
                </a:extLst>
              </a:tr>
              <a:tr h="215522">
                <a:tc>
                  <a:txBody>
                    <a:bodyPr/>
                    <a:lstStyle/>
                    <a:p>
                      <a:pPr algn="l" fontAlgn="b"/>
                      <a:r>
                        <a:rPr lang="es-ES" sz="800" u="none" strike="noStrike" dirty="0">
                          <a:effectLst/>
                        </a:rPr>
                        <a:t> </a:t>
                      </a:r>
                      <a:endParaRPr lang="es-ES" sz="800" b="0" i="0" u="none" strike="noStrike" dirty="0">
                        <a:solidFill>
                          <a:srgbClr val="000000"/>
                        </a:solidFill>
                        <a:effectLst/>
                        <a:latin typeface="Calibri" panose="020F0502020204030204" pitchFamily="34" charset="0"/>
                      </a:endParaRPr>
                    </a:p>
                  </a:txBody>
                  <a:tcPr marL="5388" marR="5388" marT="5388" marB="0" anchor="b">
                    <a:solidFill>
                      <a:schemeClr val="bg1"/>
                    </a:solidFill>
                  </a:tcPr>
                </a:tc>
                <a:tc>
                  <a:txBody>
                    <a:bodyPr/>
                    <a:lstStyle/>
                    <a:p>
                      <a:pPr algn="l" fontAlgn="b"/>
                      <a:r>
                        <a:rPr lang="es-ES" sz="800" u="none" strike="noStrike" dirty="0">
                          <a:effectLst/>
                        </a:rPr>
                        <a:t> </a:t>
                      </a:r>
                      <a:endParaRPr lang="es-ES" sz="800" b="0" i="0" u="none" strike="noStrike" dirty="0">
                        <a:solidFill>
                          <a:srgbClr val="000000"/>
                        </a:solidFill>
                        <a:effectLst/>
                        <a:latin typeface="Calibri" panose="020F0502020204030204" pitchFamily="34" charset="0"/>
                      </a:endParaRPr>
                    </a:p>
                  </a:txBody>
                  <a:tcPr marL="5388" marR="5388" marT="5388" marB="0" anchor="b">
                    <a:solidFill>
                      <a:schemeClr val="bg1"/>
                    </a:solidFill>
                  </a:tcPr>
                </a:tc>
                <a:tc>
                  <a:txBody>
                    <a:bodyPr/>
                    <a:lstStyle/>
                    <a:p>
                      <a:pPr algn="l" fontAlgn="b"/>
                      <a:r>
                        <a:rPr lang="es-ES" sz="800" u="none" strike="noStrike" dirty="0">
                          <a:effectLst/>
                        </a:rPr>
                        <a:t> </a:t>
                      </a:r>
                      <a:endParaRPr lang="es-ES" sz="800" b="0" i="0" u="none" strike="noStrike" dirty="0">
                        <a:solidFill>
                          <a:srgbClr val="000000"/>
                        </a:solidFill>
                        <a:effectLst/>
                        <a:latin typeface="Calibri" panose="020F0502020204030204" pitchFamily="34" charset="0"/>
                      </a:endParaRPr>
                    </a:p>
                  </a:txBody>
                  <a:tcPr marL="5388" marR="5388" marT="5388" marB="0" anchor="b">
                    <a:solidFill>
                      <a:schemeClr val="bg1"/>
                    </a:solidFill>
                  </a:tcPr>
                </a:tc>
                <a:tc>
                  <a:txBody>
                    <a:bodyPr/>
                    <a:lstStyle/>
                    <a:p>
                      <a:pPr algn="l" fontAlgn="b"/>
                      <a:r>
                        <a:rPr lang="es-ES" sz="800" u="none" strike="noStrike" dirty="0">
                          <a:effectLst/>
                        </a:rPr>
                        <a:t> </a:t>
                      </a:r>
                      <a:endParaRPr lang="es-ES" sz="800" b="0" i="0" u="none" strike="noStrike" dirty="0">
                        <a:solidFill>
                          <a:srgbClr val="000000"/>
                        </a:solidFill>
                        <a:effectLst/>
                        <a:latin typeface="Calibri" panose="020F0502020204030204" pitchFamily="34" charset="0"/>
                      </a:endParaRPr>
                    </a:p>
                  </a:txBody>
                  <a:tcPr marL="5388" marR="5388" marT="5388" marB="0" anchor="b">
                    <a:solidFill>
                      <a:schemeClr val="bg1"/>
                    </a:solidFill>
                  </a:tcPr>
                </a:tc>
                <a:tc>
                  <a:txBody>
                    <a:bodyPr/>
                    <a:lstStyle/>
                    <a:p>
                      <a:pPr algn="l" fontAlgn="b"/>
                      <a:r>
                        <a:rPr lang="es-ES" sz="800" u="none" strike="noStrike" dirty="0">
                          <a:effectLst/>
                        </a:rPr>
                        <a:t> </a:t>
                      </a:r>
                      <a:endParaRPr lang="es-ES" sz="800" b="0" i="0" u="none" strike="noStrike" dirty="0">
                        <a:solidFill>
                          <a:srgbClr val="000000"/>
                        </a:solidFill>
                        <a:effectLst/>
                        <a:latin typeface="Calibri" panose="020F0502020204030204" pitchFamily="34" charset="0"/>
                      </a:endParaRPr>
                    </a:p>
                  </a:txBody>
                  <a:tcPr marL="5388" marR="5388" marT="5388" marB="0" anchor="b">
                    <a:solidFill>
                      <a:schemeClr val="bg1"/>
                    </a:solidFill>
                  </a:tcPr>
                </a:tc>
                <a:tc>
                  <a:txBody>
                    <a:bodyPr/>
                    <a:lstStyle/>
                    <a:p>
                      <a:pPr algn="l" fontAlgn="b"/>
                      <a:r>
                        <a:rPr lang="es-ES" sz="800" u="none" strike="noStrike" dirty="0">
                          <a:effectLst/>
                        </a:rPr>
                        <a:t> </a:t>
                      </a:r>
                      <a:endParaRPr lang="es-ES" sz="800" b="0" i="0" u="none" strike="noStrike" dirty="0">
                        <a:solidFill>
                          <a:srgbClr val="000000"/>
                        </a:solidFill>
                        <a:effectLst/>
                        <a:latin typeface="Calibri" panose="020F0502020204030204" pitchFamily="34" charset="0"/>
                      </a:endParaRPr>
                    </a:p>
                  </a:txBody>
                  <a:tcPr marL="5388" marR="5388" marT="5388" marB="0" anchor="b">
                    <a:solidFill>
                      <a:schemeClr val="bg1"/>
                    </a:solidFill>
                  </a:tcPr>
                </a:tc>
                <a:tc>
                  <a:txBody>
                    <a:bodyPr/>
                    <a:lstStyle/>
                    <a:p>
                      <a:pPr algn="l" fontAlgn="b"/>
                      <a:r>
                        <a:rPr lang="es-ES" sz="800" u="none" strike="noStrike" dirty="0">
                          <a:effectLst/>
                        </a:rPr>
                        <a:t> </a:t>
                      </a:r>
                      <a:endParaRPr lang="es-ES" sz="800" b="0" i="0" u="none" strike="noStrike" dirty="0">
                        <a:solidFill>
                          <a:srgbClr val="000000"/>
                        </a:solidFill>
                        <a:effectLst/>
                        <a:latin typeface="Calibri" panose="020F0502020204030204" pitchFamily="34" charset="0"/>
                      </a:endParaRPr>
                    </a:p>
                  </a:txBody>
                  <a:tcPr marL="5388" marR="5388" marT="5388" marB="0" anchor="b">
                    <a:solidFill>
                      <a:schemeClr val="bg1"/>
                    </a:solidFill>
                  </a:tcPr>
                </a:tc>
                <a:tc>
                  <a:txBody>
                    <a:bodyPr/>
                    <a:lstStyle/>
                    <a:p>
                      <a:pPr algn="l" fontAlgn="b"/>
                      <a:r>
                        <a:rPr lang="es-ES" sz="800" u="none" strike="noStrike" dirty="0">
                          <a:effectLst/>
                        </a:rPr>
                        <a:t> </a:t>
                      </a:r>
                      <a:endParaRPr lang="es-ES" sz="800" b="0" i="0" u="none" strike="noStrike" dirty="0">
                        <a:solidFill>
                          <a:srgbClr val="000000"/>
                        </a:solidFill>
                        <a:effectLst/>
                        <a:latin typeface="Calibri" panose="020F0502020204030204" pitchFamily="34" charset="0"/>
                      </a:endParaRPr>
                    </a:p>
                  </a:txBody>
                  <a:tcPr marL="5388" marR="5388" marT="5388" marB="0" anchor="b">
                    <a:solidFill>
                      <a:schemeClr val="bg1"/>
                    </a:solidFill>
                  </a:tcPr>
                </a:tc>
                <a:extLst>
                  <a:ext uri="{0D108BD9-81ED-4DB2-BD59-A6C34878D82A}">
                    <a16:rowId xmlns:a16="http://schemas.microsoft.com/office/drawing/2014/main" val="3207720496"/>
                  </a:ext>
                </a:extLst>
              </a:tr>
              <a:tr h="215522">
                <a:tc gridSpan="2">
                  <a:txBody>
                    <a:bodyPr/>
                    <a:lstStyle/>
                    <a:p>
                      <a:pPr algn="ctr" fontAlgn="ctr"/>
                      <a:r>
                        <a:rPr lang="ca-ES" sz="750" kern="1200" noProof="0" dirty="0">
                          <a:solidFill>
                            <a:schemeClr val="tx1"/>
                          </a:solidFill>
                          <a:latin typeface="Source Sans Pro" charset="0"/>
                          <a:ea typeface="Source Sans Pro" charset="0"/>
                          <a:cs typeface="+mn-cs"/>
                        </a:rPr>
                        <a:t>VSL </a:t>
                      </a:r>
                    </a:p>
                  </a:txBody>
                  <a:tcPr marL="5388" marR="5388" marT="5388" marB="0" anchor="ctr"/>
                </a:tc>
                <a:tc hMerge="1">
                  <a:txBody>
                    <a:bodyPr/>
                    <a:lstStyle/>
                    <a:p>
                      <a:endParaRPr lang="es-ES"/>
                    </a:p>
                  </a:txBody>
                  <a:tcPr/>
                </a:tc>
                <a:tc>
                  <a:txBody>
                    <a:bodyPr/>
                    <a:lstStyle/>
                    <a:p>
                      <a:pPr algn="ctr" fontAlgn="ctr"/>
                      <a:r>
                        <a:rPr lang="ca-ES" sz="750" kern="1200" noProof="0" dirty="0">
                          <a:solidFill>
                            <a:schemeClr val="tx1"/>
                          </a:solidFill>
                          <a:latin typeface="Source Sans Pro" charset="0"/>
                          <a:ea typeface="Source Sans Pro" charset="0"/>
                          <a:cs typeface="+mn-cs"/>
                        </a:rPr>
                        <a:t>Tram 1</a:t>
                      </a:r>
                    </a:p>
                  </a:txBody>
                  <a:tcPr marL="5388" marR="5388" marT="5388" marB="0" anchor="ctr"/>
                </a:tc>
                <a:tc>
                  <a:txBody>
                    <a:bodyPr/>
                    <a:lstStyle/>
                    <a:p>
                      <a:pPr algn="ctr" fontAlgn="ctr"/>
                      <a:r>
                        <a:rPr lang="ca-ES" sz="750" kern="1200" noProof="0">
                          <a:solidFill>
                            <a:schemeClr val="tx1"/>
                          </a:solidFill>
                          <a:latin typeface="Source Sans Pro" charset="0"/>
                          <a:ea typeface="Source Sans Pro" charset="0"/>
                          <a:cs typeface="+mn-cs"/>
                        </a:rPr>
                        <a:t>Tram 2</a:t>
                      </a:r>
                    </a:p>
                  </a:txBody>
                  <a:tcPr marL="5388" marR="5388" marT="5388" marB="0" anchor="ctr"/>
                </a:tc>
                <a:tc>
                  <a:txBody>
                    <a:bodyPr/>
                    <a:lstStyle/>
                    <a:p>
                      <a:pPr algn="ctr" fontAlgn="ctr"/>
                      <a:r>
                        <a:rPr lang="ca-ES" sz="750" kern="1200" noProof="0">
                          <a:solidFill>
                            <a:schemeClr val="tx1"/>
                          </a:solidFill>
                          <a:latin typeface="Source Sans Pro" charset="0"/>
                          <a:ea typeface="Source Sans Pro" charset="0"/>
                          <a:cs typeface="+mn-cs"/>
                        </a:rPr>
                        <a:t>Tram 3</a:t>
                      </a:r>
                    </a:p>
                  </a:txBody>
                  <a:tcPr marL="5388" marR="5388" marT="5388" marB="0" anchor="ctr"/>
                </a:tc>
                <a:tc>
                  <a:txBody>
                    <a:bodyPr/>
                    <a:lstStyle/>
                    <a:p>
                      <a:pPr algn="ctr" fontAlgn="ctr"/>
                      <a:r>
                        <a:rPr lang="ca-ES" sz="750" kern="1200" noProof="0">
                          <a:solidFill>
                            <a:schemeClr val="tx1"/>
                          </a:solidFill>
                          <a:latin typeface="Source Sans Pro" charset="0"/>
                          <a:ea typeface="Source Sans Pro" charset="0"/>
                          <a:cs typeface="+mn-cs"/>
                        </a:rPr>
                        <a:t>Tram 4</a:t>
                      </a:r>
                    </a:p>
                  </a:txBody>
                  <a:tcPr marL="5388" marR="5388" marT="5388" marB="0" anchor="ctr"/>
                </a:tc>
                <a:tc>
                  <a:txBody>
                    <a:bodyPr/>
                    <a:lstStyle/>
                    <a:p>
                      <a:pPr algn="ctr" fontAlgn="ctr"/>
                      <a:r>
                        <a:rPr lang="ca-ES" sz="750" kern="1200" noProof="0">
                          <a:solidFill>
                            <a:schemeClr val="tx1"/>
                          </a:solidFill>
                          <a:latin typeface="Source Sans Pro" charset="0"/>
                          <a:ea typeface="Source Sans Pro" charset="0"/>
                          <a:cs typeface="+mn-cs"/>
                        </a:rPr>
                        <a:t> Tram 5</a:t>
                      </a:r>
                    </a:p>
                  </a:txBody>
                  <a:tcPr marL="5388" marR="5388" marT="5388" marB="0" anchor="ctr"/>
                </a:tc>
                <a:tc>
                  <a:txBody>
                    <a:bodyPr/>
                    <a:lstStyle/>
                    <a:p>
                      <a:pPr algn="ctr" fontAlgn="ctr"/>
                      <a:r>
                        <a:rPr lang="ca-ES" sz="750" kern="1200" noProof="0" dirty="0">
                          <a:solidFill>
                            <a:schemeClr val="tx1"/>
                          </a:solidFill>
                          <a:latin typeface="Source Sans Pro" charset="0"/>
                          <a:ea typeface="Source Sans Pro" charset="0"/>
                          <a:cs typeface="+mn-cs"/>
                        </a:rPr>
                        <a:t>Total</a:t>
                      </a:r>
                    </a:p>
                  </a:txBody>
                  <a:tcPr marL="5388" marR="5388" marT="5388" marB="0" anchor="ctr"/>
                </a:tc>
                <a:extLst>
                  <a:ext uri="{0D108BD9-81ED-4DB2-BD59-A6C34878D82A}">
                    <a16:rowId xmlns:a16="http://schemas.microsoft.com/office/drawing/2014/main" val="1055963412"/>
                  </a:ext>
                </a:extLst>
              </a:tr>
              <a:tr h="215522">
                <a:tc rowSpan="5">
                  <a:txBody>
                    <a:bodyPr/>
                    <a:lstStyle/>
                    <a:p>
                      <a:pPr algn="ctr" fontAlgn="ctr"/>
                      <a:r>
                        <a:rPr lang="en-US" sz="750" kern="1200" noProof="0" dirty="0">
                          <a:solidFill>
                            <a:schemeClr val="tx1"/>
                          </a:solidFill>
                          <a:latin typeface="Source Sans Pro" charset="0"/>
                          <a:ea typeface="Source Sans Pro" charset="0"/>
                          <a:cs typeface="+mn-cs"/>
                        </a:rPr>
                        <a:t>Traffic</a:t>
                      </a:r>
                    </a:p>
                  </a:txBody>
                  <a:tcPr marL="5388" marR="5388" marT="5388" marB="0" vert="vert270" anchor="ctr"/>
                </a:tc>
                <a:tc>
                  <a:txBody>
                    <a:bodyPr/>
                    <a:lstStyle/>
                    <a:p>
                      <a:pPr algn="l" fontAlgn="ctr"/>
                      <a:r>
                        <a:rPr lang="en-US" sz="750" kern="1200" noProof="0" dirty="0">
                          <a:solidFill>
                            <a:schemeClr val="tx1"/>
                          </a:solidFill>
                          <a:latin typeface="Source Sans Pro" charset="0"/>
                          <a:ea typeface="Source Sans Pro" charset="0"/>
                          <a:cs typeface="+mn-cs"/>
                        </a:rPr>
                        <a:t>Average queue (</a:t>
                      </a:r>
                      <a:r>
                        <a:rPr lang="en-US" sz="750" kern="1200" noProof="0" dirty="0" err="1">
                          <a:solidFill>
                            <a:schemeClr val="tx1"/>
                          </a:solidFill>
                          <a:latin typeface="Source Sans Pro" charset="0"/>
                          <a:ea typeface="Source Sans Pro" charset="0"/>
                          <a:cs typeface="+mn-cs"/>
                        </a:rPr>
                        <a:t>veh</a:t>
                      </a:r>
                      <a:r>
                        <a:rPr lang="en-US" sz="750" kern="1200" noProof="0" dirty="0">
                          <a:solidFill>
                            <a:schemeClr val="tx1"/>
                          </a:solidFill>
                          <a:latin typeface="Source Sans Pro" charset="0"/>
                          <a:ea typeface="Source Sans Pro" charset="0"/>
                          <a:cs typeface="+mn-cs"/>
                        </a:rPr>
                        <a:t>)</a:t>
                      </a:r>
                    </a:p>
                  </a:txBody>
                  <a:tcPr marL="5388" marR="5388" marT="5388" marB="0" anchor="ctr"/>
                </a:tc>
                <a:tc>
                  <a:txBody>
                    <a:bodyPr/>
                    <a:lstStyle/>
                    <a:p>
                      <a:pPr algn="ctr" fontAlgn="ctr"/>
                      <a:r>
                        <a:rPr lang="es-ES" sz="750" kern="1200" dirty="0">
                          <a:solidFill>
                            <a:schemeClr val="tx1"/>
                          </a:solidFill>
                          <a:latin typeface="Source Sans Pro" charset="0"/>
                          <a:ea typeface="Source Sans Pro" charset="0"/>
                          <a:cs typeface="+mn-cs"/>
                        </a:rPr>
                        <a:t>0,09</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0,00</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0,10</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0,00</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0,07</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0,25</a:t>
                      </a:r>
                    </a:p>
                  </a:txBody>
                  <a:tcPr marL="7620" marR="7620" marT="7620" marB="0" anchor="ctr"/>
                </a:tc>
                <a:extLst>
                  <a:ext uri="{0D108BD9-81ED-4DB2-BD59-A6C34878D82A}">
                    <a16:rowId xmlns:a16="http://schemas.microsoft.com/office/drawing/2014/main" val="80757303"/>
                  </a:ext>
                </a:extLst>
              </a:tr>
              <a:tr h="215522">
                <a:tc vMerge="1">
                  <a:txBody>
                    <a:bodyPr/>
                    <a:lstStyle/>
                    <a:p>
                      <a:endParaRPr lang="es-ES"/>
                    </a:p>
                  </a:txBody>
                  <a:tcPr/>
                </a:tc>
                <a:tc>
                  <a:txBody>
                    <a:bodyPr/>
                    <a:lstStyle/>
                    <a:p>
                      <a:pPr algn="l" fontAlgn="ctr"/>
                      <a:r>
                        <a:rPr lang="en-US" sz="750" kern="1200" noProof="0" dirty="0">
                          <a:solidFill>
                            <a:schemeClr val="tx1"/>
                          </a:solidFill>
                          <a:latin typeface="Source Sans Pro" charset="0"/>
                          <a:ea typeface="Source Sans Pro" charset="0"/>
                          <a:cs typeface="+mn-cs"/>
                        </a:rPr>
                        <a:t>Lane changes</a:t>
                      </a:r>
                    </a:p>
                  </a:txBody>
                  <a:tcPr marL="5388" marR="5388" marT="5388" marB="0" anchor="ctr"/>
                </a:tc>
                <a:tc>
                  <a:txBody>
                    <a:bodyPr/>
                    <a:lstStyle/>
                    <a:p>
                      <a:pPr algn="ctr" fontAlgn="ctr"/>
                      <a:r>
                        <a:rPr lang="es-ES" sz="750" kern="1200" dirty="0">
                          <a:solidFill>
                            <a:schemeClr val="tx1"/>
                          </a:solidFill>
                          <a:latin typeface="Source Sans Pro" charset="0"/>
                          <a:ea typeface="Source Sans Pro" charset="0"/>
                          <a:cs typeface="+mn-cs"/>
                        </a:rPr>
                        <a:t>1,88</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3,04</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2,26</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2,49</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2,87</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12,54</a:t>
                      </a:r>
                    </a:p>
                  </a:txBody>
                  <a:tcPr marL="7620" marR="7620" marT="7620" marB="0" anchor="ctr"/>
                </a:tc>
                <a:extLst>
                  <a:ext uri="{0D108BD9-81ED-4DB2-BD59-A6C34878D82A}">
                    <a16:rowId xmlns:a16="http://schemas.microsoft.com/office/drawing/2014/main" val="1320819507"/>
                  </a:ext>
                </a:extLst>
              </a:tr>
              <a:tr h="215522">
                <a:tc vMerge="1">
                  <a:txBody>
                    <a:bodyPr/>
                    <a:lstStyle/>
                    <a:p>
                      <a:endParaRPr lang="es-ES"/>
                    </a:p>
                  </a:txBody>
                  <a:tcPr/>
                </a:tc>
                <a:tc>
                  <a:txBody>
                    <a:bodyPr/>
                    <a:lstStyle/>
                    <a:p>
                      <a:pPr algn="l" fontAlgn="ctr"/>
                      <a:r>
                        <a:rPr lang="en-US" sz="750" kern="1200" noProof="0" dirty="0">
                          <a:solidFill>
                            <a:schemeClr val="tx1"/>
                          </a:solidFill>
                          <a:latin typeface="Source Sans Pro" charset="0"/>
                          <a:ea typeface="Source Sans Pro" charset="0"/>
                          <a:cs typeface="+mn-cs"/>
                        </a:rPr>
                        <a:t>Number of stops</a:t>
                      </a:r>
                    </a:p>
                  </a:txBody>
                  <a:tcPr marL="5388" marR="5388" marT="5388" marB="0" anchor="ctr"/>
                </a:tc>
                <a:tc>
                  <a:txBody>
                    <a:bodyPr/>
                    <a:lstStyle/>
                    <a:p>
                      <a:pPr algn="ctr" fontAlgn="ctr"/>
                      <a:r>
                        <a:rPr lang="es-ES" sz="750" kern="1200">
                          <a:solidFill>
                            <a:schemeClr val="tx1"/>
                          </a:solidFill>
                          <a:latin typeface="Source Sans Pro" charset="0"/>
                          <a:ea typeface="Source Sans Pro" charset="0"/>
                          <a:cs typeface="+mn-cs"/>
                        </a:rPr>
                        <a:t>0,05</a:t>
                      </a:r>
                    </a:p>
                  </a:txBody>
                  <a:tcPr marL="7620" marR="7620" marT="7620" marB="0" anchor="ctr"/>
                </a:tc>
                <a:tc>
                  <a:txBody>
                    <a:bodyPr/>
                    <a:lstStyle/>
                    <a:p>
                      <a:pPr algn="ctr" fontAlgn="ctr"/>
                      <a:r>
                        <a:rPr lang="es-ES" sz="750" kern="1200" dirty="0">
                          <a:solidFill>
                            <a:schemeClr val="tx1"/>
                          </a:solidFill>
                          <a:latin typeface="Source Sans Pro" charset="0"/>
                          <a:ea typeface="Source Sans Pro" charset="0"/>
                          <a:cs typeface="+mn-cs"/>
                        </a:rPr>
                        <a:t>0,00</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0,02</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0,00</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0,03</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0,10</a:t>
                      </a:r>
                    </a:p>
                  </a:txBody>
                  <a:tcPr marL="7620" marR="7620" marT="7620" marB="0" anchor="ctr"/>
                </a:tc>
                <a:extLst>
                  <a:ext uri="{0D108BD9-81ED-4DB2-BD59-A6C34878D82A}">
                    <a16:rowId xmlns:a16="http://schemas.microsoft.com/office/drawing/2014/main" val="180231049"/>
                  </a:ext>
                </a:extLst>
              </a:tr>
              <a:tr h="215522">
                <a:tc vMerge="1">
                  <a:txBody>
                    <a:bodyPr/>
                    <a:lstStyle/>
                    <a:p>
                      <a:endParaRPr lang="es-ES"/>
                    </a:p>
                  </a:txBody>
                  <a:tcPr/>
                </a:tc>
                <a:tc>
                  <a:txBody>
                    <a:bodyPr/>
                    <a:lstStyle/>
                    <a:p>
                      <a:pPr algn="l" fontAlgn="ctr"/>
                      <a:r>
                        <a:rPr lang="en-US" sz="750" kern="1200" noProof="0" dirty="0">
                          <a:solidFill>
                            <a:schemeClr val="tx1"/>
                          </a:solidFill>
                          <a:latin typeface="Source Sans Pro" charset="0"/>
                          <a:ea typeface="Source Sans Pro" charset="0"/>
                          <a:cs typeface="+mn-cs"/>
                        </a:rPr>
                        <a:t>Stop</a:t>
                      </a:r>
                      <a:r>
                        <a:rPr lang="en-US" sz="750" kern="1200" baseline="0" noProof="0" dirty="0">
                          <a:solidFill>
                            <a:schemeClr val="tx1"/>
                          </a:solidFill>
                          <a:latin typeface="Source Sans Pro" charset="0"/>
                          <a:ea typeface="Source Sans Pro" charset="0"/>
                          <a:cs typeface="+mn-cs"/>
                        </a:rPr>
                        <a:t> time </a:t>
                      </a:r>
                      <a:r>
                        <a:rPr lang="en-US" sz="750" kern="1200" noProof="0" dirty="0">
                          <a:solidFill>
                            <a:schemeClr val="tx1"/>
                          </a:solidFill>
                          <a:latin typeface="Source Sans Pro" charset="0"/>
                          <a:ea typeface="Source Sans Pro" charset="0"/>
                          <a:cs typeface="+mn-cs"/>
                        </a:rPr>
                        <a:t>(s)</a:t>
                      </a:r>
                    </a:p>
                  </a:txBody>
                  <a:tcPr marL="5388" marR="5388" marT="5388" marB="0" anchor="ctr"/>
                </a:tc>
                <a:tc>
                  <a:txBody>
                    <a:bodyPr/>
                    <a:lstStyle/>
                    <a:p>
                      <a:pPr algn="ctr" fontAlgn="ctr"/>
                      <a:r>
                        <a:rPr lang="es-ES" sz="750" kern="1200">
                          <a:solidFill>
                            <a:schemeClr val="tx1"/>
                          </a:solidFill>
                          <a:latin typeface="Source Sans Pro" charset="0"/>
                          <a:ea typeface="Source Sans Pro" charset="0"/>
                          <a:cs typeface="+mn-cs"/>
                        </a:rPr>
                        <a:t>0,22</a:t>
                      </a:r>
                    </a:p>
                  </a:txBody>
                  <a:tcPr marL="7620" marR="7620" marT="7620" marB="0" anchor="ctr"/>
                </a:tc>
                <a:tc>
                  <a:txBody>
                    <a:bodyPr/>
                    <a:lstStyle/>
                    <a:p>
                      <a:pPr algn="ctr" fontAlgn="ctr"/>
                      <a:r>
                        <a:rPr lang="es-ES" sz="750" kern="1200" dirty="0">
                          <a:solidFill>
                            <a:schemeClr val="tx1"/>
                          </a:solidFill>
                          <a:latin typeface="Source Sans Pro" charset="0"/>
                          <a:ea typeface="Source Sans Pro" charset="0"/>
                          <a:cs typeface="+mn-cs"/>
                        </a:rPr>
                        <a:t>0,04</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0,34</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0,02</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0,23</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0,85</a:t>
                      </a:r>
                    </a:p>
                  </a:txBody>
                  <a:tcPr marL="7620" marR="7620" marT="7620" marB="0" anchor="ctr"/>
                </a:tc>
                <a:extLst>
                  <a:ext uri="{0D108BD9-81ED-4DB2-BD59-A6C34878D82A}">
                    <a16:rowId xmlns:a16="http://schemas.microsoft.com/office/drawing/2014/main" val="328899425"/>
                  </a:ext>
                </a:extLst>
              </a:tr>
              <a:tr h="215522">
                <a:tc vMerge="1">
                  <a:txBody>
                    <a:bodyPr/>
                    <a:lstStyle/>
                    <a:p>
                      <a:endParaRPr lang="es-ES"/>
                    </a:p>
                  </a:txBody>
                  <a:tcPr/>
                </a:tc>
                <a:tc>
                  <a:txBody>
                    <a:bodyPr/>
                    <a:lstStyle/>
                    <a:p>
                      <a:pPr algn="l" fontAlgn="ctr"/>
                      <a:r>
                        <a:rPr lang="en-US" sz="750" kern="1200" noProof="0" dirty="0">
                          <a:solidFill>
                            <a:schemeClr val="tx1"/>
                          </a:solidFill>
                          <a:latin typeface="Source Sans Pro" charset="0"/>
                          <a:ea typeface="Source Sans Pro" charset="0"/>
                          <a:cs typeface="+mn-cs"/>
                        </a:rPr>
                        <a:t>Travel</a:t>
                      </a:r>
                      <a:r>
                        <a:rPr lang="en-US" sz="750" kern="1200" baseline="0" noProof="0" dirty="0">
                          <a:solidFill>
                            <a:schemeClr val="tx1"/>
                          </a:solidFill>
                          <a:latin typeface="Source Sans Pro" charset="0"/>
                          <a:ea typeface="Source Sans Pro" charset="0"/>
                          <a:cs typeface="+mn-cs"/>
                        </a:rPr>
                        <a:t> time </a:t>
                      </a:r>
                      <a:r>
                        <a:rPr lang="en-US" sz="750" kern="1200" noProof="0" dirty="0">
                          <a:solidFill>
                            <a:schemeClr val="tx1"/>
                          </a:solidFill>
                          <a:latin typeface="Source Sans Pro" charset="0"/>
                          <a:ea typeface="Source Sans Pro" charset="0"/>
                          <a:cs typeface="+mn-cs"/>
                        </a:rPr>
                        <a:t>(h)</a:t>
                      </a:r>
                    </a:p>
                  </a:txBody>
                  <a:tcPr marL="5388" marR="5388" marT="5388" marB="0" anchor="ctr"/>
                </a:tc>
                <a:tc>
                  <a:txBody>
                    <a:bodyPr/>
                    <a:lstStyle/>
                    <a:p>
                      <a:pPr algn="ctr" fontAlgn="ctr"/>
                      <a:r>
                        <a:rPr lang="es-ES" sz="750" kern="1200">
                          <a:solidFill>
                            <a:schemeClr val="tx1"/>
                          </a:solidFill>
                          <a:latin typeface="Source Sans Pro" charset="0"/>
                          <a:ea typeface="Source Sans Pro" charset="0"/>
                          <a:cs typeface="+mn-cs"/>
                        </a:rPr>
                        <a:t>253,43</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263,95</a:t>
                      </a:r>
                    </a:p>
                  </a:txBody>
                  <a:tcPr marL="7620" marR="7620" marT="7620" marB="0" anchor="ctr"/>
                </a:tc>
                <a:tc>
                  <a:txBody>
                    <a:bodyPr/>
                    <a:lstStyle/>
                    <a:p>
                      <a:pPr algn="ctr" fontAlgn="ctr"/>
                      <a:r>
                        <a:rPr lang="es-ES" sz="750" kern="1200" dirty="0">
                          <a:solidFill>
                            <a:schemeClr val="tx1"/>
                          </a:solidFill>
                          <a:latin typeface="Source Sans Pro" charset="0"/>
                          <a:ea typeface="Source Sans Pro" charset="0"/>
                          <a:cs typeface="+mn-cs"/>
                        </a:rPr>
                        <a:t>236,22</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267,93</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231,00</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1252,53</a:t>
                      </a:r>
                    </a:p>
                  </a:txBody>
                  <a:tcPr marL="7620" marR="7620" marT="7620" marB="0" anchor="ctr"/>
                </a:tc>
                <a:extLst>
                  <a:ext uri="{0D108BD9-81ED-4DB2-BD59-A6C34878D82A}">
                    <a16:rowId xmlns:a16="http://schemas.microsoft.com/office/drawing/2014/main" val="3519122163"/>
                  </a:ext>
                </a:extLst>
              </a:tr>
              <a:tr h="215522">
                <a:tc rowSpan="3">
                  <a:txBody>
                    <a:bodyPr/>
                    <a:lstStyle/>
                    <a:p>
                      <a:pPr algn="ctr" fontAlgn="ctr"/>
                      <a:r>
                        <a:rPr lang="en-US" sz="750" kern="1200" noProof="0" dirty="0">
                          <a:solidFill>
                            <a:schemeClr val="tx1"/>
                          </a:solidFill>
                          <a:latin typeface="Source Sans Pro" charset="0"/>
                          <a:ea typeface="Source Sans Pro" charset="0"/>
                          <a:cs typeface="+mn-cs"/>
                        </a:rPr>
                        <a:t>Emissions</a:t>
                      </a:r>
                    </a:p>
                  </a:txBody>
                  <a:tcPr marL="5388" marR="5388" marT="5388" marB="0" vert="vert270" anchor="ctr"/>
                </a:tc>
                <a:tc>
                  <a:txBody>
                    <a:bodyPr/>
                    <a:lstStyle/>
                    <a:p>
                      <a:pPr algn="l" fontAlgn="ctr"/>
                      <a:r>
                        <a:rPr lang="en-US" sz="750" kern="1200" noProof="0" dirty="0">
                          <a:solidFill>
                            <a:schemeClr val="tx1"/>
                          </a:solidFill>
                          <a:latin typeface="Source Sans Pro" charset="0"/>
                          <a:ea typeface="Source Sans Pro" charset="0"/>
                          <a:cs typeface="+mn-cs"/>
                        </a:rPr>
                        <a:t>C02 (</a:t>
                      </a:r>
                      <a:r>
                        <a:rPr lang="en-US" sz="750" kern="1200" noProof="0" dirty="0" err="1">
                          <a:solidFill>
                            <a:schemeClr val="tx1"/>
                          </a:solidFill>
                          <a:latin typeface="Source Sans Pro" charset="0"/>
                          <a:ea typeface="Source Sans Pro" charset="0"/>
                          <a:cs typeface="+mn-cs"/>
                        </a:rPr>
                        <a:t>tn</a:t>
                      </a:r>
                      <a:r>
                        <a:rPr lang="en-US" sz="750" kern="1200" noProof="0" dirty="0">
                          <a:solidFill>
                            <a:schemeClr val="tx1"/>
                          </a:solidFill>
                          <a:latin typeface="Source Sans Pro" charset="0"/>
                          <a:ea typeface="Source Sans Pro" charset="0"/>
                          <a:cs typeface="+mn-cs"/>
                        </a:rPr>
                        <a:t>)</a:t>
                      </a:r>
                    </a:p>
                  </a:txBody>
                  <a:tcPr marL="5388" marR="5388" marT="5388" marB="0" anchor="ctr"/>
                </a:tc>
                <a:tc>
                  <a:txBody>
                    <a:bodyPr/>
                    <a:lstStyle/>
                    <a:p>
                      <a:pPr algn="ctr" fontAlgn="ctr"/>
                      <a:r>
                        <a:rPr lang="es-ES" sz="750" kern="1200">
                          <a:solidFill>
                            <a:schemeClr val="tx1"/>
                          </a:solidFill>
                          <a:latin typeface="Source Sans Pro" charset="0"/>
                          <a:ea typeface="Source Sans Pro" charset="0"/>
                          <a:cs typeface="+mn-cs"/>
                        </a:rPr>
                        <a:t>5,09</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5,81</a:t>
                      </a:r>
                    </a:p>
                  </a:txBody>
                  <a:tcPr marL="7620" marR="7620" marT="7620" marB="0" anchor="ctr"/>
                </a:tc>
                <a:tc>
                  <a:txBody>
                    <a:bodyPr/>
                    <a:lstStyle/>
                    <a:p>
                      <a:pPr algn="ctr" fontAlgn="ctr"/>
                      <a:r>
                        <a:rPr lang="es-ES" sz="750" kern="1200" dirty="0">
                          <a:solidFill>
                            <a:schemeClr val="tx1"/>
                          </a:solidFill>
                          <a:latin typeface="Source Sans Pro" charset="0"/>
                          <a:ea typeface="Source Sans Pro" charset="0"/>
                          <a:cs typeface="+mn-cs"/>
                        </a:rPr>
                        <a:t>4,78</a:t>
                      </a:r>
                    </a:p>
                  </a:txBody>
                  <a:tcPr marL="7620" marR="7620" marT="7620" marB="0" anchor="ctr"/>
                </a:tc>
                <a:tc>
                  <a:txBody>
                    <a:bodyPr/>
                    <a:lstStyle/>
                    <a:p>
                      <a:pPr algn="ctr" fontAlgn="ctr"/>
                      <a:r>
                        <a:rPr lang="es-ES" sz="750" kern="1200" dirty="0">
                          <a:solidFill>
                            <a:schemeClr val="tx1"/>
                          </a:solidFill>
                          <a:latin typeface="Source Sans Pro" charset="0"/>
                          <a:ea typeface="Source Sans Pro" charset="0"/>
                          <a:cs typeface="+mn-cs"/>
                        </a:rPr>
                        <a:t>5,59</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5,13</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26,40</a:t>
                      </a:r>
                    </a:p>
                  </a:txBody>
                  <a:tcPr marL="7620" marR="7620" marT="7620" marB="0" anchor="ctr"/>
                </a:tc>
                <a:extLst>
                  <a:ext uri="{0D108BD9-81ED-4DB2-BD59-A6C34878D82A}">
                    <a16:rowId xmlns:a16="http://schemas.microsoft.com/office/drawing/2014/main" val="1710048438"/>
                  </a:ext>
                </a:extLst>
              </a:tr>
              <a:tr h="215522">
                <a:tc vMerge="1">
                  <a:txBody>
                    <a:bodyPr/>
                    <a:lstStyle/>
                    <a:p>
                      <a:endParaRPr lang="es-ES"/>
                    </a:p>
                  </a:txBody>
                  <a:tcPr/>
                </a:tc>
                <a:tc>
                  <a:txBody>
                    <a:bodyPr/>
                    <a:lstStyle/>
                    <a:p>
                      <a:pPr algn="l" fontAlgn="ctr"/>
                      <a:r>
                        <a:rPr lang="en-US" sz="750" kern="1200" noProof="0" dirty="0">
                          <a:solidFill>
                            <a:schemeClr val="tx1"/>
                          </a:solidFill>
                          <a:latin typeface="Source Sans Pro" charset="0"/>
                          <a:ea typeface="Source Sans Pro" charset="0"/>
                          <a:cs typeface="+mn-cs"/>
                        </a:rPr>
                        <a:t>N0X (Kg)</a:t>
                      </a:r>
                    </a:p>
                  </a:txBody>
                  <a:tcPr marL="5388" marR="5388" marT="5388" marB="0" anchor="ctr"/>
                </a:tc>
                <a:tc>
                  <a:txBody>
                    <a:bodyPr/>
                    <a:lstStyle/>
                    <a:p>
                      <a:pPr algn="ctr" fontAlgn="ctr"/>
                      <a:r>
                        <a:rPr lang="es-ES" sz="750" kern="1200">
                          <a:solidFill>
                            <a:schemeClr val="tx1"/>
                          </a:solidFill>
                          <a:latin typeface="Source Sans Pro" charset="0"/>
                          <a:ea typeface="Source Sans Pro" charset="0"/>
                          <a:cs typeface="+mn-cs"/>
                        </a:rPr>
                        <a:t>23,66</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30,94</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27,05</a:t>
                      </a:r>
                    </a:p>
                  </a:txBody>
                  <a:tcPr marL="7620" marR="7620" marT="7620" marB="0" anchor="ctr"/>
                </a:tc>
                <a:tc>
                  <a:txBody>
                    <a:bodyPr/>
                    <a:lstStyle/>
                    <a:p>
                      <a:pPr algn="ctr" fontAlgn="ctr"/>
                      <a:r>
                        <a:rPr lang="es-ES" sz="750" kern="1200" dirty="0">
                          <a:solidFill>
                            <a:schemeClr val="tx1"/>
                          </a:solidFill>
                          <a:latin typeface="Source Sans Pro" charset="0"/>
                          <a:ea typeface="Source Sans Pro" charset="0"/>
                          <a:cs typeface="+mn-cs"/>
                        </a:rPr>
                        <a:t>31,77</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27,85</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141,26</a:t>
                      </a:r>
                    </a:p>
                  </a:txBody>
                  <a:tcPr marL="7620" marR="7620" marT="7620" marB="0" anchor="ctr"/>
                </a:tc>
                <a:extLst>
                  <a:ext uri="{0D108BD9-81ED-4DB2-BD59-A6C34878D82A}">
                    <a16:rowId xmlns:a16="http://schemas.microsoft.com/office/drawing/2014/main" val="296606732"/>
                  </a:ext>
                </a:extLst>
              </a:tr>
              <a:tr h="215522">
                <a:tc vMerge="1">
                  <a:txBody>
                    <a:bodyPr/>
                    <a:lstStyle/>
                    <a:p>
                      <a:endParaRPr lang="es-ES"/>
                    </a:p>
                  </a:txBody>
                  <a:tcPr/>
                </a:tc>
                <a:tc>
                  <a:txBody>
                    <a:bodyPr/>
                    <a:lstStyle/>
                    <a:p>
                      <a:pPr algn="l" fontAlgn="ctr"/>
                      <a:r>
                        <a:rPr lang="en-US" sz="750" kern="1200" noProof="0" dirty="0">
                          <a:solidFill>
                            <a:schemeClr val="tx1"/>
                          </a:solidFill>
                          <a:latin typeface="Source Sans Pro" charset="0"/>
                          <a:ea typeface="Source Sans Pro" charset="0"/>
                          <a:cs typeface="+mn-cs"/>
                        </a:rPr>
                        <a:t>PM (Kg)</a:t>
                      </a:r>
                    </a:p>
                  </a:txBody>
                  <a:tcPr marL="5388" marR="5388" marT="5388" marB="0" anchor="ctr"/>
                </a:tc>
                <a:tc>
                  <a:txBody>
                    <a:bodyPr/>
                    <a:lstStyle/>
                    <a:p>
                      <a:pPr algn="ctr" fontAlgn="ctr"/>
                      <a:r>
                        <a:rPr lang="es-ES" sz="750" kern="1200">
                          <a:solidFill>
                            <a:schemeClr val="tx1"/>
                          </a:solidFill>
                          <a:latin typeface="Source Sans Pro" charset="0"/>
                          <a:ea typeface="Source Sans Pro" charset="0"/>
                          <a:cs typeface="+mn-cs"/>
                        </a:rPr>
                        <a:t>1,63</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1,17</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0,53</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0,58</a:t>
                      </a:r>
                    </a:p>
                  </a:txBody>
                  <a:tcPr marL="7620" marR="7620" marT="7620" marB="0" anchor="ctr"/>
                </a:tc>
                <a:tc>
                  <a:txBody>
                    <a:bodyPr/>
                    <a:lstStyle/>
                    <a:p>
                      <a:pPr algn="ctr" fontAlgn="ctr"/>
                      <a:r>
                        <a:rPr lang="es-ES" sz="750" kern="1200" dirty="0">
                          <a:solidFill>
                            <a:schemeClr val="tx1"/>
                          </a:solidFill>
                          <a:latin typeface="Source Sans Pro" charset="0"/>
                          <a:ea typeface="Source Sans Pro" charset="0"/>
                          <a:cs typeface="+mn-cs"/>
                        </a:rPr>
                        <a:t>0,87</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4,78</a:t>
                      </a:r>
                    </a:p>
                  </a:txBody>
                  <a:tcPr marL="7620" marR="7620" marT="7620" marB="0" anchor="ctr"/>
                </a:tc>
                <a:extLst>
                  <a:ext uri="{0D108BD9-81ED-4DB2-BD59-A6C34878D82A}">
                    <a16:rowId xmlns:a16="http://schemas.microsoft.com/office/drawing/2014/main" val="407817288"/>
                  </a:ext>
                </a:extLst>
              </a:tr>
              <a:tr h="215522">
                <a:tc gridSpan="2">
                  <a:txBody>
                    <a:bodyPr/>
                    <a:lstStyle/>
                    <a:p>
                      <a:pPr algn="ctr" fontAlgn="ctr"/>
                      <a:r>
                        <a:rPr lang="en-US" sz="750" kern="1200" noProof="0" dirty="0">
                          <a:solidFill>
                            <a:schemeClr val="tx1"/>
                          </a:solidFill>
                          <a:latin typeface="Source Sans Pro" charset="0"/>
                          <a:ea typeface="Source Sans Pro" charset="0"/>
                          <a:cs typeface="+mn-cs"/>
                        </a:rPr>
                        <a:t>Noise (</a:t>
                      </a:r>
                      <a:r>
                        <a:rPr lang="en-US" sz="750" kern="1200" noProof="0" dirty="0" err="1">
                          <a:solidFill>
                            <a:schemeClr val="tx1"/>
                          </a:solidFill>
                          <a:latin typeface="Source Sans Pro" charset="0"/>
                          <a:ea typeface="Source Sans Pro" charset="0"/>
                          <a:cs typeface="+mn-cs"/>
                        </a:rPr>
                        <a:t>db</a:t>
                      </a:r>
                      <a:r>
                        <a:rPr lang="en-US" sz="750" kern="1200" noProof="0" dirty="0">
                          <a:solidFill>
                            <a:schemeClr val="tx1"/>
                          </a:solidFill>
                          <a:latin typeface="Source Sans Pro" charset="0"/>
                          <a:ea typeface="Source Sans Pro" charset="0"/>
                          <a:cs typeface="+mn-cs"/>
                        </a:rPr>
                        <a:t>)</a:t>
                      </a:r>
                    </a:p>
                  </a:txBody>
                  <a:tcPr marL="5388" marR="5388" marT="5388" marB="0" anchor="ctr"/>
                </a:tc>
                <a:tc hMerge="1">
                  <a:txBody>
                    <a:bodyPr/>
                    <a:lstStyle/>
                    <a:p>
                      <a:endParaRPr lang="es-ES"/>
                    </a:p>
                  </a:txBody>
                  <a:tcPr/>
                </a:tc>
                <a:tc>
                  <a:txBody>
                    <a:bodyPr/>
                    <a:lstStyle/>
                    <a:p>
                      <a:pPr algn="ctr" fontAlgn="ctr"/>
                      <a:r>
                        <a:rPr lang="es-ES" sz="750" kern="1200">
                          <a:solidFill>
                            <a:schemeClr val="tx1"/>
                          </a:solidFill>
                          <a:latin typeface="Source Sans Pro" charset="0"/>
                          <a:ea typeface="Source Sans Pro" charset="0"/>
                          <a:cs typeface="+mn-cs"/>
                        </a:rPr>
                        <a:t>89,01</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93,87</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93,40</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93,38</a:t>
                      </a:r>
                    </a:p>
                  </a:txBody>
                  <a:tcPr marL="7620" marR="7620" marT="7620" marB="0" anchor="ctr"/>
                </a:tc>
                <a:tc>
                  <a:txBody>
                    <a:bodyPr/>
                    <a:lstStyle/>
                    <a:p>
                      <a:pPr algn="ctr" fontAlgn="ctr"/>
                      <a:r>
                        <a:rPr lang="es-ES" sz="750" kern="1200" dirty="0">
                          <a:solidFill>
                            <a:schemeClr val="tx1"/>
                          </a:solidFill>
                          <a:latin typeface="Source Sans Pro" charset="0"/>
                          <a:ea typeface="Source Sans Pro" charset="0"/>
                          <a:cs typeface="+mn-cs"/>
                        </a:rPr>
                        <a:t>92,34</a:t>
                      </a:r>
                    </a:p>
                  </a:txBody>
                  <a:tcPr marL="7620" marR="7620" marT="7620" marB="0" anchor="ctr"/>
                </a:tc>
                <a:tc>
                  <a:txBody>
                    <a:bodyPr/>
                    <a:lstStyle/>
                    <a:p>
                      <a:pPr algn="ctr" fontAlgn="ctr"/>
                      <a:r>
                        <a:rPr lang="es-ES" sz="750" kern="1200" dirty="0">
                          <a:solidFill>
                            <a:schemeClr val="tx1"/>
                          </a:solidFill>
                          <a:latin typeface="Source Sans Pro" charset="0"/>
                          <a:ea typeface="Source Sans Pro" charset="0"/>
                          <a:cs typeface="+mn-cs"/>
                        </a:rPr>
                        <a:t>92,40</a:t>
                      </a:r>
                    </a:p>
                  </a:txBody>
                  <a:tcPr marL="7620" marR="7620" marT="7620" marB="0" anchor="ctr"/>
                </a:tc>
                <a:extLst>
                  <a:ext uri="{0D108BD9-81ED-4DB2-BD59-A6C34878D82A}">
                    <a16:rowId xmlns:a16="http://schemas.microsoft.com/office/drawing/2014/main" val="359272097"/>
                  </a:ext>
                </a:extLst>
              </a:tr>
            </a:tbl>
          </a:graphicData>
        </a:graphic>
      </p:graphicFrame>
      <p:sp>
        <p:nvSpPr>
          <p:cNvPr id="11" name="Rectángulo 10">
            <a:extLst>
              <a:ext uri="{FF2B5EF4-FFF2-40B4-BE49-F238E27FC236}">
                <a16:creationId xmlns:a16="http://schemas.microsoft.com/office/drawing/2014/main" id="{C993A480-9044-4921-8835-DAA122B0EB7E}"/>
              </a:ext>
            </a:extLst>
          </p:cNvPr>
          <p:cNvSpPr/>
          <p:nvPr/>
        </p:nvSpPr>
        <p:spPr>
          <a:xfrm rot="5400000">
            <a:off x="6992139" y="-1748394"/>
            <a:ext cx="493565" cy="4249663"/>
          </a:xfrm>
          <a:prstGeom prst="rect">
            <a:avLst/>
          </a:prstGeom>
          <a:gradFill flip="none" rotWithShape="1">
            <a:gsLst>
              <a:gs pos="0">
                <a:schemeClr val="accent6">
                  <a:lumMod val="5000"/>
                  <a:lumOff val="95000"/>
                  <a:alpha val="20000"/>
                </a:schemeClr>
              </a:gs>
              <a:gs pos="10000">
                <a:schemeClr val="accent6">
                  <a:lumMod val="45000"/>
                  <a:lumOff val="55000"/>
                  <a:alpha val="20000"/>
                </a:schemeClr>
              </a:gs>
              <a:gs pos="70000">
                <a:srgbClr val="F17F0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4" name="Marcador de contenido 7">
            <a:extLst>
              <a:ext uri="{FF2B5EF4-FFF2-40B4-BE49-F238E27FC236}">
                <a16:creationId xmlns:a16="http://schemas.microsoft.com/office/drawing/2014/main" id="{3BB9FB44-9DD5-48CC-B3BF-AF5EEB586F4C}"/>
              </a:ext>
            </a:extLst>
          </p:cNvPr>
          <p:cNvSpPr txBox="1">
            <a:spLocks/>
          </p:cNvSpPr>
          <p:nvPr/>
        </p:nvSpPr>
        <p:spPr>
          <a:xfrm>
            <a:off x="5091911" y="124622"/>
            <a:ext cx="2138524" cy="498598"/>
          </a:xfrm>
          <a:prstGeom prst="rect">
            <a:avLst/>
          </a:prstGeom>
          <a:noFill/>
        </p:spPr>
        <p:txBody>
          <a:bodyPr vert="horz" wrap="square" lIns="91440" tIns="45720" rIns="91440" bIns="45720" rtlCol="0">
            <a:spAutoFit/>
          </a:bodyPr>
          <a:lstStyle>
            <a:lvl1pPr marL="0" indent="0" algn="l" defTabSz="914400" rtl="0" eaLnBrk="1" latinLnBrk="0" hangingPunct="1">
              <a:spcBef>
                <a:spcPct val="20000"/>
              </a:spcBef>
              <a:buFont typeface="Arial" pitchFamily="34" charset="0"/>
              <a:buNone/>
              <a:defRPr lang="ca-ES" sz="2800" b="1" kern="1200" noProof="0" dirty="0">
                <a:solidFill>
                  <a:srgbClr val="F07F0A"/>
                </a:solidFill>
                <a:latin typeface="Source Sans Pro"/>
                <a:ea typeface="+mn-ea"/>
                <a:cs typeface="Source Sans Pro"/>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s-ES" sz="1200" dirty="0">
                <a:solidFill>
                  <a:schemeClr val="bg1"/>
                </a:solidFill>
              </a:rPr>
              <a:t>Off-</a:t>
            </a:r>
            <a:r>
              <a:rPr lang="es-ES" sz="1200" dirty="0" err="1">
                <a:solidFill>
                  <a:schemeClr val="bg1"/>
                </a:solidFill>
              </a:rPr>
              <a:t>peak</a:t>
            </a:r>
            <a:endParaRPr lang="es-ES" sz="1200" dirty="0">
              <a:solidFill>
                <a:schemeClr val="bg1"/>
              </a:solidFill>
            </a:endParaRPr>
          </a:p>
          <a:p>
            <a:pPr algn="ctr"/>
            <a:r>
              <a:rPr lang="es-ES" sz="1200" dirty="0">
                <a:solidFill>
                  <a:schemeClr val="bg1"/>
                </a:solidFill>
              </a:rPr>
              <a:t>10:00h-14:00h</a:t>
            </a:r>
            <a:endParaRPr lang="en-GB" sz="1200" dirty="0">
              <a:solidFill>
                <a:schemeClr val="bg1"/>
              </a:solidFill>
            </a:endParaRPr>
          </a:p>
        </p:txBody>
      </p:sp>
      <p:grpSp>
        <p:nvGrpSpPr>
          <p:cNvPr id="12" name="Group 5">
            <a:extLst>
              <a:ext uri="{FF2B5EF4-FFF2-40B4-BE49-F238E27FC236}">
                <a16:creationId xmlns:a16="http://schemas.microsoft.com/office/drawing/2014/main" id="{5EC87848-21ED-4060-B369-7E830B963DCE}"/>
              </a:ext>
            </a:extLst>
          </p:cNvPr>
          <p:cNvGrpSpPr/>
          <p:nvPr/>
        </p:nvGrpSpPr>
        <p:grpSpPr>
          <a:xfrm>
            <a:off x="308925" y="6400805"/>
            <a:ext cx="5124466" cy="365922"/>
            <a:chOff x="277404" y="6222365"/>
            <a:chExt cx="7557511" cy="539657"/>
          </a:xfrm>
        </p:grpSpPr>
        <p:pic>
          <p:nvPicPr>
            <p:cNvPr id="13" name="image4.png">
              <a:extLst>
                <a:ext uri="{FF2B5EF4-FFF2-40B4-BE49-F238E27FC236}">
                  <a16:creationId xmlns:a16="http://schemas.microsoft.com/office/drawing/2014/main" id="{F2273089-A96D-42AC-8AFD-840101291072}"/>
                </a:ext>
              </a:extLst>
            </p:cNvPr>
            <p:cNvPicPr/>
            <p:nvPr/>
          </p:nvPicPr>
          <p:blipFill>
            <a:blip r:embed="rId3"/>
            <a:srcRect/>
            <a:stretch>
              <a:fillRect/>
            </a:stretch>
          </p:blipFill>
          <p:spPr>
            <a:xfrm>
              <a:off x="1373258" y="6222365"/>
              <a:ext cx="6461657" cy="499110"/>
            </a:xfrm>
            <a:prstGeom prst="rect">
              <a:avLst/>
            </a:prstGeom>
          </p:spPr>
        </p:pic>
        <p:pic>
          <p:nvPicPr>
            <p:cNvPr id="15" name="image1.png" descr="A picture containing company name&#10;&#10;Description automatically generated">
              <a:extLst>
                <a:ext uri="{FF2B5EF4-FFF2-40B4-BE49-F238E27FC236}">
                  <a16:creationId xmlns:a16="http://schemas.microsoft.com/office/drawing/2014/main" id="{21DA6422-D7D7-4B56-AC39-BC7A7697B42E}"/>
                </a:ext>
              </a:extLst>
            </p:cNvPr>
            <p:cNvPicPr/>
            <p:nvPr/>
          </p:nvPicPr>
          <p:blipFill>
            <a:blip r:embed="rId4"/>
            <a:srcRect/>
            <a:stretch>
              <a:fillRect/>
            </a:stretch>
          </p:blipFill>
          <p:spPr>
            <a:xfrm>
              <a:off x="277404" y="6262913"/>
              <a:ext cx="850163" cy="499109"/>
            </a:xfrm>
            <a:prstGeom prst="rect">
              <a:avLst/>
            </a:prstGeom>
          </p:spPr>
        </p:pic>
      </p:grpSp>
    </p:spTree>
    <p:extLst>
      <p:ext uri="{BB962C8B-B14F-4D97-AF65-F5344CB8AC3E}">
        <p14:creationId xmlns:p14="http://schemas.microsoft.com/office/powerpoint/2010/main" val="15630182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Marcador de contenido 7"/>
          <p:cNvSpPr>
            <a:spLocks noGrp="1"/>
          </p:cNvSpPr>
          <p:nvPr>
            <p:ph idx="22"/>
          </p:nvPr>
        </p:nvSpPr>
        <p:spPr>
          <a:xfrm>
            <a:off x="454699" y="1075537"/>
            <a:ext cx="8201686" cy="523220"/>
          </a:xfrm>
        </p:spPr>
        <p:txBody>
          <a:bodyPr/>
          <a:lstStyle/>
          <a:p>
            <a:r>
              <a:rPr lang="en-US" dirty="0"/>
              <a:t>Assessment: Indicators</a:t>
            </a:r>
          </a:p>
        </p:txBody>
      </p:sp>
      <p:sp>
        <p:nvSpPr>
          <p:cNvPr id="16" name="Marcador de número de diapositiva 4">
            <a:extLst>
              <a:ext uri="{FF2B5EF4-FFF2-40B4-BE49-F238E27FC236}">
                <a16:creationId xmlns:a16="http://schemas.microsoft.com/office/drawing/2014/main" id="{B73E12AB-D73E-4122-90AF-9992E294EB0C}"/>
              </a:ext>
            </a:extLst>
          </p:cNvPr>
          <p:cNvSpPr>
            <a:spLocks noGrp="1"/>
          </p:cNvSpPr>
          <p:nvPr>
            <p:ph type="sldNum" sz="quarter" idx="12"/>
          </p:nvPr>
        </p:nvSpPr>
        <p:spPr>
          <a:xfrm>
            <a:off x="6522785" y="6250846"/>
            <a:ext cx="2133600" cy="365125"/>
          </a:xfrm>
        </p:spPr>
        <p:txBody>
          <a:bodyPr/>
          <a:lstStyle/>
          <a:p>
            <a:fld id="{5336F0B7-EF37-4B31-BA1E-D2B9204CDF2B}" type="slidenum">
              <a:rPr lang="ca-ES" noProof="0" smtClean="0"/>
              <a:pPr/>
              <a:t>32</a:t>
            </a:fld>
            <a:endParaRPr lang="ca-ES" noProof="0" dirty="0"/>
          </a:p>
        </p:txBody>
      </p:sp>
      <p:grpSp>
        <p:nvGrpSpPr>
          <p:cNvPr id="38" name="Grupo 37"/>
          <p:cNvGrpSpPr/>
          <p:nvPr/>
        </p:nvGrpSpPr>
        <p:grpSpPr>
          <a:xfrm>
            <a:off x="6151607" y="992997"/>
            <a:ext cx="1945183" cy="455904"/>
            <a:chOff x="3815537" y="6092440"/>
            <a:chExt cx="1945183" cy="455904"/>
          </a:xfrm>
        </p:grpSpPr>
        <p:sp>
          <p:nvSpPr>
            <p:cNvPr id="39" name="Forma libre 38"/>
            <p:cNvSpPr/>
            <p:nvPr/>
          </p:nvSpPr>
          <p:spPr>
            <a:xfrm>
              <a:off x="3987532" y="6142087"/>
              <a:ext cx="182880" cy="177706"/>
            </a:xfrm>
            <a:custGeom>
              <a:avLst/>
              <a:gdLst>
                <a:gd name="connsiteX0" fmla="*/ 0 w 510540"/>
                <a:gd name="connsiteY0" fmla="*/ 114300 h 137160"/>
                <a:gd name="connsiteX1" fmla="*/ 83820 w 510540"/>
                <a:gd name="connsiteY1" fmla="*/ 53340 h 137160"/>
                <a:gd name="connsiteX2" fmla="*/ 106680 w 510540"/>
                <a:gd name="connsiteY2" fmla="*/ 45720 h 137160"/>
                <a:gd name="connsiteX3" fmla="*/ 175260 w 510540"/>
                <a:gd name="connsiteY3" fmla="*/ 53340 h 137160"/>
                <a:gd name="connsiteX4" fmla="*/ 190500 w 510540"/>
                <a:gd name="connsiteY4" fmla="*/ 76200 h 137160"/>
                <a:gd name="connsiteX5" fmla="*/ 213360 w 510540"/>
                <a:gd name="connsiteY5" fmla="*/ 99060 h 137160"/>
                <a:gd name="connsiteX6" fmla="*/ 281940 w 510540"/>
                <a:gd name="connsiteY6" fmla="*/ 137160 h 137160"/>
                <a:gd name="connsiteX7" fmla="*/ 388620 w 510540"/>
                <a:gd name="connsiteY7" fmla="*/ 129540 h 137160"/>
                <a:gd name="connsiteX8" fmla="*/ 457200 w 510540"/>
                <a:gd name="connsiteY8" fmla="*/ 76200 h 137160"/>
                <a:gd name="connsiteX9" fmla="*/ 472440 w 510540"/>
                <a:gd name="connsiteY9" fmla="*/ 53340 h 137160"/>
                <a:gd name="connsiteX10" fmla="*/ 495300 w 510540"/>
                <a:gd name="connsiteY10" fmla="*/ 38100 h 137160"/>
                <a:gd name="connsiteX11" fmla="*/ 510540 w 510540"/>
                <a:gd name="connsiteY11" fmla="*/ 0 h 137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10540" h="137160">
                  <a:moveTo>
                    <a:pt x="0" y="114300"/>
                  </a:moveTo>
                  <a:cubicBezTo>
                    <a:pt x="14822" y="102443"/>
                    <a:pt x="66891" y="58983"/>
                    <a:pt x="83820" y="53340"/>
                  </a:cubicBezTo>
                  <a:lnTo>
                    <a:pt x="106680" y="45720"/>
                  </a:lnTo>
                  <a:cubicBezTo>
                    <a:pt x="129540" y="48260"/>
                    <a:pt x="153644" y="45480"/>
                    <a:pt x="175260" y="53340"/>
                  </a:cubicBezTo>
                  <a:cubicBezTo>
                    <a:pt x="183867" y="56470"/>
                    <a:pt x="184637" y="69165"/>
                    <a:pt x="190500" y="76200"/>
                  </a:cubicBezTo>
                  <a:cubicBezTo>
                    <a:pt x="197399" y="84479"/>
                    <a:pt x="204854" y="92444"/>
                    <a:pt x="213360" y="99060"/>
                  </a:cubicBezTo>
                  <a:cubicBezTo>
                    <a:pt x="252662" y="129629"/>
                    <a:pt x="247449" y="125663"/>
                    <a:pt x="281940" y="137160"/>
                  </a:cubicBezTo>
                  <a:cubicBezTo>
                    <a:pt x="317500" y="134620"/>
                    <a:pt x="354034" y="138187"/>
                    <a:pt x="388620" y="129540"/>
                  </a:cubicBezTo>
                  <a:cubicBezTo>
                    <a:pt x="406507" y="125068"/>
                    <a:pt x="443039" y="93193"/>
                    <a:pt x="457200" y="76200"/>
                  </a:cubicBezTo>
                  <a:cubicBezTo>
                    <a:pt x="463063" y="69165"/>
                    <a:pt x="465964" y="59816"/>
                    <a:pt x="472440" y="53340"/>
                  </a:cubicBezTo>
                  <a:cubicBezTo>
                    <a:pt x="478916" y="46864"/>
                    <a:pt x="487680" y="43180"/>
                    <a:pt x="495300" y="38100"/>
                  </a:cubicBezTo>
                  <a:cubicBezTo>
                    <a:pt x="504716" y="9852"/>
                    <a:pt x="499328" y="22424"/>
                    <a:pt x="510540" y="0"/>
                  </a:cubicBezTo>
                </a:path>
              </a:pathLst>
            </a:custGeom>
            <a:ln w="15875">
              <a:solidFill>
                <a:srgbClr val="00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sp>
          <p:nvSpPr>
            <p:cNvPr id="40" name="Forma libre 39"/>
            <p:cNvSpPr/>
            <p:nvPr/>
          </p:nvSpPr>
          <p:spPr>
            <a:xfrm>
              <a:off x="3984478" y="6324649"/>
              <a:ext cx="182880" cy="177706"/>
            </a:xfrm>
            <a:custGeom>
              <a:avLst/>
              <a:gdLst>
                <a:gd name="connsiteX0" fmla="*/ 0 w 510540"/>
                <a:gd name="connsiteY0" fmla="*/ 114300 h 137160"/>
                <a:gd name="connsiteX1" fmla="*/ 83820 w 510540"/>
                <a:gd name="connsiteY1" fmla="*/ 53340 h 137160"/>
                <a:gd name="connsiteX2" fmla="*/ 106680 w 510540"/>
                <a:gd name="connsiteY2" fmla="*/ 45720 h 137160"/>
                <a:gd name="connsiteX3" fmla="*/ 175260 w 510540"/>
                <a:gd name="connsiteY3" fmla="*/ 53340 h 137160"/>
                <a:gd name="connsiteX4" fmla="*/ 190500 w 510540"/>
                <a:gd name="connsiteY4" fmla="*/ 76200 h 137160"/>
                <a:gd name="connsiteX5" fmla="*/ 213360 w 510540"/>
                <a:gd name="connsiteY5" fmla="*/ 99060 h 137160"/>
                <a:gd name="connsiteX6" fmla="*/ 281940 w 510540"/>
                <a:gd name="connsiteY6" fmla="*/ 137160 h 137160"/>
                <a:gd name="connsiteX7" fmla="*/ 388620 w 510540"/>
                <a:gd name="connsiteY7" fmla="*/ 129540 h 137160"/>
                <a:gd name="connsiteX8" fmla="*/ 457200 w 510540"/>
                <a:gd name="connsiteY8" fmla="*/ 76200 h 137160"/>
                <a:gd name="connsiteX9" fmla="*/ 472440 w 510540"/>
                <a:gd name="connsiteY9" fmla="*/ 53340 h 137160"/>
                <a:gd name="connsiteX10" fmla="*/ 495300 w 510540"/>
                <a:gd name="connsiteY10" fmla="*/ 38100 h 137160"/>
                <a:gd name="connsiteX11" fmla="*/ 510540 w 510540"/>
                <a:gd name="connsiteY11" fmla="*/ 0 h 137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10540" h="137160">
                  <a:moveTo>
                    <a:pt x="0" y="114300"/>
                  </a:moveTo>
                  <a:cubicBezTo>
                    <a:pt x="14822" y="102443"/>
                    <a:pt x="66891" y="58983"/>
                    <a:pt x="83820" y="53340"/>
                  </a:cubicBezTo>
                  <a:lnTo>
                    <a:pt x="106680" y="45720"/>
                  </a:lnTo>
                  <a:cubicBezTo>
                    <a:pt x="129540" y="48260"/>
                    <a:pt x="153644" y="45480"/>
                    <a:pt x="175260" y="53340"/>
                  </a:cubicBezTo>
                  <a:cubicBezTo>
                    <a:pt x="183867" y="56470"/>
                    <a:pt x="184637" y="69165"/>
                    <a:pt x="190500" y="76200"/>
                  </a:cubicBezTo>
                  <a:cubicBezTo>
                    <a:pt x="197399" y="84479"/>
                    <a:pt x="204854" y="92444"/>
                    <a:pt x="213360" y="99060"/>
                  </a:cubicBezTo>
                  <a:cubicBezTo>
                    <a:pt x="252662" y="129629"/>
                    <a:pt x="247449" y="125663"/>
                    <a:pt x="281940" y="137160"/>
                  </a:cubicBezTo>
                  <a:cubicBezTo>
                    <a:pt x="317500" y="134620"/>
                    <a:pt x="354034" y="138187"/>
                    <a:pt x="388620" y="129540"/>
                  </a:cubicBezTo>
                  <a:cubicBezTo>
                    <a:pt x="406507" y="125068"/>
                    <a:pt x="443039" y="93193"/>
                    <a:pt x="457200" y="76200"/>
                  </a:cubicBezTo>
                  <a:cubicBezTo>
                    <a:pt x="463063" y="69165"/>
                    <a:pt x="465964" y="59816"/>
                    <a:pt x="472440" y="53340"/>
                  </a:cubicBezTo>
                  <a:cubicBezTo>
                    <a:pt x="478916" y="46864"/>
                    <a:pt x="487680" y="43180"/>
                    <a:pt x="495300" y="38100"/>
                  </a:cubicBezTo>
                  <a:cubicBezTo>
                    <a:pt x="504716" y="9852"/>
                    <a:pt x="499328" y="22424"/>
                    <a:pt x="510540" y="0"/>
                  </a:cubicBezTo>
                </a:path>
              </a:pathLst>
            </a:custGeom>
            <a:ln w="158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sp>
          <p:nvSpPr>
            <p:cNvPr id="41" name="CuadroTexto 40">
              <a:extLst>
                <a:ext uri="{FF2B5EF4-FFF2-40B4-BE49-F238E27FC236}">
                  <a16:creationId xmlns:a16="http://schemas.microsoft.com/office/drawing/2014/main" id="{8E8C3036-277C-4F59-AB9D-CF5E95291149}"/>
                </a:ext>
              </a:extLst>
            </p:cNvPr>
            <p:cNvSpPr txBox="1"/>
            <p:nvPr/>
          </p:nvSpPr>
          <p:spPr>
            <a:xfrm>
              <a:off x="4203931" y="6092440"/>
              <a:ext cx="1556789" cy="276999"/>
            </a:xfrm>
            <a:prstGeom prst="rect">
              <a:avLst/>
            </a:prstGeom>
            <a:noFill/>
          </p:spPr>
          <p:txBody>
            <a:bodyPr wrap="square" rtlCol="0">
              <a:spAutoFit/>
            </a:bodyPr>
            <a:lstStyle/>
            <a:p>
              <a:r>
                <a:rPr lang="es-ES" sz="1200" dirty="0"/>
                <a:t>VARIABLE  SPEED</a:t>
              </a:r>
            </a:p>
          </p:txBody>
        </p:sp>
        <p:sp>
          <p:nvSpPr>
            <p:cNvPr id="42" name="CuadroTexto 41">
              <a:extLst>
                <a:ext uri="{FF2B5EF4-FFF2-40B4-BE49-F238E27FC236}">
                  <a16:creationId xmlns:a16="http://schemas.microsoft.com/office/drawing/2014/main" id="{8E8C3036-277C-4F59-AB9D-CF5E95291149}"/>
                </a:ext>
              </a:extLst>
            </p:cNvPr>
            <p:cNvSpPr txBox="1"/>
            <p:nvPr/>
          </p:nvSpPr>
          <p:spPr>
            <a:xfrm>
              <a:off x="4206985" y="6271345"/>
              <a:ext cx="1088561" cy="276999"/>
            </a:xfrm>
            <a:prstGeom prst="rect">
              <a:avLst/>
            </a:prstGeom>
            <a:noFill/>
          </p:spPr>
          <p:txBody>
            <a:bodyPr wrap="square" rtlCol="0">
              <a:spAutoFit/>
            </a:bodyPr>
            <a:lstStyle/>
            <a:p>
              <a:r>
                <a:rPr lang="es-ES" sz="1200" dirty="0"/>
                <a:t>CURRENT</a:t>
              </a:r>
            </a:p>
          </p:txBody>
        </p:sp>
        <p:sp>
          <p:nvSpPr>
            <p:cNvPr id="43" name="Rectángulo redondeado 42"/>
            <p:cNvSpPr/>
            <p:nvPr/>
          </p:nvSpPr>
          <p:spPr>
            <a:xfrm>
              <a:off x="3815537" y="6092440"/>
              <a:ext cx="1945183" cy="455904"/>
            </a:xfrm>
            <a:prstGeom prst="round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sp>
        <p:nvSpPr>
          <p:cNvPr id="4" name="Marcador de contenido 7">
            <a:extLst>
              <a:ext uri="{FF2B5EF4-FFF2-40B4-BE49-F238E27FC236}">
                <a16:creationId xmlns:a16="http://schemas.microsoft.com/office/drawing/2014/main" id="{A6C6DAA1-BC6C-44EA-94C5-5CA6A2A59657}"/>
              </a:ext>
            </a:extLst>
          </p:cNvPr>
          <p:cNvSpPr txBox="1">
            <a:spLocks/>
          </p:cNvSpPr>
          <p:nvPr/>
        </p:nvSpPr>
        <p:spPr>
          <a:xfrm>
            <a:off x="5091911" y="124622"/>
            <a:ext cx="2138524" cy="498598"/>
          </a:xfrm>
          <a:prstGeom prst="rect">
            <a:avLst/>
          </a:prstGeom>
          <a:noFill/>
        </p:spPr>
        <p:txBody>
          <a:bodyPr vert="horz" wrap="square" lIns="91440" tIns="45720" rIns="91440" bIns="45720" rtlCol="0">
            <a:spAutoFit/>
          </a:bodyPr>
          <a:lstStyle>
            <a:lvl1pPr marL="0" indent="0" algn="l" defTabSz="914400" rtl="0" eaLnBrk="1" latinLnBrk="0" hangingPunct="1">
              <a:spcBef>
                <a:spcPct val="20000"/>
              </a:spcBef>
              <a:buFont typeface="Arial" pitchFamily="34" charset="0"/>
              <a:buNone/>
              <a:defRPr lang="ca-ES" sz="2800" b="1" kern="1200" noProof="0" dirty="0">
                <a:solidFill>
                  <a:srgbClr val="F07F0A"/>
                </a:solidFill>
                <a:latin typeface="Source Sans Pro"/>
                <a:ea typeface="+mn-ea"/>
                <a:cs typeface="Source Sans Pro"/>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s-ES" sz="1200" dirty="0">
                <a:solidFill>
                  <a:schemeClr val="bg1"/>
                </a:solidFill>
              </a:rPr>
              <a:t>Hora Vall</a:t>
            </a:r>
          </a:p>
          <a:p>
            <a:pPr algn="ctr"/>
            <a:r>
              <a:rPr lang="es-ES" sz="1200" dirty="0">
                <a:solidFill>
                  <a:schemeClr val="bg1"/>
                </a:solidFill>
              </a:rPr>
              <a:t>10:00h-14:00h</a:t>
            </a:r>
            <a:endParaRPr lang="en-GB" sz="1200" dirty="0">
              <a:solidFill>
                <a:schemeClr val="bg1"/>
              </a:solidFill>
            </a:endParaRPr>
          </a:p>
        </p:txBody>
      </p:sp>
      <p:sp>
        <p:nvSpPr>
          <p:cNvPr id="33" name="Rectángulo 32">
            <a:extLst>
              <a:ext uri="{FF2B5EF4-FFF2-40B4-BE49-F238E27FC236}">
                <a16:creationId xmlns:a16="http://schemas.microsoft.com/office/drawing/2014/main" id="{E9DB3B96-4DDE-4D28-A53F-DD80EB9A46E2}"/>
              </a:ext>
            </a:extLst>
          </p:cNvPr>
          <p:cNvSpPr/>
          <p:nvPr/>
        </p:nvSpPr>
        <p:spPr>
          <a:xfrm rot="5400000">
            <a:off x="7144539" y="-1595994"/>
            <a:ext cx="493565" cy="4249663"/>
          </a:xfrm>
          <a:prstGeom prst="rect">
            <a:avLst/>
          </a:prstGeom>
          <a:gradFill flip="none" rotWithShape="1">
            <a:gsLst>
              <a:gs pos="0">
                <a:schemeClr val="accent6">
                  <a:lumMod val="5000"/>
                  <a:lumOff val="95000"/>
                  <a:alpha val="20000"/>
                </a:schemeClr>
              </a:gs>
              <a:gs pos="10000">
                <a:schemeClr val="accent6">
                  <a:lumMod val="45000"/>
                  <a:lumOff val="55000"/>
                  <a:alpha val="20000"/>
                </a:schemeClr>
              </a:gs>
              <a:gs pos="70000">
                <a:srgbClr val="F17F0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4" name="Marcador de contenido 7">
            <a:extLst>
              <a:ext uri="{FF2B5EF4-FFF2-40B4-BE49-F238E27FC236}">
                <a16:creationId xmlns:a16="http://schemas.microsoft.com/office/drawing/2014/main" id="{24BA690D-BB99-415B-89E7-12E82FD0D185}"/>
              </a:ext>
            </a:extLst>
          </p:cNvPr>
          <p:cNvSpPr txBox="1">
            <a:spLocks/>
          </p:cNvSpPr>
          <p:nvPr/>
        </p:nvSpPr>
        <p:spPr>
          <a:xfrm>
            <a:off x="5244311" y="277022"/>
            <a:ext cx="2138524" cy="498598"/>
          </a:xfrm>
          <a:prstGeom prst="rect">
            <a:avLst/>
          </a:prstGeom>
          <a:noFill/>
        </p:spPr>
        <p:txBody>
          <a:bodyPr vert="horz" wrap="square" lIns="91440" tIns="45720" rIns="91440" bIns="45720" rtlCol="0">
            <a:spAutoFit/>
          </a:bodyPr>
          <a:lstStyle>
            <a:lvl1pPr marL="0" indent="0" algn="l" defTabSz="914400" rtl="0" eaLnBrk="1" latinLnBrk="0" hangingPunct="1">
              <a:spcBef>
                <a:spcPct val="20000"/>
              </a:spcBef>
              <a:buFont typeface="Arial" pitchFamily="34" charset="0"/>
              <a:buNone/>
              <a:defRPr lang="ca-ES" sz="2800" b="1" kern="1200" noProof="0" dirty="0">
                <a:solidFill>
                  <a:srgbClr val="F07F0A"/>
                </a:solidFill>
                <a:latin typeface="Source Sans Pro"/>
                <a:ea typeface="+mn-ea"/>
                <a:cs typeface="Source Sans Pro"/>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s-ES" sz="1200" dirty="0">
                <a:solidFill>
                  <a:schemeClr val="bg1"/>
                </a:solidFill>
              </a:rPr>
              <a:t>Off-</a:t>
            </a:r>
            <a:r>
              <a:rPr lang="es-ES" sz="1200" dirty="0" err="1">
                <a:solidFill>
                  <a:schemeClr val="bg1"/>
                </a:solidFill>
              </a:rPr>
              <a:t>peak</a:t>
            </a:r>
            <a:endParaRPr lang="es-ES" sz="1200" dirty="0">
              <a:solidFill>
                <a:schemeClr val="bg1"/>
              </a:solidFill>
            </a:endParaRPr>
          </a:p>
          <a:p>
            <a:pPr algn="ctr"/>
            <a:r>
              <a:rPr lang="es-ES" sz="1200" dirty="0">
                <a:solidFill>
                  <a:schemeClr val="bg1"/>
                </a:solidFill>
              </a:rPr>
              <a:t>10:00h-14:00h</a:t>
            </a:r>
            <a:endParaRPr lang="en-GB" sz="1200" dirty="0">
              <a:solidFill>
                <a:schemeClr val="bg1"/>
              </a:solidFill>
            </a:endParaRPr>
          </a:p>
        </p:txBody>
      </p:sp>
      <p:graphicFrame>
        <p:nvGraphicFramePr>
          <p:cNvPr id="35" name="Gráfico 34">
            <a:extLst>
              <a:ext uri="{FF2B5EF4-FFF2-40B4-BE49-F238E27FC236}">
                <a16:creationId xmlns:a16="http://schemas.microsoft.com/office/drawing/2014/main" id="{512870FC-2756-4102-B533-F3F17D888689}"/>
              </a:ext>
            </a:extLst>
          </p:cNvPr>
          <p:cNvGraphicFramePr>
            <a:graphicFrameLocks/>
          </p:cNvGraphicFramePr>
          <p:nvPr>
            <p:extLst/>
          </p:nvPr>
        </p:nvGraphicFramePr>
        <p:xfrm>
          <a:off x="3097124" y="3129816"/>
          <a:ext cx="2944669" cy="1578952"/>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6" name="Gráfico 35">
            <a:extLst>
              <a:ext uri="{FF2B5EF4-FFF2-40B4-BE49-F238E27FC236}">
                <a16:creationId xmlns:a16="http://schemas.microsoft.com/office/drawing/2014/main" id="{A270714C-A1B4-40F4-A9F2-AABC3DA10FB1}"/>
              </a:ext>
            </a:extLst>
          </p:cNvPr>
          <p:cNvGraphicFramePr>
            <a:graphicFrameLocks/>
          </p:cNvGraphicFramePr>
          <p:nvPr>
            <p:extLst/>
          </p:nvPr>
        </p:nvGraphicFramePr>
        <p:xfrm>
          <a:off x="3094079" y="1549973"/>
          <a:ext cx="2944669" cy="1578952"/>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44" name="Gráfico 43">
            <a:extLst>
              <a:ext uri="{FF2B5EF4-FFF2-40B4-BE49-F238E27FC236}">
                <a16:creationId xmlns:a16="http://schemas.microsoft.com/office/drawing/2014/main" id="{3C4A8873-A8A3-4B15-8A83-16EBE1547283}"/>
              </a:ext>
            </a:extLst>
          </p:cNvPr>
          <p:cNvGraphicFramePr>
            <a:graphicFrameLocks/>
          </p:cNvGraphicFramePr>
          <p:nvPr>
            <p:extLst/>
          </p:nvPr>
        </p:nvGraphicFramePr>
        <p:xfrm>
          <a:off x="6041793" y="3134597"/>
          <a:ext cx="2976112" cy="1574172"/>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45" name="Gráfico 44">
            <a:extLst>
              <a:ext uri="{FF2B5EF4-FFF2-40B4-BE49-F238E27FC236}">
                <a16:creationId xmlns:a16="http://schemas.microsoft.com/office/drawing/2014/main" id="{B341E089-C0C1-4CD0-9019-2D58A532A106}"/>
              </a:ext>
            </a:extLst>
          </p:cNvPr>
          <p:cNvGraphicFramePr>
            <a:graphicFrameLocks/>
          </p:cNvGraphicFramePr>
          <p:nvPr>
            <p:extLst/>
          </p:nvPr>
        </p:nvGraphicFramePr>
        <p:xfrm>
          <a:off x="6038748" y="1549082"/>
          <a:ext cx="2979157" cy="1585515"/>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46" name="Gráfico 45">
            <a:extLst>
              <a:ext uri="{FF2B5EF4-FFF2-40B4-BE49-F238E27FC236}">
                <a16:creationId xmlns:a16="http://schemas.microsoft.com/office/drawing/2014/main" id="{5EB34847-634D-4309-889F-04AA56ABB088}"/>
              </a:ext>
            </a:extLst>
          </p:cNvPr>
          <p:cNvGraphicFramePr>
            <a:graphicFrameLocks/>
          </p:cNvGraphicFramePr>
          <p:nvPr>
            <p:extLst/>
          </p:nvPr>
        </p:nvGraphicFramePr>
        <p:xfrm>
          <a:off x="6041793" y="4701972"/>
          <a:ext cx="2976112" cy="1600880"/>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47" name="Gráfico 46">
            <a:extLst>
              <a:ext uri="{FF2B5EF4-FFF2-40B4-BE49-F238E27FC236}">
                <a16:creationId xmlns:a16="http://schemas.microsoft.com/office/drawing/2014/main" id="{6A85F11A-7D25-4AB9-A054-BE3465882C90}"/>
              </a:ext>
            </a:extLst>
          </p:cNvPr>
          <p:cNvGraphicFramePr>
            <a:graphicFrameLocks/>
          </p:cNvGraphicFramePr>
          <p:nvPr>
            <p:extLst/>
          </p:nvPr>
        </p:nvGraphicFramePr>
        <p:xfrm>
          <a:off x="145359" y="1549974"/>
          <a:ext cx="2944670" cy="1578952"/>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48" name="Gráfico 47">
            <a:extLst>
              <a:ext uri="{FF2B5EF4-FFF2-40B4-BE49-F238E27FC236}">
                <a16:creationId xmlns:a16="http://schemas.microsoft.com/office/drawing/2014/main" id="{66BE00AC-0C44-439D-A224-4A33229500AA}"/>
              </a:ext>
            </a:extLst>
          </p:cNvPr>
          <p:cNvGraphicFramePr>
            <a:graphicFrameLocks/>
          </p:cNvGraphicFramePr>
          <p:nvPr>
            <p:extLst/>
          </p:nvPr>
        </p:nvGraphicFramePr>
        <p:xfrm>
          <a:off x="149585" y="3129816"/>
          <a:ext cx="2944669" cy="1578952"/>
        </p:xfrm>
        <a:graphic>
          <a:graphicData uri="http://schemas.openxmlformats.org/drawingml/2006/chart">
            <c:chart xmlns:c="http://schemas.openxmlformats.org/drawingml/2006/chart" xmlns:r="http://schemas.openxmlformats.org/officeDocument/2006/relationships" r:id="rId9"/>
          </a:graphicData>
        </a:graphic>
      </p:graphicFrame>
      <p:graphicFrame>
        <p:nvGraphicFramePr>
          <p:cNvPr id="49" name="Gráfico 48">
            <a:extLst>
              <a:ext uri="{FF2B5EF4-FFF2-40B4-BE49-F238E27FC236}">
                <a16:creationId xmlns:a16="http://schemas.microsoft.com/office/drawing/2014/main" id="{38AD84FD-DB09-4E41-A9F8-071D915F91BC}"/>
              </a:ext>
            </a:extLst>
          </p:cNvPr>
          <p:cNvGraphicFramePr>
            <a:graphicFrameLocks/>
          </p:cNvGraphicFramePr>
          <p:nvPr>
            <p:extLst/>
          </p:nvPr>
        </p:nvGraphicFramePr>
        <p:xfrm>
          <a:off x="235324" y="4701972"/>
          <a:ext cx="2854706" cy="1600880"/>
        </p:xfrm>
        <a:graphic>
          <a:graphicData uri="http://schemas.openxmlformats.org/drawingml/2006/chart">
            <c:chart xmlns:c="http://schemas.openxmlformats.org/drawingml/2006/chart" xmlns:r="http://schemas.openxmlformats.org/officeDocument/2006/relationships" r:id="rId10"/>
          </a:graphicData>
        </a:graphic>
      </p:graphicFrame>
      <p:grpSp>
        <p:nvGrpSpPr>
          <p:cNvPr id="23" name="Group 5">
            <a:extLst>
              <a:ext uri="{FF2B5EF4-FFF2-40B4-BE49-F238E27FC236}">
                <a16:creationId xmlns:a16="http://schemas.microsoft.com/office/drawing/2014/main" id="{F55E3ED4-9D74-4B36-A4AA-3DA51176F227}"/>
              </a:ext>
            </a:extLst>
          </p:cNvPr>
          <p:cNvGrpSpPr/>
          <p:nvPr/>
        </p:nvGrpSpPr>
        <p:grpSpPr>
          <a:xfrm>
            <a:off x="308925" y="6400805"/>
            <a:ext cx="5124466" cy="365922"/>
            <a:chOff x="277404" y="6222365"/>
            <a:chExt cx="7557511" cy="539657"/>
          </a:xfrm>
        </p:grpSpPr>
        <p:pic>
          <p:nvPicPr>
            <p:cNvPr id="24" name="image4.png">
              <a:extLst>
                <a:ext uri="{FF2B5EF4-FFF2-40B4-BE49-F238E27FC236}">
                  <a16:creationId xmlns:a16="http://schemas.microsoft.com/office/drawing/2014/main" id="{BC11F8C2-259E-4C18-98DE-A0C1D571C65A}"/>
                </a:ext>
              </a:extLst>
            </p:cNvPr>
            <p:cNvPicPr/>
            <p:nvPr/>
          </p:nvPicPr>
          <p:blipFill>
            <a:blip r:embed="rId11"/>
            <a:srcRect/>
            <a:stretch>
              <a:fillRect/>
            </a:stretch>
          </p:blipFill>
          <p:spPr>
            <a:xfrm>
              <a:off x="1373258" y="6222365"/>
              <a:ext cx="6461657" cy="499110"/>
            </a:xfrm>
            <a:prstGeom prst="rect">
              <a:avLst/>
            </a:prstGeom>
          </p:spPr>
        </p:pic>
        <p:pic>
          <p:nvPicPr>
            <p:cNvPr id="25" name="image1.png" descr="A picture containing company name&#10;&#10;Description automatically generated">
              <a:extLst>
                <a:ext uri="{FF2B5EF4-FFF2-40B4-BE49-F238E27FC236}">
                  <a16:creationId xmlns:a16="http://schemas.microsoft.com/office/drawing/2014/main" id="{EE6B9866-B26B-476C-82C4-B34064970106}"/>
                </a:ext>
              </a:extLst>
            </p:cNvPr>
            <p:cNvPicPr/>
            <p:nvPr/>
          </p:nvPicPr>
          <p:blipFill>
            <a:blip r:embed="rId12"/>
            <a:srcRect/>
            <a:stretch>
              <a:fillRect/>
            </a:stretch>
          </p:blipFill>
          <p:spPr>
            <a:xfrm>
              <a:off x="277404" y="6262913"/>
              <a:ext cx="850163" cy="499109"/>
            </a:xfrm>
            <a:prstGeom prst="rect">
              <a:avLst/>
            </a:prstGeom>
          </p:spPr>
        </p:pic>
      </p:grpSp>
    </p:spTree>
    <p:extLst>
      <p:ext uri="{BB962C8B-B14F-4D97-AF65-F5344CB8AC3E}">
        <p14:creationId xmlns:p14="http://schemas.microsoft.com/office/powerpoint/2010/main" val="31603710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2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Marcador de contenido 7"/>
          <p:cNvSpPr>
            <a:spLocks noGrp="1"/>
          </p:cNvSpPr>
          <p:nvPr>
            <p:ph idx="22"/>
          </p:nvPr>
        </p:nvSpPr>
        <p:spPr>
          <a:xfrm>
            <a:off x="454699" y="1075537"/>
            <a:ext cx="8201686" cy="523220"/>
          </a:xfrm>
        </p:spPr>
        <p:txBody>
          <a:bodyPr/>
          <a:lstStyle/>
          <a:p>
            <a:r>
              <a:rPr lang="en-US" dirty="0"/>
              <a:t>Assessment: Results</a:t>
            </a:r>
          </a:p>
        </p:txBody>
      </p:sp>
      <p:sp>
        <p:nvSpPr>
          <p:cNvPr id="16" name="Marcador de número de diapositiva 4">
            <a:extLst>
              <a:ext uri="{FF2B5EF4-FFF2-40B4-BE49-F238E27FC236}">
                <a16:creationId xmlns:a16="http://schemas.microsoft.com/office/drawing/2014/main" id="{B73E12AB-D73E-4122-90AF-9992E294EB0C}"/>
              </a:ext>
            </a:extLst>
          </p:cNvPr>
          <p:cNvSpPr>
            <a:spLocks noGrp="1"/>
          </p:cNvSpPr>
          <p:nvPr>
            <p:ph type="sldNum" sz="quarter" idx="12"/>
          </p:nvPr>
        </p:nvSpPr>
        <p:spPr>
          <a:xfrm>
            <a:off x="6522785" y="6250846"/>
            <a:ext cx="2133600" cy="365125"/>
          </a:xfrm>
        </p:spPr>
        <p:txBody>
          <a:bodyPr/>
          <a:lstStyle/>
          <a:p>
            <a:fld id="{5336F0B7-EF37-4B31-BA1E-D2B9204CDF2B}" type="slidenum">
              <a:rPr lang="ca-ES" noProof="0" smtClean="0"/>
              <a:pPr/>
              <a:t>33</a:t>
            </a:fld>
            <a:endParaRPr lang="ca-ES" noProof="0" dirty="0"/>
          </a:p>
        </p:txBody>
      </p:sp>
      <p:sp>
        <p:nvSpPr>
          <p:cNvPr id="7" name="CuadroTexto 6"/>
          <p:cNvSpPr txBox="1"/>
          <p:nvPr/>
        </p:nvSpPr>
        <p:spPr>
          <a:xfrm>
            <a:off x="1614872" y="5942483"/>
            <a:ext cx="2206628" cy="369332"/>
          </a:xfrm>
          <a:prstGeom prst="rect">
            <a:avLst/>
          </a:prstGeom>
          <a:noFill/>
        </p:spPr>
        <p:txBody>
          <a:bodyPr wrap="square" rtlCol="0">
            <a:spAutoFit/>
          </a:bodyPr>
          <a:lstStyle/>
          <a:p>
            <a:r>
              <a:rPr lang="es-ES" dirty="0"/>
              <a:t>DENSITY (</a:t>
            </a:r>
            <a:r>
              <a:rPr lang="es-ES" dirty="0" err="1"/>
              <a:t>veh</a:t>
            </a:r>
            <a:r>
              <a:rPr lang="es-ES" dirty="0"/>
              <a:t>/km)</a:t>
            </a:r>
          </a:p>
        </p:txBody>
      </p:sp>
      <p:sp>
        <p:nvSpPr>
          <p:cNvPr id="10" name="CuadroTexto 9">
            <a:extLst>
              <a:ext uri="{FF2B5EF4-FFF2-40B4-BE49-F238E27FC236}">
                <a16:creationId xmlns:a16="http://schemas.microsoft.com/office/drawing/2014/main" id="{D8B03A55-64FB-4441-9870-22650DFEA2E7}"/>
              </a:ext>
            </a:extLst>
          </p:cNvPr>
          <p:cNvSpPr txBox="1"/>
          <p:nvPr/>
        </p:nvSpPr>
        <p:spPr>
          <a:xfrm>
            <a:off x="5726034" y="5942483"/>
            <a:ext cx="2108818" cy="369332"/>
          </a:xfrm>
          <a:prstGeom prst="rect">
            <a:avLst/>
          </a:prstGeom>
          <a:noFill/>
        </p:spPr>
        <p:txBody>
          <a:bodyPr wrap="square" rtlCol="0">
            <a:spAutoFit/>
          </a:bodyPr>
          <a:lstStyle/>
          <a:p>
            <a:r>
              <a:rPr lang="es-ES" dirty="0"/>
              <a:t>SPEED (km/h)</a:t>
            </a:r>
          </a:p>
        </p:txBody>
      </p:sp>
      <p:grpSp>
        <p:nvGrpSpPr>
          <p:cNvPr id="22" name="Grupo 21"/>
          <p:cNvGrpSpPr/>
          <p:nvPr/>
        </p:nvGrpSpPr>
        <p:grpSpPr>
          <a:xfrm>
            <a:off x="6151607" y="992997"/>
            <a:ext cx="1945183" cy="455904"/>
            <a:chOff x="3815537" y="6092440"/>
            <a:chExt cx="1945183" cy="455904"/>
          </a:xfrm>
        </p:grpSpPr>
        <p:sp>
          <p:nvSpPr>
            <p:cNvPr id="23" name="Forma libre 22"/>
            <p:cNvSpPr/>
            <p:nvPr/>
          </p:nvSpPr>
          <p:spPr>
            <a:xfrm>
              <a:off x="3987532" y="6142087"/>
              <a:ext cx="182880" cy="177706"/>
            </a:xfrm>
            <a:custGeom>
              <a:avLst/>
              <a:gdLst>
                <a:gd name="connsiteX0" fmla="*/ 0 w 510540"/>
                <a:gd name="connsiteY0" fmla="*/ 114300 h 137160"/>
                <a:gd name="connsiteX1" fmla="*/ 83820 w 510540"/>
                <a:gd name="connsiteY1" fmla="*/ 53340 h 137160"/>
                <a:gd name="connsiteX2" fmla="*/ 106680 w 510540"/>
                <a:gd name="connsiteY2" fmla="*/ 45720 h 137160"/>
                <a:gd name="connsiteX3" fmla="*/ 175260 w 510540"/>
                <a:gd name="connsiteY3" fmla="*/ 53340 h 137160"/>
                <a:gd name="connsiteX4" fmla="*/ 190500 w 510540"/>
                <a:gd name="connsiteY4" fmla="*/ 76200 h 137160"/>
                <a:gd name="connsiteX5" fmla="*/ 213360 w 510540"/>
                <a:gd name="connsiteY5" fmla="*/ 99060 h 137160"/>
                <a:gd name="connsiteX6" fmla="*/ 281940 w 510540"/>
                <a:gd name="connsiteY6" fmla="*/ 137160 h 137160"/>
                <a:gd name="connsiteX7" fmla="*/ 388620 w 510540"/>
                <a:gd name="connsiteY7" fmla="*/ 129540 h 137160"/>
                <a:gd name="connsiteX8" fmla="*/ 457200 w 510540"/>
                <a:gd name="connsiteY8" fmla="*/ 76200 h 137160"/>
                <a:gd name="connsiteX9" fmla="*/ 472440 w 510540"/>
                <a:gd name="connsiteY9" fmla="*/ 53340 h 137160"/>
                <a:gd name="connsiteX10" fmla="*/ 495300 w 510540"/>
                <a:gd name="connsiteY10" fmla="*/ 38100 h 137160"/>
                <a:gd name="connsiteX11" fmla="*/ 510540 w 510540"/>
                <a:gd name="connsiteY11" fmla="*/ 0 h 137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10540" h="137160">
                  <a:moveTo>
                    <a:pt x="0" y="114300"/>
                  </a:moveTo>
                  <a:cubicBezTo>
                    <a:pt x="14822" y="102443"/>
                    <a:pt x="66891" y="58983"/>
                    <a:pt x="83820" y="53340"/>
                  </a:cubicBezTo>
                  <a:lnTo>
                    <a:pt x="106680" y="45720"/>
                  </a:lnTo>
                  <a:cubicBezTo>
                    <a:pt x="129540" y="48260"/>
                    <a:pt x="153644" y="45480"/>
                    <a:pt x="175260" y="53340"/>
                  </a:cubicBezTo>
                  <a:cubicBezTo>
                    <a:pt x="183867" y="56470"/>
                    <a:pt x="184637" y="69165"/>
                    <a:pt x="190500" y="76200"/>
                  </a:cubicBezTo>
                  <a:cubicBezTo>
                    <a:pt x="197399" y="84479"/>
                    <a:pt x="204854" y="92444"/>
                    <a:pt x="213360" y="99060"/>
                  </a:cubicBezTo>
                  <a:cubicBezTo>
                    <a:pt x="252662" y="129629"/>
                    <a:pt x="247449" y="125663"/>
                    <a:pt x="281940" y="137160"/>
                  </a:cubicBezTo>
                  <a:cubicBezTo>
                    <a:pt x="317500" y="134620"/>
                    <a:pt x="354034" y="138187"/>
                    <a:pt x="388620" y="129540"/>
                  </a:cubicBezTo>
                  <a:cubicBezTo>
                    <a:pt x="406507" y="125068"/>
                    <a:pt x="443039" y="93193"/>
                    <a:pt x="457200" y="76200"/>
                  </a:cubicBezTo>
                  <a:cubicBezTo>
                    <a:pt x="463063" y="69165"/>
                    <a:pt x="465964" y="59816"/>
                    <a:pt x="472440" y="53340"/>
                  </a:cubicBezTo>
                  <a:cubicBezTo>
                    <a:pt x="478916" y="46864"/>
                    <a:pt x="487680" y="43180"/>
                    <a:pt x="495300" y="38100"/>
                  </a:cubicBezTo>
                  <a:cubicBezTo>
                    <a:pt x="504716" y="9852"/>
                    <a:pt x="499328" y="22424"/>
                    <a:pt x="510540" y="0"/>
                  </a:cubicBezTo>
                </a:path>
              </a:pathLst>
            </a:custGeom>
            <a:ln w="15875">
              <a:solidFill>
                <a:srgbClr val="00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sp>
          <p:nvSpPr>
            <p:cNvPr id="24" name="Forma libre 23"/>
            <p:cNvSpPr/>
            <p:nvPr/>
          </p:nvSpPr>
          <p:spPr>
            <a:xfrm>
              <a:off x="3984478" y="6324649"/>
              <a:ext cx="182880" cy="177706"/>
            </a:xfrm>
            <a:custGeom>
              <a:avLst/>
              <a:gdLst>
                <a:gd name="connsiteX0" fmla="*/ 0 w 510540"/>
                <a:gd name="connsiteY0" fmla="*/ 114300 h 137160"/>
                <a:gd name="connsiteX1" fmla="*/ 83820 w 510540"/>
                <a:gd name="connsiteY1" fmla="*/ 53340 h 137160"/>
                <a:gd name="connsiteX2" fmla="*/ 106680 w 510540"/>
                <a:gd name="connsiteY2" fmla="*/ 45720 h 137160"/>
                <a:gd name="connsiteX3" fmla="*/ 175260 w 510540"/>
                <a:gd name="connsiteY3" fmla="*/ 53340 h 137160"/>
                <a:gd name="connsiteX4" fmla="*/ 190500 w 510540"/>
                <a:gd name="connsiteY4" fmla="*/ 76200 h 137160"/>
                <a:gd name="connsiteX5" fmla="*/ 213360 w 510540"/>
                <a:gd name="connsiteY5" fmla="*/ 99060 h 137160"/>
                <a:gd name="connsiteX6" fmla="*/ 281940 w 510540"/>
                <a:gd name="connsiteY6" fmla="*/ 137160 h 137160"/>
                <a:gd name="connsiteX7" fmla="*/ 388620 w 510540"/>
                <a:gd name="connsiteY7" fmla="*/ 129540 h 137160"/>
                <a:gd name="connsiteX8" fmla="*/ 457200 w 510540"/>
                <a:gd name="connsiteY8" fmla="*/ 76200 h 137160"/>
                <a:gd name="connsiteX9" fmla="*/ 472440 w 510540"/>
                <a:gd name="connsiteY9" fmla="*/ 53340 h 137160"/>
                <a:gd name="connsiteX10" fmla="*/ 495300 w 510540"/>
                <a:gd name="connsiteY10" fmla="*/ 38100 h 137160"/>
                <a:gd name="connsiteX11" fmla="*/ 510540 w 510540"/>
                <a:gd name="connsiteY11" fmla="*/ 0 h 137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10540" h="137160">
                  <a:moveTo>
                    <a:pt x="0" y="114300"/>
                  </a:moveTo>
                  <a:cubicBezTo>
                    <a:pt x="14822" y="102443"/>
                    <a:pt x="66891" y="58983"/>
                    <a:pt x="83820" y="53340"/>
                  </a:cubicBezTo>
                  <a:lnTo>
                    <a:pt x="106680" y="45720"/>
                  </a:lnTo>
                  <a:cubicBezTo>
                    <a:pt x="129540" y="48260"/>
                    <a:pt x="153644" y="45480"/>
                    <a:pt x="175260" y="53340"/>
                  </a:cubicBezTo>
                  <a:cubicBezTo>
                    <a:pt x="183867" y="56470"/>
                    <a:pt x="184637" y="69165"/>
                    <a:pt x="190500" y="76200"/>
                  </a:cubicBezTo>
                  <a:cubicBezTo>
                    <a:pt x="197399" y="84479"/>
                    <a:pt x="204854" y="92444"/>
                    <a:pt x="213360" y="99060"/>
                  </a:cubicBezTo>
                  <a:cubicBezTo>
                    <a:pt x="252662" y="129629"/>
                    <a:pt x="247449" y="125663"/>
                    <a:pt x="281940" y="137160"/>
                  </a:cubicBezTo>
                  <a:cubicBezTo>
                    <a:pt x="317500" y="134620"/>
                    <a:pt x="354034" y="138187"/>
                    <a:pt x="388620" y="129540"/>
                  </a:cubicBezTo>
                  <a:cubicBezTo>
                    <a:pt x="406507" y="125068"/>
                    <a:pt x="443039" y="93193"/>
                    <a:pt x="457200" y="76200"/>
                  </a:cubicBezTo>
                  <a:cubicBezTo>
                    <a:pt x="463063" y="69165"/>
                    <a:pt x="465964" y="59816"/>
                    <a:pt x="472440" y="53340"/>
                  </a:cubicBezTo>
                  <a:cubicBezTo>
                    <a:pt x="478916" y="46864"/>
                    <a:pt x="487680" y="43180"/>
                    <a:pt x="495300" y="38100"/>
                  </a:cubicBezTo>
                  <a:cubicBezTo>
                    <a:pt x="504716" y="9852"/>
                    <a:pt x="499328" y="22424"/>
                    <a:pt x="510540" y="0"/>
                  </a:cubicBezTo>
                </a:path>
              </a:pathLst>
            </a:custGeom>
            <a:ln w="158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sp>
          <p:nvSpPr>
            <p:cNvPr id="25" name="CuadroTexto 24">
              <a:extLst>
                <a:ext uri="{FF2B5EF4-FFF2-40B4-BE49-F238E27FC236}">
                  <a16:creationId xmlns:a16="http://schemas.microsoft.com/office/drawing/2014/main" id="{8E8C3036-277C-4F59-AB9D-CF5E95291149}"/>
                </a:ext>
              </a:extLst>
            </p:cNvPr>
            <p:cNvSpPr txBox="1"/>
            <p:nvPr/>
          </p:nvSpPr>
          <p:spPr>
            <a:xfrm>
              <a:off x="4203931" y="6092440"/>
              <a:ext cx="1556789" cy="276999"/>
            </a:xfrm>
            <a:prstGeom prst="rect">
              <a:avLst/>
            </a:prstGeom>
            <a:noFill/>
          </p:spPr>
          <p:txBody>
            <a:bodyPr wrap="square" rtlCol="0">
              <a:spAutoFit/>
            </a:bodyPr>
            <a:lstStyle/>
            <a:p>
              <a:r>
                <a:rPr lang="es-ES" sz="1200" dirty="0"/>
                <a:t>VARIABLE  SPEED</a:t>
              </a:r>
            </a:p>
          </p:txBody>
        </p:sp>
        <p:sp>
          <p:nvSpPr>
            <p:cNvPr id="26" name="CuadroTexto 25">
              <a:extLst>
                <a:ext uri="{FF2B5EF4-FFF2-40B4-BE49-F238E27FC236}">
                  <a16:creationId xmlns:a16="http://schemas.microsoft.com/office/drawing/2014/main" id="{8E8C3036-277C-4F59-AB9D-CF5E95291149}"/>
                </a:ext>
              </a:extLst>
            </p:cNvPr>
            <p:cNvSpPr txBox="1"/>
            <p:nvPr/>
          </p:nvSpPr>
          <p:spPr>
            <a:xfrm>
              <a:off x="4206985" y="6271345"/>
              <a:ext cx="1088561" cy="276999"/>
            </a:xfrm>
            <a:prstGeom prst="rect">
              <a:avLst/>
            </a:prstGeom>
            <a:noFill/>
          </p:spPr>
          <p:txBody>
            <a:bodyPr wrap="square" rtlCol="0">
              <a:spAutoFit/>
            </a:bodyPr>
            <a:lstStyle/>
            <a:p>
              <a:r>
                <a:rPr lang="es-ES" sz="1200" dirty="0"/>
                <a:t>CURRENT</a:t>
              </a:r>
            </a:p>
          </p:txBody>
        </p:sp>
        <p:sp>
          <p:nvSpPr>
            <p:cNvPr id="27" name="Rectángulo redondeado 26"/>
            <p:cNvSpPr/>
            <p:nvPr/>
          </p:nvSpPr>
          <p:spPr>
            <a:xfrm>
              <a:off x="3815537" y="6092440"/>
              <a:ext cx="1945183" cy="455904"/>
            </a:xfrm>
            <a:prstGeom prst="round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sp>
        <p:nvSpPr>
          <p:cNvPr id="28" name="Rectángulo 27">
            <a:extLst>
              <a:ext uri="{FF2B5EF4-FFF2-40B4-BE49-F238E27FC236}">
                <a16:creationId xmlns:a16="http://schemas.microsoft.com/office/drawing/2014/main" id="{0607231D-04A8-4E6D-A2DA-2B7FC1FA7026}"/>
              </a:ext>
            </a:extLst>
          </p:cNvPr>
          <p:cNvSpPr/>
          <p:nvPr/>
        </p:nvSpPr>
        <p:spPr>
          <a:xfrm rot="5400000">
            <a:off x="6991325" y="-1753426"/>
            <a:ext cx="493567" cy="4249663"/>
          </a:xfrm>
          <a:prstGeom prst="rect">
            <a:avLst/>
          </a:prstGeom>
          <a:gradFill flip="none" rotWithShape="1">
            <a:gsLst>
              <a:gs pos="0">
                <a:schemeClr val="bg1">
                  <a:alpha val="20000"/>
                </a:schemeClr>
              </a:gs>
              <a:gs pos="10000">
                <a:schemeClr val="bg1">
                  <a:alpha val="20000"/>
                </a:schemeClr>
              </a:gs>
              <a:gs pos="71000">
                <a:srgbClr val="FF0000"/>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9" name="Marcador de contenido 7">
            <a:extLst>
              <a:ext uri="{FF2B5EF4-FFF2-40B4-BE49-F238E27FC236}">
                <a16:creationId xmlns:a16="http://schemas.microsoft.com/office/drawing/2014/main" id="{3A0A4980-83A9-4671-A759-090880E13BB6}"/>
              </a:ext>
            </a:extLst>
          </p:cNvPr>
          <p:cNvSpPr txBox="1">
            <a:spLocks/>
          </p:cNvSpPr>
          <p:nvPr/>
        </p:nvSpPr>
        <p:spPr>
          <a:xfrm>
            <a:off x="5113277" y="124622"/>
            <a:ext cx="2138524" cy="498598"/>
          </a:xfrm>
          <a:prstGeom prst="rect">
            <a:avLst/>
          </a:prstGeom>
          <a:noFill/>
        </p:spPr>
        <p:txBody>
          <a:bodyPr vert="horz" wrap="square" lIns="91440" tIns="45720" rIns="91440" bIns="45720" rtlCol="0">
            <a:spAutoFit/>
          </a:bodyPr>
          <a:lstStyle>
            <a:lvl1pPr marL="0" indent="0" algn="l" defTabSz="914400" rtl="0" eaLnBrk="1" latinLnBrk="0" hangingPunct="1">
              <a:spcBef>
                <a:spcPct val="20000"/>
              </a:spcBef>
              <a:buFont typeface="Arial" pitchFamily="34" charset="0"/>
              <a:buNone/>
              <a:defRPr lang="ca-ES" sz="2800" b="1" kern="1200" noProof="0" dirty="0">
                <a:solidFill>
                  <a:srgbClr val="F07F0A"/>
                </a:solidFill>
                <a:latin typeface="Source Sans Pro"/>
                <a:ea typeface="+mn-ea"/>
                <a:cs typeface="Source Sans Pro"/>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s-ES" sz="1200" dirty="0" err="1">
                <a:solidFill>
                  <a:schemeClr val="bg1"/>
                </a:solidFill>
              </a:rPr>
              <a:t>Peak</a:t>
            </a:r>
            <a:r>
              <a:rPr lang="es-ES" sz="1200" dirty="0">
                <a:solidFill>
                  <a:schemeClr val="bg1"/>
                </a:solidFill>
              </a:rPr>
              <a:t> </a:t>
            </a:r>
            <a:r>
              <a:rPr lang="es-ES" sz="1200" dirty="0" err="1">
                <a:solidFill>
                  <a:schemeClr val="bg1"/>
                </a:solidFill>
              </a:rPr>
              <a:t>Hour</a:t>
            </a:r>
            <a:r>
              <a:rPr lang="es-ES" sz="1200" dirty="0">
                <a:solidFill>
                  <a:schemeClr val="bg1"/>
                </a:solidFill>
              </a:rPr>
              <a:t> </a:t>
            </a:r>
            <a:r>
              <a:rPr lang="es-ES" sz="1200" dirty="0" err="1">
                <a:solidFill>
                  <a:schemeClr val="bg1"/>
                </a:solidFill>
              </a:rPr>
              <a:t>Evening</a:t>
            </a:r>
            <a:endParaRPr lang="es-ES" sz="1200" dirty="0">
              <a:solidFill>
                <a:schemeClr val="bg1"/>
              </a:solidFill>
            </a:endParaRPr>
          </a:p>
          <a:p>
            <a:pPr algn="ctr"/>
            <a:r>
              <a:rPr lang="es-ES" sz="1200" dirty="0">
                <a:solidFill>
                  <a:schemeClr val="bg1"/>
                </a:solidFill>
              </a:rPr>
              <a:t>14:00h-20:30h</a:t>
            </a:r>
            <a:endParaRPr lang="en-GB" sz="1200" dirty="0">
              <a:solidFill>
                <a:schemeClr val="bg1"/>
              </a:solidFill>
            </a:endParaRPr>
          </a:p>
        </p:txBody>
      </p:sp>
      <p:pic>
        <p:nvPicPr>
          <p:cNvPr id="11" name="Imagen 10">
            <a:extLst>
              <a:ext uri="{FF2B5EF4-FFF2-40B4-BE49-F238E27FC236}">
                <a16:creationId xmlns:a16="http://schemas.microsoft.com/office/drawing/2014/main" id="{6B5E25E0-49A4-4EFB-94B4-B69A11F9A257}"/>
              </a:ext>
            </a:extLst>
          </p:cNvPr>
          <p:cNvPicPr>
            <a:picLocks noChangeAspect="1"/>
          </p:cNvPicPr>
          <p:nvPr/>
        </p:nvPicPr>
        <p:blipFill>
          <a:blip r:embed="rId3"/>
          <a:stretch>
            <a:fillRect/>
          </a:stretch>
        </p:blipFill>
        <p:spPr>
          <a:xfrm>
            <a:off x="4599985" y="1800197"/>
            <a:ext cx="4144350" cy="4064806"/>
          </a:xfrm>
          <a:prstGeom prst="rect">
            <a:avLst/>
          </a:prstGeom>
        </p:spPr>
      </p:pic>
      <p:pic>
        <p:nvPicPr>
          <p:cNvPr id="13" name="Imagen 12">
            <a:extLst>
              <a:ext uri="{FF2B5EF4-FFF2-40B4-BE49-F238E27FC236}">
                <a16:creationId xmlns:a16="http://schemas.microsoft.com/office/drawing/2014/main" id="{B7F526DA-FB37-47F1-8DF6-661CF2F14274}"/>
              </a:ext>
            </a:extLst>
          </p:cNvPr>
          <p:cNvPicPr>
            <a:picLocks noChangeAspect="1"/>
          </p:cNvPicPr>
          <p:nvPr/>
        </p:nvPicPr>
        <p:blipFill>
          <a:blip r:embed="rId4"/>
          <a:stretch>
            <a:fillRect/>
          </a:stretch>
        </p:blipFill>
        <p:spPr>
          <a:xfrm>
            <a:off x="333828" y="1800196"/>
            <a:ext cx="4144351" cy="4064806"/>
          </a:xfrm>
          <a:prstGeom prst="rect">
            <a:avLst/>
          </a:prstGeom>
        </p:spPr>
      </p:pic>
      <p:sp>
        <p:nvSpPr>
          <p:cNvPr id="17" name="Elipse 16"/>
          <p:cNvSpPr/>
          <p:nvPr/>
        </p:nvSpPr>
        <p:spPr>
          <a:xfrm>
            <a:off x="2725952" y="4703519"/>
            <a:ext cx="168137" cy="168137"/>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s-ES" sz="1200" b="1" dirty="0"/>
              <a:t>1</a:t>
            </a:r>
            <a:endParaRPr lang="es-ES" b="1" dirty="0"/>
          </a:p>
        </p:txBody>
      </p:sp>
      <p:sp>
        <p:nvSpPr>
          <p:cNvPr id="18" name="Elipse 17"/>
          <p:cNvSpPr/>
          <p:nvPr/>
        </p:nvSpPr>
        <p:spPr>
          <a:xfrm>
            <a:off x="562771" y="4703518"/>
            <a:ext cx="168137" cy="168137"/>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s-ES" sz="1200" b="1" dirty="0"/>
              <a:t>2</a:t>
            </a:r>
            <a:endParaRPr lang="es-ES" b="1" dirty="0"/>
          </a:p>
        </p:txBody>
      </p:sp>
      <p:sp>
        <p:nvSpPr>
          <p:cNvPr id="19" name="Elipse 18"/>
          <p:cNvSpPr/>
          <p:nvPr/>
        </p:nvSpPr>
        <p:spPr>
          <a:xfrm>
            <a:off x="2725950" y="2061428"/>
            <a:ext cx="168137" cy="168137"/>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s-ES" sz="1200" b="1" dirty="0"/>
              <a:t>5</a:t>
            </a:r>
            <a:endParaRPr lang="es-ES" b="1" dirty="0"/>
          </a:p>
        </p:txBody>
      </p:sp>
      <p:sp>
        <p:nvSpPr>
          <p:cNvPr id="20" name="Elipse 19"/>
          <p:cNvSpPr/>
          <p:nvPr/>
        </p:nvSpPr>
        <p:spPr>
          <a:xfrm>
            <a:off x="562771" y="3378293"/>
            <a:ext cx="168137" cy="168137"/>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s-ES" sz="1200" b="1" dirty="0"/>
              <a:t>4</a:t>
            </a:r>
            <a:endParaRPr lang="es-ES" b="1" dirty="0"/>
          </a:p>
        </p:txBody>
      </p:sp>
      <p:sp>
        <p:nvSpPr>
          <p:cNvPr id="30" name="Elipse 29"/>
          <p:cNvSpPr/>
          <p:nvPr/>
        </p:nvSpPr>
        <p:spPr>
          <a:xfrm>
            <a:off x="2725950" y="3378293"/>
            <a:ext cx="168137" cy="168137"/>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s-ES" sz="1200" b="1" dirty="0"/>
              <a:t>3</a:t>
            </a:r>
            <a:endParaRPr lang="es-ES" b="1" dirty="0"/>
          </a:p>
        </p:txBody>
      </p:sp>
      <p:grpSp>
        <p:nvGrpSpPr>
          <p:cNvPr id="31" name="Group 5">
            <a:extLst>
              <a:ext uri="{FF2B5EF4-FFF2-40B4-BE49-F238E27FC236}">
                <a16:creationId xmlns:a16="http://schemas.microsoft.com/office/drawing/2014/main" id="{A03D2073-CD34-4EA4-A75A-240FD3A6FE17}"/>
              </a:ext>
            </a:extLst>
          </p:cNvPr>
          <p:cNvGrpSpPr/>
          <p:nvPr/>
        </p:nvGrpSpPr>
        <p:grpSpPr>
          <a:xfrm>
            <a:off x="308925" y="6400805"/>
            <a:ext cx="5124466" cy="365922"/>
            <a:chOff x="277404" y="6222365"/>
            <a:chExt cx="7557511" cy="539657"/>
          </a:xfrm>
        </p:grpSpPr>
        <p:pic>
          <p:nvPicPr>
            <p:cNvPr id="32" name="image4.png">
              <a:extLst>
                <a:ext uri="{FF2B5EF4-FFF2-40B4-BE49-F238E27FC236}">
                  <a16:creationId xmlns:a16="http://schemas.microsoft.com/office/drawing/2014/main" id="{02E25734-4CBB-4EC8-9991-D5B3D764D817}"/>
                </a:ext>
              </a:extLst>
            </p:cNvPr>
            <p:cNvPicPr/>
            <p:nvPr/>
          </p:nvPicPr>
          <p:blipFill>
            <a:blip r:embed="rId5"/>
            <a:srcRect/>
            <a:stretch>
              <a:fillRect/>
            </a:stretch>
          </p:blipFill>
          <p:spPr>
            <a:xfrm>
              <a:off x="1373258" y="6222365"/>
              <a:ext cx="6461657" cy="499110"/>
            </a:xfrm>
            <a:prstGeom prst="rect">
              <a:avLst/>
            </a:prstGeom>
          </p:spPr>
        </p:pic>
        <p:pic>
          <p:nvPicPr>
            <p:cNvPr id="33" name="image1.png" descr="A picture containing company name&#10;&#10;Description automatically generated">
              <a:extLst>
                <a:ext uri="{FF2B5EF4-FFF2-40B4-BE49-F238E27FC236}">
                  <a16:creationId xmlns:a16="http://schemas.microsoft.com/office/drawing/2014/main" id="{EF0445DD-857B-4100-B6D6-418EC838ABE4}"/>
                </a:ext>
              </a:extLst>
            </p:cNvPr>
            <p:cNvPicPr/>
            <p:nvPr/>
          </p:nvPicPr>
          <p:blipFill>
            <a:blip r:embed="rId6"/>
            <a:srcRect/>
            <a:stretch>
              <a:fillRect/>
            </a:stretch>
          </p:blipFill>
          <p:spPr>
            <a:xfrm>
              <a:off x="277404" y="6262913"/>
              <a:ext cx="850163" cy="499109"/>
            </a:xfrm>
            <a:prstGeom prst="rect">
              <a:avLst/>
            </a:prstGeom>
          </p:spPr>
        </p:pic>
      </p:grpSp>
    </p:spTree>
    <p:extLst>
      <p:ext uri="{BB962C8B-B14F-4D97-AF65-F5344CB8AC3E}">
        <p14:creationId xmlns:p14="http://schemas.microsoft.com/office/powerpoint/2010/main" val="31671611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2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Marcador de contenido 7"/>
          <p:cNvSpPr>
            <a:spLocks noGrp="1"/>
          </p:cNvSpPr>
          <p:nvPr>
            <p:ph idx="22"/>
          </p:nvPr>
        </p:nvSpPr>
        <p:spPr>
          <a:xfrm>
            <a:off x="454699" y="1075537"/>
            <a:ext cx="8201686" cy="523220"/>
          </a:xfrm>
        </p:spPr>
        <p:txBody>
          <a:bodyPr/>
          <a:lstStyle/>
          <a:p>
            <a:r>
              <a:rPr lang="en-US" dirty="0"/>
              <a:t>Assessment: Conclusions</a:t>
            </a:r>
          </a:p>
        </p:txBody>
      </p:sp>
      <p:sp>
        <p:nvSpPr>
          <p:cNvPr id="16" name="Marcador de número de diapositiva 4">
            <a:extLst>
              <a:ext uri="{FF2B5EF4-FFF2-40B4-BE49-F238E27FC236}">
                <a16:creationId xmlns:a16="http://schemas.microsoft.com/office/drawing/2014/main" id="{B73E12AB-D73E-4122-90AF-9992E294EB0C}"/>
              </a:ext>
            </a:extLst>
          </p:cNvPr>
          <p:cNvSpPr>
            <a:spLocks noGrp="1"/>
          </p:cNvSpPr>
          <p:nvPr>
            <p:ph type="sldNum" sz="quarter" idx="12"/>
          </p:nvPr>
        </p:nvSpPr>
        <p:spPr>
          <a:xfrm>
            <a:off x="6522785" y="6250846"/>
            <a:ext cx="2133600" cy="365125"/>
          </a:xfrm>
        </p:spPr>
        <p:txBody>
          <a:bodyPr/>
          <a:lstStyle/>
          <a:p>
            <a:fld id="{5336F0B7-EF37-4B31-BA1E-D2B9204CDF2B}" type="slidenum">
              <a:rPr lang="ca-ES" noProof="0" smtClean="0"/>
              <a:pPr/>
              <a:t>34</a:t>
            </a:fld>
            <a:endParaRPr lang="ca-ES" noProof="0" dirty="0"/>
          </a:p>
        </p:txBody>
      </p:sp>
      <p:graphicFrame>
        <p:nvGraphicFramePr>
          <p:cNvPr id="10" name="Tabla 9">
            <a:extLst>
              <a:ext uri="{FF2B5EF4-FFF2-40B4-BE49-F238E27FC236}">
                <a16:creationId xmlns:a16="http://schemas.microsoft.com/office/drawing/2014/main" id="{21CEA413-9810-44F8-8885-C10DB65C2686}"/>
              </a:ext>
            </a:extLst>
          </p:cNvPr>
          <p:cNvGraphicFramePr>
            <a:graphicFrameLocks noGrp="1"/>
          </p:cNvGraphicFramePr>
          <p:nvPr>
            <p:extLst/>
          </p:nvPr>
        </p:nvGraphicFramePr>
        <p:xfrm>
          <a:off x="454699" y="1744276"/>
          <a:ext cx="4705562" cy="4525962"/>
        </p:xfrm>
        <a:graphic>
          <a:graphicData uri="http://schemas.openxmlformats.org/drawingml/2006/table">
            <a:tbl>
              <a:tblPr>
                <a:tableStyleId>{5C22544A-7EE6-4342-B048-85BDC9FD1C3A}</a:tableStyleId>
              </a:tblPr>
              <a:tblGrid>
                <a:gridCol w="891580">
                  <a:extLst>
                    <a:ext uri="{9D8B030D-6E8A-4147-A177-3AD203B41FA5}">
                      <a16:colId xmlns:a16="http://schemas.microsoft.com/office/drawing/2014/main" val="4166842205"/>
                    </a:ext>
                  </a:extLst>
                </a:gridCol>
                <a:gridCol w="891580">
                  <a:extLst>
                    <a:ext uri="{9D8B030D-6E8A-4147-A177-3AD203B41FA5}">
                      <a16:colId xmlns:a16="http://schemas.microsoft.com/office/drawing/2014/main" val="2448071333"/>
                    </a:ext>
                  </a:extLst>
                </a:gridCol>
                <a:gridCol w="487067">
                  <a:extLst>
                    <a:ext uri="{9D8B030D-6E8A-4147-A177-3AD203B41FA5}">
                      <a16:colId xmlns:a16="http://schemas.microsoft.com/office/drawing/2014/main" val="3401409856"/>
                    </a:ext>
                  </a:extLst>
                </a:gridCol>
                <a:gridCol w="487067">
                  <a:extLst>
                    <a:ext uri="{9D8B030D-6E8A-4147-A177-3AD203B41FA5}">
                      <a16:colId xmlns:a16="http://schemas.microsoft.com/office/drawing/2014/main" val="356459161"/>
                    </a:ext>
                  </a:extLst>
                </a:gridCol>
                <a:gridCol w="487067">
                  <a:extLst>
                    <a:ext uri="{9D8B030D-6E8A-4147-A177-3AD203B41FA5}">
                      <a16:colId xmlns:a16="http://schemas.microsoft.com/office/drawing/2014/main" val="630023864"/>
                    </a:ext>
                  </a:extLst>
                </a:gridCol>
                <a:gridCol w="487067">
                  <a:extLst>
                    <a:ext uri="{9D8B030D-6E8A-4147-A177-3AD203B41FA5}">
                      <a16:colId xmlns:a16="http://schemas.microsoft.com/office/drawing/2014/main" val="2965358205"/>
                    </a:ext>
                  </a:extLst>
                </a:gridCol>
                <a:gridCol w="487067">
                  <a:extLst>
                    <a:ext uri="{9D8B030D-6E8A-4147-A177-3AD203B41FA5}">
                      <a16:colId xmlns:a16="http://schemas.microsoft.com/office/drawing/2014/main" val="3811107590"/>
                    </a:ext>
                  </a:extLst>
                </a:gridCol>
                <a:gridCol w="487067">
                  <a:extLst>
                    <a:ext uri="{9D8B030D-6E8A-4147-A177-3AD203B41FA5}">
                      <a16:colId xmlns:a16="http://schemas.microsoft.com/office/drawing/2014/main" val="249965526"/>
                    </a:ext>
                  </a:extLst>
                </a:gridCol>
              </a:tblGrid>
              <a:tr h="215522">
                <a:tc gridSpan="2">
                  <a:txBody>
                    <a:bodyPr/>
                    <a:lstStyle/>
                    <a:p>
                      <a:pPr algn="ctr" fontAlgn="ctr"/>
                      <a:r>
                        <a:rPr lang="ca-ES" sz="750" kern="1200" noProof="0" dirty="0">
                          <a:solidFill>
                            <a:schemeClr val="tx1"/>
                          </a:solidFill>
                          <a:latin typeface="Source Sans Pro" charset="0"/>
                          <a:ea typeface="Source Sans Pro" charset="0"/>
                          <a:cs typeface="+mn-cs"/>
                        </a:rPr>
                        <a:t>No VSL</a:t>
                      </a:r>
                    </a:p>
                  </a:txBody>
                  <a:tcPr marL="5388" marR="5388" marT="5388" marB="0" anchor="ctr"/>
                </a:tc>
                <a:tc hMerge="1">
                  <a:txBody>
                    <a:bodyPr/>
                    <a:lstStyle/>
                    <a:p>
                      <a:endParaRPr lang="es-ES"/>
                    </a:p>
                  </a:txBody>
                  <a:tcPr/>
                </a:tc>
                <a:tc>
                  <a:txBody>
                    <a:bodyPr/>
                    <a:lstStyle/>
                    <a:p>
                      <a:pPr algn="ctr" fontAlgn="ctr"/>
                      <a:r>
                        <a:rPr lang="ca-ES" sz="750" kern="1200" noProof="0" dirty="0">
                          <a:solidFill>
                            <a:schemeClr val="tx1"/>
                          </a:solidFill>
                          <a:latin typeface="Source Sans Pro" charset="0"/>
                          <a:ea typeface="Source Sans Pro" charset="0"/>
                          <a:cs typeface="+mn-cs"/>
                        </a:rPr>
                        <a:t>Tram 1</a:t>
                      </a:r>
                    </a:p>
                  </a:txBody>
                  <a:tcPr marL="5388" marR="5388" marT="5388" marB="0" anchor="ctr"/>
                </a:tc>
                <a:tc>
                  <a:txBody>
                    <a:bodyPr/>
                    <a:lstStyle/>
                    <a:p>
                      <a:pPr algn="ctr" fontAlgn="ctr"/>
                      <a:r>
                        <a:rPr lang="ca-ES" sz="750" kern="1200" noProof="0">
                          <a:solidFill>
                            <a:schemeClr val="tx1"/>
                          </a:solidFill>
                          <a:latin typeface="Source Sans Pro" charset="0"/>
                          <a:ea typeface="Source Sans Pro" charset="0"/>
                          <a:cs typeface="+mn-cs"/>
                        </a:rPr>
                        <a:t>Tram 2</a:t>
                      </a:r>
                    </a:p>
                  </a:txBody>
                  <a:tcPr marL="5388" marR="5388" marT="5388" marB="0" anchor="ctr"/>
                </a:tc>
                <a:tc>
                  <a:txBody>
                    <a:bodyPr/>
                    <a:lstStyle/>
                    <a:p>
                      <a:pPr algn="ctr" fontAlgn="ctr"/>
                      <a:r>
                        <a:rPr lang="ca-ES" sz="750" kern="1200" noProof="0">
                          <a:solidFill>
                            <a:schemeClr val="tx1"/>
                          </a:solidFill>
                          <a:latin typeface="Source Sans Pro" charset="0"/>
                          <a:ea typeface="Source Sans Pro" charset="0"/>
                          <a:cs typeface="+mn-cs"/>
                        </a:rPr>
                        <a:t>Tram 3</a:t>
                      </a:r>
                    </a:p>
                  </a:txBody>
                  <a:tcPr marL="5388" marR="5388" marT="5388" marB="0" anchor="ctr"/>
                </a:tc>
                <a:tc>
                  <a:txBody>
                    <a:bodyPr/>
                    <a:lstStyle/>
                    <a:p>
                      <a:pPr algn="ctr" fontAlgn="ctr"/>
                      <a:r>
                        <a:rPr lang="ca-ES" sz="750" kern="1200" noProof="0">
                          <a:solidFill>
                            <a:schemeClr val="tx1"/>
                          </a:solidFill>
                          <a:latin typeface="Source Sans Pro" charset="0"/>
                          <a:ea typeface="Source Sans Pro" charset="0"/>
                          <a:cs typeface="+mn-cs"/>
                        </a:rPr>
                        <a:t>Tram 4</a:t>
                      </a:r>
                    </a:p>
                  </a:txBody>
                  <a:tcPr marL="5388" marR="5388" marT="5388" marB="0" anchor="ctr"/>
                </a:tc>
                <a:tc>
                  <a:txBody>
                    <a:bodyPr/>
                    <a:lstStyle/>
                    <a:p>
                      <a:pPr algn="ctr" fontAlgn="ctr"/>
                      <a:r>
                        <a:rPr lang="ca-ES" sz="750" kern="1200" noProof="0">
                          <a:solidFill>
                            <a:schemeClr val="tx1"/>
                          </a:solidFill>
                          <a:latin typeface="Source Sans Pro" charset="0"/>
                          <a:ea typeface="Source Sans Pro" charset="0"/>
                          <a:cs typeface="+mn-cs"/>
                        </a:rPr>
                        <a:t> Tram 5</a:t>
                      </a:r>
                    </a:p>
                  </a:txBody>
                  <a:tcPr marL="5388" marR="5388" marT="5388" marB="0" anchor="ctr"/>
                </a:tc>
                <a:tc>
                  <a:txBody>
                    <a:bodyPr/>
                    <a:lstStyle/>
                    <a:p>
                      <a:pPr algn="ctr" fontAlgn="ctr"/>
                      <a:r>
                        <a:rPr lang="ca-ES" sz="750" kern="1200" noProof="0" dirty="0">
                          <a:solidFill>
                            <a:schemeClr val="tx1"/>
                          </a:solidFill>
                          <a:latin typeface="Source Sans Pro" charset="0"/>
                          <a:ea typeface="Source Sans Pro" charset="0"/>
                          <a:cs typeface="+mn-cs"/>
                        </a:rPr>
                        <a:t>Total</a:t>
                      </a:r>
                    </a:p>
                  </a:txBody>
                  <a:tcPr marL="5388" marR="5388" marT="5388" marB="0" anchor="ctr"/>
                </a:tc>
                <a:extLst>
                  <a:ext uri="{0D108BD9-81ED-4DB2-BD59-A6C34878D82A}">
                    <a16:rowId xmlns:a16="http://schemas.microsoft.com/office/drawing/2014/main" val="954690511"/>
                  </a:ext>
                </a:extLst>
              </a:tr>
              <a:tr h="215522">
                <a:tc rowSpan="5">
                  <a:txBody>
                    <a:bodyPr/>
                    <a:lstStyle/>
                    <a:p>
                      <a:pPr algn="ctr" fontAlgn="ctr"/>
                      <a:r>
                        <a:rPr lang="en-US" sz="750" kern="1200" noProof="0" dirty="0">
                          <a:solidFill>
                            <a:schemeClr val="tx1"/>
                          </a:solidFill>
                          <a:latin typeface="Source Sans Pro" charset="0"/>
                          <a:ea typeface="Source Sans Pro" charset="0"/>
                          <a:cs typeface="+mn-cs"/>
                        </a:rPr>
                        <a:t>Traffic</a:t>
                      </a:r>
                    </a:p>
                  </a:txBody>
                  <a:tcPr marL="5388" marR="5388" marT="5388" marB="0" vert="vert270" anchor="ctr"/>
                </a:tc>
                <a:tc>
                  <a:txBody>
                    <a:bodyPr/>
                    <a:lstStyle/>
                    <a:p>
                      <a:pPr algn="l" fontAlgn="ctr"/>
                      <a:r>
                        <a:rPr lang="en-US" sz="750" kern="1200" noProof="0" dirty="0">
                          <a:solidFill>
                            <a:schemeClr val="tx1"/>
                          </a:solidFill>
                          <a:latin typeface="Source Sans Pro" charset="0"/>
                          <a:ea typeface="Source Sans Pro" charset="0"/>
                          <a:cs typeface="+mn-cs"/>
                        </a:rPr>
                        <a:t>Average queue (</a:t>
                      </a:r>
                      <a:r>
                        <a:rPr lang="en-US" sz="750" kern="1200" noProof="0" dirty="0" err="1">
                          <a:solidFill>
                            <a:schemeClr val="tx1"/>
                          </a:solidFill>
                          <a:latin typeface="Source Sans Pro" charset="0"/>
                          <a:ea typeface="Source Sans Pro" charset="0"/>
                          <a:cs typeface="+mn-cs"/>
                        </a:rPr>
                        <a:t>veh</a:t>
                      </a:r>
                      <a:r>
                        <a:rPr lang="en-US" sz="750" kern="1200" noProof="0" dirty="0">
                          <a:solidFill>
                            <a:schemeClr val="tx1"/>
                          </a:solidFill>
                          <a:latin typeface="Source Sans Pro" charset="0"/>
                          <a:ea typeface="Source Sans Pro" charset="0"/>
                          <a:cs typeface="+mn-cs"/>
                        </a:rPr>
                        <a:t>)</a:t>
                      </a:r>
                    </a:p>
                  </a:txBody>
                  <a:tcPr marL="5388" marR="5388" marT="5388" marB="0" anchor="ctr"/>
                </a:tc>
                <a:tc>
                  <a:txBody>
                    <a:bodyPr/>
                    <a:lstStyle/>
                    <a:p>
                      <a:pPr marL="0" algn="ctr" defTabSz="914400" rtl="0" eaLnBrk="1" fontAlgn="ctr" latinLnBrk="0" hangingPunct="1"/>
                      <a:r>
                        <a:rPr lang="es-ES" sz="750" kern="1200" dirty="0">
                          <a:solidFill>
                            <a:schemeClr val="tx1"/>
                          </a:solidFill>
                          <a:latin typeface="Source Sans Pro" charset="0"/>
                          <a:ea typeface="Source Sans Pro" charset="0"/>
                          <a:cs typeface="+mn-cs"/>
                        </a:rPr>
                        <a:t>19,65</a:t>
                      </a:r>
                    </a:p>
                  </a:txBody>
                  <a:tcPr marL="7620" marR="7620" marT="7620" marB="0" anchor="ctr"/>
                </a:tc>
                <a:tc>
                  <a:txBody>
                    <a:bodyPr/>
                    <a:lstStyle/>
                    <a:p>
                      <a:pPr marL="0" algn="ctr" defTabSz="914400" rtl="0" eaLnBrk="1" fontAlgn="ctr" latinLnBrk="0" hangingPunct="1"/>
                      <a:r>
                        <a:rPr lang="es-ES" sz="750" kern="1200">
                          <a:solidFill>
                            <a:schemeClr val="tx1"/>
                          </a:solidFill>
                          <a:latin typeface="Source Sans Pro" charset="0"/>
                          <a:ea typeface="Source Sans Pro" charset="0"/>
                          <a:cs typeface="+mn-cs"/>
                        </a:rPr>
                        <a:t>30,47</a:t>
                      </a:r>
                    </a:p>
                  </a:txBody>
                  <a:tcPr marL="7620" marR="7620" marT="7620" marB="0" anchor="ctr"/>
                </a:tc>
                <a:tc>
                  <a:txBody>
                    <a:bodyPr/>
                    <a:lstStyle/>
                    <a:p>
                      <a:pPr marL="0" algn="ctr" defTabSz="914400" rtl="0" eaLnBrk="1" fontAlgn="ctr" latinLnBrk="0" hangingPunct="1"/>
                      <a:r>
                        <a:rPr lang="es-ES" sz="750" kern="1200">
                          <a:solidFill>
                            <a:schemeClr val="tx1"/>
                          </a:solidFill>
                          <a:latin typeface="Source Sans Pro" charset="0"/>
                          <a:ea typeface="Source Sans Pro" charset="0"/>
                          <a:cs typeface="+mn-cs"/>
                        </a:rPr>
                        <a:t>11,80</a:t>
                      </a:r>
                    </a:p>
                  </a:txBody>
                  <a:tcPr marL="7620" marR="7620" marT="7620" marB="0" anchor="ctr"/>
                </a:tc>
                <a:tc>
                  <a:txBody>
                    <a:bodyPr/>
                    <a:lstStyle/>
                    <a:p>
                      <a:pPr marL="0" algn="ctr" defTabSz="914400" rtl="0" eaLnBrk="1" fontAlgn="ctr" latinLnBrk="0" hangingPunct="1"/>
                      <a:r>
                        <a:rPr lang="es-ES" sz="750" kern="1200">
                          <a:solidFill>
                            <a:schemeClr val="tx1"/>
                          </a:solidFill>
                          <a:latin typeface="Source Sans Pro" charset="0"/>
                          <a:ea typeface="Source Sans Pro" charset="0"/>
                          <a:cs typeface="+mn-cs"/>
                        </a:rPr>
                        <a:t>0,00</a:t>
                      </a:r>
                    </a:p>
                  </a:txBody>
                  <a:tcPr marL="7620" marR="7620" marT="7620" marB="0" anchor="ctr"/>
                </a:tc>
                <a:tc>
                  <a:txBody>
                    <a:bodyPr/>
                    <a:lstStyle/>
                    <a:p>
                      <a:pPr marL="0" algn="ctr" defTabSz="914400" rtl="0" eaLnBrk="1" fontAlgn="ctr" latinLnBrk="0" hangingPunct="1"/>
                      <a:r>
                        <a:rPr lang="es-ES" sz="750" kern="1200">
                          <a:solidFill>
                            <a:schemeClr val="tx1"/>
                          </a:solidFill>
                          <a:latin typeface="Source Sans Pro" charset="0"/>
                          <a:ea typeface="Source Sans Pro" charset="0"/>
                          <a:cs typeface="+mn-cs"/>
                        </a:rPr>
                        <a:t>1,36</a:t>
                      </a:r>
                    </a:p>
                  </a:txBody>
                  <a:tcPr marL="7620" marR="7620" marT="7620" marB="0" anchor="ctr"/>
                </a:tc>
                <a:tc>
                  <a:txBody>
                    <a:bodyPr/>
                    <a:lstStyle/>
                    <a:p>
                      <a:pPr marL="0" algn="ctr" defTabSz="914400" rtl="0" eaLnBrk="1" fontAlgn="ctr" latinLnBrk="0" hangingPunct="1"/>
                      <a:r>
                        <a:rPr lang="es-ES" sz="750" kern="1200">
                          <a:solidFill>
                            <a:schemeClr val="tx1"/>
                          </a:solidFill>
                          <a:latin typeface="Source Sans Pro" charset="0"/>
                          <a:ea typeface="Source Sans Pro" charset="0"/>
                          <a:cs typeface="+mn-cs"/>
                        </a:rPr>
                        <a:t>63,29</a:t>
                      </a:r>
                    </a:p>
                  </a:txBody>
                  <a:tcPr marL="7620" marR="7620" marT="7620" marB="0" anchor="ctr"/>
                </a:tc>
                <a:extLst>
                  <a:ext uri="{0D108BD9-81ED-4DB2-BD59-A6C34878D82A}">
                    <a16:rowId xmlns:a16="http://schemas.microsoft.com/office/drawing/2014/main" val="830106995"/>
                  </a:ext>
                </a:extLst>
              </a:tr>
              <a:tr h="215522">
                <a:tc vMerge="1">
                  <a:txBody>
                    <a:bodyPr/>
                    <a:lstStyle/>
                    <a:p>
                      <a:endParaRPr lang="es-ES"/>
                    </a:p>
                  </a:txBody>
                  <a:tcPr/>
                </a:tc>
                <a:tc>
                  <a:txBody>
                    <a:bodyPr/>
                    <a:lstStyle/>
                    <a:p>
                      <a:pPr algn="l" fontAlgn="ctr"/>
                      <a:r>
                        <a:rPr lang="en-US" sz="750" kern="1200" noProof="0" dirty="0">
                          <a:solidFill>
                            <a:schemeClr val="tx1"/>
                          </a:solidFill>
                          <a:latin typeface="Source Sans Pro" charset="0"/>
                          <a:ea typeface="Source Sans Pro" charset="0"/>
                          <a:cs typeface="+mn-cs"/>
                        </a:rPr>
                        <a:t>Lane changes</a:t>
                      </a:r>
                    </a:p>
                  </a:txBody>
                  <a:tcPr marL="5388" marR="5388" marT="5388" marB="0" anchor="ctr"/>
                </a:tc>
                <a:tc>
                  <a:txBody>
                    <a:bodyPr/>
                    <a:lstStyle/>
                    <a:p>
                      <a:pPr marL="0" algn="ctr" defTabSz="914400" rtl="0" eaLnBrk="1" fontAlgn="ctr" latinLnBrk="0" hangingPunct="1"/>
                      <a:r>
                        <a:rPr lang="es-ES" sz="750" kern="1200" dirty="0">
                          <a:solidFill>
                            <a:schemeClr val="tx1"/>
                          </a:solidFill>
                          <a:latin typeface="Source Sans Pro" charset="0"/>
                          <a:ea typeface="Source Sans Pro" charset="0"/>
                          <a:cs typeface="+mn-cs"/>
                        </a:rPr>
                        <a:t>3,48</a:t>
                      </a:r>
                    </a:p>
                  </a:txBody>
                  <a:tcPr marL="7620" marR="7620" marT="7620" marB="0" anchor="ctr"/>
                </a:tc>
                <a:tc>
                  <a:txBody>
                    <a:bodyPr/>
                    <a:lstStyle/>
                    <a:p>
                      <a:pPr marL="0" algn="ctr" defTabSz="914400" rtl="0" eaLnBrk="1" fontAlgn="ctr" latinLnBrk="0" hangingPunct="1"/>
                      <a:r>
                        <a:rPr lang="es-ES" sz="750" kern="1200">
                          <a:solidFill>
                            <a:schemeClr val="tx1"/>
                          </a:solidFill>
                          <a:latin typeface="Source Sans Pro" charset="0"/>
                          <a:ea typeface="Source Sans Pro" charset="0"/>
                          <a:cs typeface="+mn-cs"/>
                        </a:rPr>
                        <a:t>4,95</a:t>
                      </a:r>
                    </a:p>
                  </a:txBody>
                  <a:tcPr marL="7620" marR="7620" marT="7620" marB="0" anchor="ctr"/>
                </a:tc>
                <a:tc>
                  <a:txBody>
                    <a:bodyPr/>
                    <a:lstStyle/>
                    <a:p>
                      <a:pPr marL="0" algn="ctr" defTabSz="914400" rtl="0" eaLnBrk="1" fontAlgn="ctr" latinLnBrk="0" hangingPunct="1"/>
                      <a:r>
                        <a:rPr lang="es-ES" sz="750" kern="1200">
                          <a:solidFill>
                            <a:schemeClr val="tx1"/>
                          </a:solidFill>
                          <a:latin typeface="Source Sans Pro" charset="0"/>
                          <a:ea typeface="Source Sans Pro" charset="0"/>
                          <a:cs typeface="+mn-cs"/>
                        </a:rPr>
                        <a:t>3,05</a:t>
                      </a:r>
                    </a:p>
                  </a:txBody>
                  <a:tcPr marL="7620" marR="7620" marT="7620" marB="0" anchor="ctr"/>
                </a:tc>
                <a:tc>
                  <a:txBody>
                    <a:bodyPr/>
                    <a:lstStyle/>
                    <a:p>
                      <a:pPr marL="0" algn="ctr" defTabSz="914400" rtl="0" eaLnBrk="1" fontAlgn="ctr" latinLnBrk="0" hangingPunct="1"/>
                      <a:r>
                        <a:rPr lang="es-ES" sz="750" kern="1200">
                          <a:solidFill>
                            <a:schemeClr val="tx1"/>
                          </a:solidFill>
                          <a:latin typeface="Source Sans Pro" charset="0"/>
                          <a:ea typeface="Source Sans Pro" charset="0"/>
                          <a:cs typeface="+mn-cs"/>
                        </a:rPr>
                        <a:t>2,48</a:t>
                      </a:r>
                    </a:p>
                  </a:txBody>
                  <a:tcPr marL="7620" marR="7620" marT="7620" marB="0" anchor="ctr"/>
                </a:tc>
                <a:tc>
                  <a:txBody>
                    <a:bodyPr/>
                    <a:lstStyle/>
                    <a:p>
                      <a:pPr marL="0" algn="ctr" defTabSz="914400" rtl="0" eaLnBrk="1" fontAlgn="ctr" latinLnBrk="0" hangingPunct="1"/>
                      <a:r>
                        <a:rPr lang="es-ES" sz="750" kern="1200">
                          <a:solidFill>
                            <a:schemeClr val="tx1"/>
                          </a:solidFill>
                          <a:latin typeface="Source Sans Pro" charset="0"/>
                          <a:ea typeface="Source Sans Pro" charset="0"/>
                          <a:cs typeface="+mn-cs"/>
                        </a:rPr>
                        <a:t>3,64</a:t>
                      </a:r>
                    </a:p>
                  </a:txBody>
                  <a:tcPr marL="7620" marR="7620" marT="7620" marB="0" anchor="ctr"/>
                </a:tc>
                <a:tc>
                  <a:txBody>
                    <a:bodyPr/>
                    <a:lstStyle/>
                    <a:p>
                      <a:pPr marL="0" algn="ctr" defTabSz="914400" rtl="0" eaLnBrk="1" fontAlgn="ctr" latinLnBrk="0" hangingPunct="1"/>
                      <a:r>
                        <a:rPr lang="es-ES" sz="750" kern="1200">
                          <a:solidFill>
                            <a:schemeClr val="tx1"/>
                          </a:solidFill>
                          <a:latin typeface="Source Sans Pro" charset="0"/>
                          <a:ea typeface="Source Sans Pro" charset="0"/>
                          <a:cs typeface="+mn-cs"/>
                        </a:rPr>
                        <a:t>17,59</a:t>
                      </a:r>
                    </a:p>
                  </a:txBody>
                  <a:tcPr marL="7620" marR="7620" marT="7620" marB="0" anchor="ctr"/>
                </a:tc>
                <a:extLst>
                  <a:ext uri="{0D108BD9-81ED-4DB2-BD59-A6C34878D82A}">
                    <a16:rowId xmlns:a16="http://schemas.microsoft.com/office/drawing/2014/main" val="3721751948"/>
                  </a:ext>
                </a:extLst>
              </a:tr>
              <a:tr h="215522">
                <a:tc vMerge="1">
                  <a:txBody>
                    <a:bodyPr/>
                    <a:lstStyle/>
                    <a:p>
                      <a:endParaRPr lang="es-ES"/>
                    </a:p>
                  </a:txBody>
                  <a:tcPr/>
                </a:tc>
                <a:tc>
                  <a:txBody>
                    <a:bodyPr/>
                    <a:lstStyle/>
                    <a:p>
                      <a:pPr algn="l" fontAlgn="ctr"/>
                      <a:r>
                        <a:rPr lang="en-US" sz="750" kern="1200" noProof="0" dirty="0">
                          <a:solidFill>
                            <a:schemeClr val="tx1"/>
                          </a:solidFill>
                          <a:latin typeface="Source Sans Pro" charset="0"/>
                          <a:ea typeface="Source Sans Pro" charset="0"/>
                          <a:cs typeface="+mn-cs"/>
                        </a:rPr>
                        <a:t>Number of stops</a:t>
                      </a:r>
                    </a:p>
                  </a:txBody>
                  <a:tcPr marL="5388" marR="5388" marT="5388" marB="0" anchor="ctr"/>
                </a:tc>
                <a:tc>
                  <a:txBody>
                    <a:bodyPr/>
                    <a:lstStyle/>
                    <a:p>
                      <a:pPr marL="0" algn="ctr" defTabSz="914400" rtl="0" eaLnBrk="1" fontAlgn="ctr" latinLnBrk="0" hangingPunct="1"/>
                      <a:r>
                        <a:rPr lang="es-ES" sz="750" kern="1200">
                          <a:solidFill>
                            <a:schemeClr val="tx1"/>
                          </a:solidFill>
                          <a:latin typeface="Source Sans Pro" charset="0"/>
                          <a:ea typeface="Source Sans Pro" charset="0"/>
                          <a:cs typeface="+mn-cs"/>
                        </a:rPr>
                        <a:t>6,25</a:t>
                      </a:r>
                    </a:p>
                  </a:txBody>
                  <a:tcPr marL="7620" marR="7620" marT="7620" marB="0" anchor="ctr"/>
                </a:tc>
                <a:tc>
                  <a:txBody>
                    <a:bodyPr/>
                    <a:lstStyle/>
                    <a:p>
                      <a:pPr marL="0" algn="ctr" defTabSz="914400" rtl="0" eaLnBrk="1" fontAlgn="ctr" latinLnBrk="0" hangingPunct="1"/>
                      <a:r>
                        <a:rPr lang="es-ES" sz="750" kern="1200" dirty="0">
                          <a:solidFill>
                            <a:schemeClr val="tx1"/>
                          </a:solidFill>
                          <a:latin typeface="Source Sans Pro" charset="0"/>
                          <a:ea typeface="Source Sans Pro" charset="0"/>
                          <a:cs typeface="+mn-cs"/>
                        </a:rPr>
                        <a:t>9,51</a:t>
                      </a:r>
                    </a:p>
                  </a:txBody>
                  <a:tcPr marL="7620" marR="7620" marT="7620" marB="0" anchor="ctr"/>
                </a:tc>
                <a:tc>
                  <a:txBody>
                    <a:bodyPr/>
                    <a:lstStyle/>
                    <a:p>
                      <a:pPr marL="0" algn="ctr" defTabSz="914400" rtl="0" eaLnBrk="1" fontAlgn="ctr" latinLnBrk="0" hangingPunct="1"/>
                      <a:r>
                        <a:rPr lang="es-ES" sz="750" kern="1200">
                          <a:solidFill>
                            <a:schemeClr val="tx1"/>
                          </a:solidFill>
                          <a:latin typeface="Source Sans Pro" charset="0"/>
                          <a:ea typeface="Source Sans Pro" charset="0"/>
                          <a:cs typeface="+mn-cs"/>
                        </a:rPr>
                        <a:t>4,08</a:t>
                      </a:r>
                    </a:p>
                  </a:txBody>
                  <a:tcPr marL="7620" marR="7620" marT="7620" marB="0" anchor="ctr"/>
                </a:tc>
                <a:tc>
                  <a:txBody>
                    <a:bodyPr/>
                    <a:lstStyle/>
                    <a:p>
                      <a:pPr marL="0" algn="ctr" defTabSz="914400" rtl="0" eaLnBrk="1" fontAlgn="ctr" latinLnBrk="0" hangingPunct="1"/>
                      <a:r>
                        <a:rPr lang="es-ES" sz="750" kern="1200">
                          <a:solidFill>
                            <a:schemeClr val="tx1"/>
                          </a:solidFill>
                          <a:latin typeface="Source Sans Pro" charset="0"/>
                          <a:ea typeface="Source Sans Pro" charset="0"/>
                          <a:cs typeface="+mn-cs"/>
                        </a:rPr>
                        <a:t>0,00</a:t>
                      </a:r>
                    </a:p>
                  </a:txBody>
                  <a:tcPr marL="7620" marR="7620" marT="7620" marB="0" anchor="ctr"/>
                </a:tc>
                <a:tc>
                  <a:txBody>
                    <a:bodyPr/>
                    <a:lstStyle/>
                    <a:p>
                      <a:pPr marL="0" algn="ctr" defTabSz="914400" rtl="0" eaLnBrk="1" fontAlgn="ctr" latinLnBrk="0" hangingPunct="1"/>
                      <a:r>
                        <a:rPr lang="es-ES" sz="750" kern="1200">
                          <a:solidFill>
                            <a:schemeClr val="tx1"/>
                          </a:solidFill>
                          <a:latin typeface="Source Sans Pro" charset="0"/>
                          <a:ea typeface="Source Sans Pro" charset="0"/>
                          <a:cs typeface="+mn-cs"/>
                        </a:rPr>
                        <a:t>0,29</a:t>
                      </a:r>
                    </a:p>
                  </a:txBody>
                  <a:tcPr marL="7620" marR="7620" marT="7620" marB="0" anchor="ctr"/>
                </a:tc>
                <a:tc>
                  <a:txBody>
                    <a:bodyPr/>
                    <a:lstStyle/>
                    <a:p>
                      <a:pPr marL="0" algn="ctr" defTabSz="914400" rtl="0" eaLnBrk="1" fontAlgn="ctr" latinLnBrk="0" hangingPunct="1"/>
                      <a:r>
                        <a:rPr lang="es-ES" sz="750" kern="1200">
                          <a:solidFill>
                            <a:schemeClr val="tx1"/>
                          </a:solidFill>
                          <a:latin typeface="Source Sans Pro" charset="0"/>
                          <a:ea typeface="Source Sans Pro" charset="0"/>
                          <a:cs typeface="+mn-cs"/>
                        </a:rPr>
                        <a:t>20,14</a:t>
                      </a:r>
                    </a:p>
                  </a:txBody>
                  <a:tcPr marL="7620" marR="7620" marT="7620" marB="0" anchor="ctr"/>
                </a:tc>
                <a:extLst>
                  <a:ext uri="{0D108BD9-81ED-4DB2-BD59-A6C34878D82A}">
                    <a16:rowId xmlns:a16="http://schemas.microsoft.com/office/drawing/2014/main" val="2297441054"/>
                  </a:ext>
                </a:extLst>
              </a:tr>
              <a:tr h="215522">
                <a:tc vMerge="1">
                  <a:txBody>
                    <a:bodyPr/>
                    <a:lstStyle/>
                    <a:p>
                      <a:endParaRPr lang="es-ES"/>
                    </a:p>
                  </a:txBody>
                  <a:tcPr/>
                </a:tc>
                <a:tc>
                  <a:txBody>
                    <a:bodyPr/>
                    <a:lstStyle/>
                    <a:p>
                      <a:pPr algn="l" fontAlgn="ctr"/>
                      <a:r>
                        <a:rPr lang="en-US" sz="750" kern="1200" noProof="0" dirty="0">
                          <a:solidFill>
                            <a:schemeClr val="tx1"/>
                          </a:solidFill>
                          <a:latin typeface="Source Sans Pro" charset="0"/>
                          <a:ea typeface="Source Sans Pro" charset="0"/>
                          <a:cs typeface="+mn-cs"/>
                        </a:rPr>
                        <a:t>Stop</a:t>
                      </a:r>
                      <a:r>
                        <a:rPr lang="en-US" sz="750" kern="1200" baseline="0" noProof="0" dirty="0">
                          <a:solidFill>
                            <a:schemeClr val="tx1"/>
                          </a:solidFill>
                          <a:latin typeface="Source Sans Pro" charset="0"/>
                          <a:ea typeface="Source Sans Pro" charset="0"/>
                          <a:cs typeface="+mn-cs"/>
                        </a:rPr>
                        <a:t> time </a:t>
                      </a:r>
                      <a:r>
                        <a:rPr lang="en-US" sz="750" kern="1200" noProof="0" dirty="0">
                          <a:solidFill>
                            <a:schemeClr val="tx1"/>
                          </a:solidFill>
                          <a:latin typeface="Source Sans Pro" charset="0"/>
                          <a:ea typeface="Source Sans Pro" charset="0"/>
                          <a:cs typeface="+mn-cs"/>
                        </a:rPr>
                        <a:t>(s)</a:t>
                      </a:r>
                    </a:p>
                  </a:txBody>
                  <a:tcPr marL="5388" marR="5388" marT="5388" marB="0" anchor="ctr"/>
                </a:tc>
                <a:tc>
                  <a:txBody>
                    <a:bodyPr/>
                    <a:lstStyle/>
                    <a:p>
                      <a:pPr marL="0" algn="ctr" defTabSz="914400" rtl="0" eaLnBrk="1" fontAlgn="ctr" latinLnBrk="0" hangingPunct="1"/>
                      <a:r>
                        <a:rPr lang="es-ES" sz="750" kern="1200">
                          <a:solidFill>
                            <a:schemeClr val="tx1"/>
                          </a:solidFill>
                          <a:latin typeface="Source Sans Pro" charset="0"/>
                          <a:ea typeface="Source Sans Pro" charset="0"/>
                          <a:cs typeface="+mn-cs"/>
                        </a:rPr>
                        <a:t>47,03</a:t>
                      </a:r>
                    </a:p>
                  </a:txBody>
                  <a:tcPr marL="7620" marR="7620" marT="7620" marB="0" anchor="ctr"/>
                </a:tc>
                <a:tc>
                  <a:txBody>
                    <a:bodyPr/>
                    <a:lstStyle/>
                    <a:p>
                      <a:pPr marL="0" algn="ctr" defTabSz="914400" rtl="0" eaLnBrk="1" fontAlgn="ctr" latinLnBrk="0" hangingPunct="1"/>
                      <a:r>
                        <a:rPr lang="es-ES" sz="750" kern="1200" dirty="0">
                          <a:solidFill>
                            <a:schemeClr val="tx1"/>
                          </a:solidFill>
                          <a:latin typeface="Source Sans Pro" charset="0"/>
                          <a:ea typeface="Source Sans Pro" charset="0"/>
                          <a:cs typeface="+mn-cs"/>
                        </a:rPr>
                        <a:t>81,97</a:t>
                      </a:r>
                    </a:p>
                  </a:txBody>
                  <a:tcPr marL="7620" marR="7620" marT="7620" marB="0" anchor="ctr"/>
                </a:tc>
                <a:tc>
                  <a:txBody>
                    <a:bodyPr/>
                    <a:lstStyle/>
                    <a:p>
                      <a:pPr marL="0" algn="ctr" defTabSz="914400" rtl="0" eaLnBrk="1" fontAlgn="ctr" latinLnBrk="0" hangingPunct="1"/>
                      <a:r>
                        <a:rPr lang="es-ES" sz="750" kern="1200">
                          <a:solidFill>
                            <a:schemeClr val="tx1"/>
                          </a:solidFill>
                          <a:latin typeface="Source Sans Pro" charset="0"/>
                          <a:ea typeface="Source Sans Pro" charset="0"/>
                          <a:cs typeface="+mn-cs"/>
                        </a:rPr>
                        <a:t>37,15</a:t>
                      </a:r>
                    </a:p>
                  </a:txBody>
                  <a:tcPr marL="7620" marR="7620" marT="7620" marB="0" anchor="ctr"/>
                </a:tc>
                <a:tc>
                  <a:txBody>
                    <a:bodyPr/>
                    <a:lstStyle/>
                    <a:p>
                      <a:pPr marL="0" algn="ctr" defTabSz="914400" rtl="0" eaLnBrk="1" fontAlgn="ctr" latinLnBrk="0" hangingPunct="1"/>
                      <a:r>
                        <a:rPr lang="es-ES" sz="750" kern="1200">
                          <a:solidFill>
                            <a:schemeClr val="tx1"/>
                          </a:solidFill>
                          <a:latin typeface="Source Sans Pro" charset="0"/>
                          <a:ea typeface="Source Sans Pro" charset="0"/>
                          <a:cs typeface="+mn-cs"/>
                        </a:rPr>
                        <a:t>0,00</a:t>
                      </a:r>
                    </a:p>
                  </a:txBody>
                  <a:tcPr marL="7620" marR="7620" marT="7620" marB="0" anchor="ctr"/>
                </a:tc>
                <a:tc>
                  <a:txBody>
                    <a:bodyPr/>
                    <a:lstStyle/>
                    <a:p>
                      <a:pPr marL="0" algn="ctr" defTabSz="914400" rtl="0" eaLnBrk="1" fontAlgn="ctr" latinLnBrk="0" hangingPunct="1"/>
                      <a:r>
                        <a:rPr lang="es-ES" sz="750" kern="1200">
                          <a:solidFill>
                            <a:schemeClr val="tx1"/>
                          </a:solidFill>
                          <a:latin typeface="Source Sans Pro" charset="0"/>
                          <a:ea typeface="Source Sans Pro" charset="0"/>
                          <a:cs typeface="+mn-cs"/>
                        </a:rPr>
                        <a:t>4,42</a:t>
                      </a:r>
                    </a:p>
                  </a:txBody>
                  <a:tcPr marL="7620" marR="7620" marT="7620" marB="0" anchor="ctr"/>
                </a:tc>
                <a:tc>
                  <a:txBody>
                    <a:bodyPr/>
                    <a:lstStyle/>
                    <a:p>
                      <a:pPr marL="0" algn="ctr" defTabSz="914400" rtl="0" eaLnBrk="1" fontAlgn="ctr" latinLnBrk="0" hangingPunct="1"/>
                      <a:r>
                        <a:rPr lang="es-ES" sz="750" kern="1200">
                          <a:solidFill>
                            <a:schemeClr val="tx1"/>
                          </a:solidFill>
                          <a:latin typeface="Source Sans Pro" charset="0"/>
                          <a:ea typeface="Source Sans Pro" charset="0"/>
                          <a:cs typeface="+mn-cs"/>
                        </a:rPr>
                        <a:t>170,58</a:t>
                      </a:r>
                    </a:p>
                  </a:txBody>
                  <a:tcPr marL="7620" marR="7620" marT="7620" marB="0" anchor="ctr"/>
                </a:tc>
                <a:extLst>
                  <a:ext uri="{0D108BD9-81ED-4DB2-BD59-A6C34878D82A}">
                    <a16:rowId xmlns:a16="http://schemas.microsoft.com/office/drawing/2014/main" val="154323126"/>
                  </a:ext>
                </a:extLst>
              </a:tr>
              <a:tr h="215522">
                <a:tc vMerge="1">
                  <a:txBody>
                    <a:bodyPr/>
                    <a:lstStyle/>
                    <a:p>
                      <a:endParaRPr lang="es-ES"/>
                    </a:p>
                  </a:txBody>
                  <a:tcPr/>
                </a:tc>
                <a:tc>
                  <a:txBody>
                    <a:bodyPr/>
                    <a:lstStyle/>
                    <a:p>
                      <a:pPr algn="l" fontAlgn="ctr"/>
                      <a:r>
                        <a:rPr lang="en-US" sz="750" kern="1200" noProof="0" dirty="0">
                          <a:solidFill>
                            <a:schemeClr val="tx1"/>
                          </a:solidFill>
                          <a:latin typeface="Source Sans Pro" charset="0"/>
                          <a:ea typeface="Source Sans Pro" charset="0"/>
                          <a:cs typeface="+mn-cs"/>
                        </a:rPr>
                        <a:t>Travel</a:t>
                      </a:r>
                      <a:r>
                        <a:rPr lang="en-US" sz="750" kern="1200" baseline="0" noProof="0" dirty="0">
                          <a:solidFill>
                            <a:schemeClr val="tx1"/>
                          </a:solidFill>
                          <a:latin typeface="Source Sans Pro" charset="0"/>
                          <a:ea typeface="Source Sans Pro" charset="0"/>
                          <a:cs typeface="+mn-cs"/>
                        </a:rPr>
                        <a:t> time </a:t>
                      </a:r>
                      <a:r>
                        <a:rPr lang="en-US" sz="750" kern="1200" noProof="0" dirty="0">
                          <a:solidFill>
                            <a:schemeClr val="tx1"/>
                          </a:solidFill>
                          <a:latin typeface="Source Sans Pro" charset="0"/>
                          <a:ea typeface="Source Sans Pro" charset="0"/>
                          <a:cs typeface="+mn-cs"/>
                        </a:rPr>
                        <a:t>(h)</a:t>
                      </a:r>
                    </a:p>
                  </a:txBody>
                  <a:tcPr marL="5388" marR="5388" marT="5388" marB="0" anchor="ctr"/>
                </a:tc>
                <a:tc>
                  <a:txBody>
                    <a:bodyPr/>
                    <a:lstStyle/>
                    <a:p>
                      <a:pPr marL="0" algn="ctr" defTabSz="914400" rtl="0" eaLnBrk="1" fontAlgn="ctr" latinLnBrk="0" hangingPunct="1"/>
                      <a:r>
                        <a:rPr lang="es-ES" sz="750" kern="1200">
                          <a:solidFill>
                            <a:schemeClr val="tx1"/>
                          </a:solidFill>
                          <a:latin typeface="Source Sans Pro" charset="0"/>
                          <a:ea typeface="Source Sans Pro" charset="0"/>
                          <a:cs typeface="+mn-cs"/>
                        </a:rPr>
                        <a:t>1092,44</a:t>
                      </a:r>
                    </a:p>
                  </a:txBody>
                  <a:tcPr marL="7620" marR="7620" marT="7620" marB="0" anchor="ctr"/>
                </a:tc>
                <a:tc>
                  <a:txBody>
                    <a:bodyPr/>
                    <a:lstStyle/>
                    <a:p>
                      <a:pPr marL="0" algn="ctr" defTabSz="914400" rtl="0" eaLnBrk="1" fontAlgn="ctr" latinLnBrk="0" hangingPunct="1"/>
                      <a:r>
                        <a:rPr lang="es-ES" sz="750" kern="1200">
                          <a:solidFill>
                            <a:schemeClr val="tx1"/>
                          </a:solidFill>
                          <a:latin typeface="Source Sans Pro" charset="0"/>
                          <a:ea typeface="Source Sans Pro" charset="0"/>
                          <a:cs typeface="+mn-cs"/>
                        </a:rPr>
                        <a:t>1423,01</a:t>
                      </a:r>
                    </a:p>
                  </a:txBody>
                  <a:tcPr marL="7620" marR="7620" marT="7620" marB="0" anchor="ctr"/>
                </a:tc>
                <a:tc>
                  <a:txBody>
                    <a:bodyPr/>
                    <a:lstStyle/>
                    <a:p>
                      <a:pPr marL="0" algn="ctr" defTabSz="914400" rtl="0" eaLnBrk="1" fontAlgn="ctr" latinLnBrk="0" hangingPunct="1"/>
                      <a:r>
                        <a:rPr lang="es-ES" sz="750" kern="1200" dirty="0">
                          <a:solidFill>
                            <a:schemeClr val="tx1"/>
                          </a:solidFill>
                          <a:latin typeface="Source Sans Pro" charset="0"/>
                          <a:ea typeface="Source Sans Pro" charset="0"/>
                          <a:cs typeface="+mn-cs"/>
                        </a:rPr>
                        <a:t>843,77</a:t>
                      </a:r>
                    </a:p>
                  </a:txBody>
                  <a:tcPr marL="7620" marR="7620" marT="7620" marB="0" anchor="ctr"/>
                </a:tc>
                <a:tc>
                  <a:txBody>
                    <a:bodyPr/>
                    <a:lstStyle/>
                    <a:p>
                      <a:pPr marL="0" algn="ctr" defTabSz="914400" rtl="0" eaLnBrk="1" fontAlgn="ctr" latinLnBrk="0" hangingPunct="1"/>
                      <a:r>
                        <a:rPr lang="es-ES" sz="750" kern="1200">
                          <a:solidFill>
                            <a:schemeClr val="tx1"/>
                          </a:solidFill>
                          <a:latin typeface="Source Sans Pro" charset="0"/>
                          <a:ea typeface="Source Sans Pro" charset="0"/>
                          <a:cs typeface="+mn-cs"/>
                        </a:rPr>
                        <a:t>456,19</a:t>
                      </a:r>
                    </a:p>
                  </a:txBody>
                  <a:tcPr marL="7620" marR="7620" marT="7620" marB="0" anchor="ctr"/>
                </a:tc>
                <a:tc>
                  <a:txBody>
                    <a:bodyPr/>
                    <a:lstStyle/>
                    <a:p>
                      <a:pPr marL="0" algn="ctr" defTabSz="914400" rtl="0" eaLnBrk="1" fontAlgn="ctr" latinLnBrk="0" hangingPunct="1"/>
                      <a:r>
                        <a:rPr lang="es-ES" sz="750" kern="1200">
                          <a:solidFill>
                            <a:schemeClr val="tx1"/>
                          </a:solidFill>
                          <a:latin typeface="Source Sans Pro" charset="0"/>
                          <a:ea typeface="Source Sans Pro" charset="0"/>
                          <a:cs typeface="+mn-cs"/>
                        </a:rPr>
                        <a:t>433,56</a:t>
                      </a:r>
                    </a:p>
                  </a:txBody>
                  <a:tcPr marL="7620" marR="7620" marT="7620" marB="0" anchor="ctr"/>
                </a:tc>
                <a:tc>
                  <a:txBody>
                    <a:bodyPr/>
                    <a:lstStyle/>
                    <a:p>
                      <a:pPr marL="0" algn="ctr" defTabSz="914400" rtl="0" eaLnBrk="1" fontAlgn="ctr" latinLnBrk="0" hangingPunct="1"/>
                      <a:r>
                        <a:rPr lang="es-ES" sz="750" kern="1200">
                          <a:solidFill>
                            <a:schemeClr val="tx1"/>
                          </a:solidFill>
                          <a:latin typeface="Source Sans Pro" charset="0"/>
                          <a:ea typeface="Source Sans Pro" charset="0"/>
                          <a:cs typeface="+mn-cs"/>
                        </a:rPr>
                        <a:t>4248,96</a:t>
                      </a:r>
                    </a:p>
                  </a:txBody>
                  <a:tcPr marL="7620" marR="7620" marT="7620" marB="0" anchor="ctr"/>
                </a:tc>
                <a:extLst>
                  <a:ext uri="{0D108BD9-81ED-4DB2-BD59-A6C34878D82A}">
                    <a16:rowId xmlns:a16="http://schemas.microsoft.com/office/drawing/2014/main" val="3900508851"/>
                  </a:ext>
                </a:extLst>
              </a:tr>
              <a:tr h="215522">
                <a:tc rowSpan="3">
                  <a:txBody>
                    <a:bodyPr/>
                    <a:lstStyle/>
                    <a:p>
                      <a:pPr algn="ctr" fontAlgn="ctr"/>
                      <a:r>
                        <a:rPr lang="en-US" sz="750" kern="1200" noProof="0" dirty="0">
                          <a:solidFill>
                            <a:schemeClr val="tx1"/>
                          </a:solidFill>
                          <a:latin typeface="Source Sans Pro" charset="0"/>
                          <a:ea typeface="Source Sans Pro" charset="0"/>
                          <a:cs typeface="+mn-cs"/>
                        </a:rPr>
                        <a:t>Emissions</a:t>
                      </a:r>
                    </a:p>
                  </a:txBody>
                  <a:tcPr marL="5388" marR="5388" marT="5388" marB="0" vert="vert270" anchor="ctr"/>
                </a:tc>
                <a:tc>
                  <a:txBody>
                    <a:bodyPr/>
                    <a:lstStyle/>
                    <a:p>
                      <a:pPr algn="l" fontAlgn="ctr"/>
                      <a:r>
                        <a:rPr lang="en-US" sz="750" kern="1200" noProof="0" dirty="0">
                          <a:solidFill>
                            <a:schemeClr val="tx1"/>
                          </a:solidFill>
                          <a:latin typeface="Source Sans Pro" charset="0"/>
                          <a:ea typeface="Source Sans Pro" charset="0"/>
                          <a:cs typeface="+mn-cs"/>
                        </a:rPr>
                        <a:t>C02 (</a:t>
                      </a:r>
                      <a:r>
                        <a:rPr lang="en-US" sz="750" kern="1200" noProof="0" dirty="0" err="1">
                          <a:solidFill>
                            <a:schemeClr val="tx1"/>
                          </a:solidFill>
                          <a:latin typeface="Source Sans Pro" charset="0"/>
                          <a:ea typeface="Source Sans Pro" charset="0"/>
                          <a:cs typeface="+mn-cs"/>
                        </a:rPr>
                        <a:t>tn</a:t>
                      </a:r>
                      <a:r>
                        <a:rPr lang="en-US" sz="750" kern="1200" noProof="0" dirty="0">
                          <a:solidFill>
                            <a:schemeClr val="tx1"/>
                          </a:solidFill>
                          <a:latin typeface="Source Sans Pro" charset="0"/>
                          <a:ea typeface="Source Sans Pro" charset="0"/>
                          <a:cs typeface="+mn-cs"/>
                        </a:rPr>
                        <a:t>)</a:t>
                      </a:r>
                    </a:p>
                  </a:txBody>
                  <a:tcPr marL="5388" marR="5388" marT="5388" marB="0" anchor="ctr"/>
                </a:tc>
                <a:tc>
                  <a:txBody>
                    <a:bodyPr/>
                    <a:lstStyle/>
                    <a:p>
                      <a:pPr marL="0" algn="ctr" defTabSz="914400" rtl="0" eaLnBrk="1" fontAlgn="ctr" latinLnBrk="0" hangingPunct="1"/>
                      <a:r>
                        <a:rPr lang="es-ES" sz="750" kern="1200">
                          <a:solidFill>
                            <a:schemeClr val="tx1"/>
                          </a:solidFill>
                          <a:latin typeface="Source Sans Pro" charset="0"/>
                          <a:ea typeface="Source Sans Pro" charset="0"/>
                          <a:cs typeface="+mn-cs"/>
                        </a:rPr>
                        <a:t>29,96</a:t>
                      </a:r>
                    </a:p>
                  </a:txBody>
                  <a:tcPr marL="7620" marR="7620" marT="7620" marB="0" anchor="ctr"/>
                </a:tc>
                <a:tc>
                  <a:txBody>
                    <a:bodyPr/>
                    <a:lstStyle/>
                    <a:p>
                      <a:pPr marL="0" algn="ctr" defTabSz="914400" rtl="0" eaLnBrk="1" fontAlgn="ctr" latinLnBrk="0" hangingPunct="1"/>
                      <a:r>
                        <a:rPr lang="es-ES" sz="750" kern="1200" dirty="0">
                          <a:solidFill>
                            <a:schemeClr val="tx1"/>
                          </a:solidFill>
                          <a:latin typeface="Source Sans Pro" charset="0"/>
                          <a:ea typeface="Source Sans Pro" charset="0"/>
                          <a:cs typeface="+mn-cs"/>
                        </a:rPr>
                        <a:t>38,18</a:t>
                      </a:r>
                    </a:p>
                  </a:txBody>
                  <a:tcPr marL="7620" marR="7620" marT="7620" marB="0" anchor="ctr"/>
                </a:tc>
                <a:tc>
                  <a:txBody>
                    <a:bodyPr/>
                    <a:lstStyle/>
                    <a:p>
                      <a:pPr marL="0" algn="ctr" defTabSz="914400" rtl="0" eaLnBrk="1" fontAlgn="ctr" latinLnBrk="0" hangingPunct="1"/>
                      <a:r>
                        <a:rPr lang="es-ES" sz="750" kern="1200" dirty="0">
                          <a:solidFill>
                            <a:schemeClr val="tx1"/>
                          </a:solidFill>
                          <a:latin typeface="Source Sans Pro" charset="0"/>
                          <a:ea typeface="Source Sans Pro" charset="0"/>
                          <a:cs typeface="+mn-cs"/>
                        </a:rPr>
                        <a:t>19,41</a:t>
                      </a:r>
                    </a:p>
                  </a:txBody>
                  <a:tcPr marL="7620" marR="7620" marT="7620" marB="0" anchor="ctr"/>
                </a:tc>
                <a:tc>
                  <a:txBody>
                    <a:bodyPr/>
                    <a:lstStyle/>
                    <a:p>
                      <a:pPr marL="0" algn="ctr" defTabSz="914400" rtl="0" eaLnBrk="1" fontAlgn="ctr" latinLnBrk="0" hangingPunct="1"/>
                      <a:r>
                        <a:rPr lang="es-ES" sz="750" kern="1200" dirty="0">
                          <a:solidFill>
                            <a:schemeClr val="tx1"/>
                          </a:solidFill>
                          <a:latin typeface="Source Sans Pro" charset="0"/>
                          <a:ea typeface="Source Sans Pro" charset="0"/>
                          <a:cs typeface="+mn-cs"/>
                        </a:rPr>
                        <a:t>10,35</a:t>
                      </a:r>
                    </a:p>
                  </a:txBody>
                  <a:tcPr marL="7620" marR="7620" marT="7620" marB="0" anchor="ctr"/>
                </a:tc>
                <a:tc>
                  <a:txBody>
                    <a:bodyPr/>
                    <a:lstStyle/>
                    <a:p>
                      <a:pPr marL="0" algn="ctr" defTabSz="914400" rtl="0" eaLnBrk="1" fontAlgn="ctr" latinLnBrk="0" hangingPunct="1"/>
                      <a:r>
                        <a:rPr lang="es-ES" sz="750" kern="1200">
                          <a:solidFill>
                            <a:schemeClr val="tx1"/>
                          </a:solidFill>
                          <a:latin typeface="Source Sans Pro" charset="0"/>
                          <a:ea typeface="Source Sans Pro" charset="0"/>
                          <a:cs typeface="+mn-cs"/>
                        </a:rPr>
                        <a:t>10,99</a:t>
                      </a:r>
                    </a:p>
                  </a:txBody>
                  <a:tcPr marL="7620" marR="7620" marT="7620" marB="0" anchor="ctr"/>
                </a:tc>
                <a:tc>
                  <a:txBody>
                    <a:bodyPr/>
                    <a:lstStyle/>
                    <a:p>
                      <a:pPr marL="0" algn="ctr" defTabSz="914400" rtl="0" eaLnBrk="1" fontAlgn="ctr" latinLnBrk="0" hangingPunct="1"/>
                      <a:r>
                        <a:rPr lang="es-ES" sz="750" kern="1200">
                          <a:solidFill>
                            <a:schemeClr val="tx1"/>
                          </a:solidFill>
                          <a:latin typeface="Source Sans Pro" charset="0"/>
                          <a:ea typeface="Source Sans Pro" charset="0"/>
                          <a:cs typeface="+mn-cs"/>
                        </a:rPr>
                        <a:t>108,90</a:t>
                      </a:r>
                    </a:p>
                  </a:txBody>
                  <a:tcPr marL="7620" marR="7620" marT="7620" marB="0" anchor="ctr"/>
                </a:tc>
                <a:extLst>
                  <a:ext uri="{0D108BD9-81ED-4DB2-BD59-A6C34878D82A}">
                    <a16:rowId xmlns:a16="http://schemas.microsoft.com/office/drawing/2014/main" val="3995362444"/>
                  </a:ext>
                </a:extLst>
              </a:tr>
              <a:tr h="215522">
                <a:tc vMerge="1">
                  <a:txBody>
                    <a:bodyPr/>
                    <a:lstStyle/>
                    <a:p>
                      <a:endParaRPr lang="es-ES"/>
                    </a:p>
                  </a:txBody>
                  <a:tcPr/>
                </a:tc>
                <a:tc>
                  <a:txBody>
                    <a:bodyPr/>
                    <a:lstStyle/>
                    <a:p>
                      <a:pPr algn="l" fontAlgn="ctr"/>
                      <a:r>
                        <a:rPr lang="en-US" sz="750" kern="1200" noProof="0" dirty="0">
                          <a:solidFill>
                            <a:schemeClr val="tx1"/>
                          </a:solidFill>
                          <a:latin typeface="Source Sans Pro" charset="0"/>
                          <a:ea typeface="Source Sans Pro" charset="0"/>
                          <a:cs typeface="+mn-cs"/>
                        </a:rPr>
                        <a:t>N0X (Kg)</a:t>
                      </a:r>
                    </a:p>
                  </a:txBody>
                  <a:tcPr marL="5388" marR="5388" marT="5388" marB="0" anchor="ctr"/>
                </a:tc>
                <a:tc>
                  <a:txBody>
                    <a:bodyPr/>
                    <a:lstStyle/>
                    <a:p>
                      <a:pPr marL="0" algn="ctr" defTabSz="914400" rtl="0" eaLnBrk="1" fontAlgn="ctr" latinLnBrk="0" hangingPunct="1"/>
                      <a:r>
                        <a:rPr lang="es-ES" sz="750" kern="1200">
                          <a:solidFill>
                            <a:schemeClr val="tx1"/>
                          </a:solidFill>
                          <a:latin typeface="Source Sans Pro" charset="0"/>
                          <a:ea typeface="Source Sans Pro" charset="0"/>
                          <a:cs typeface="+mn-cs"/>
                        </a:rPr>
                        <a:t>90,65</a:t>
                      </a:r>
                    </a:p>
                  </a:txBody>
                  <a:tcPr marL="7620" marR="7620" marT="7620" marB="0" anchor="ctr"/>
                </a:tc>
                <a:tc>
                  <a:txBody>
                    <a:bodyPr/>
                    <a:lstStyle/>
                    <a:p>
                      <a:pPr marL="0" algn="ctr" defTabSz="914400" rtl="0" eaLnBrk="1" fontAlgn="ctr" latinLnBrk="0" hangingPunct="1"/>
                      <a:r>
                        <a:rPr lang="es-ES" sz="750" kern="1200">
                          <a:solidFill>
                            <a:schemeClr val="tx1"/>
                          </a:solidFill>
                          <a:latin typeface="Source Sans Pro" charset="0"/>
                          <a:ea typeface="Source Sans Pro" charset="0"/>
                          <a:cs typeface="+mn-cs"/>
                        </a:rPr>
                        <a:t>110,79</a:t>
                      </a:r>
                    </a:p>
                  </a:txBody>
                  <a:tcPr marL="7620" marR="7620" marT="7620" marB="0" anchor="ctr"/>
                </a:tc>
                <a:tc>
                  <a:txBody>
                    <a:bodyPr/>
                    <a:lstStyle/>
                    <a:p>
                      <a:pPr marL="0" algn="ctr" defTabSz="914400" rtl="0" eaLnBrk="1" fontAlgn="ctr" latinLnBrk="0" hangingPunct="1"/>
                      <a:r>
                        <a:rPr lang="es-ES" sz="750" kern="1200">
                          <a:solidFill>
                            <a:schemeClr val="tx1"/>
                          </a:solidFill>
                          <a:latin typeface="Source Sans Pro" charset="0"/>
                          <a:ea typeface="Source Sans Pro" charset="0"/>
                          <a:cs typeface="+mn-cs"/>
                        </a:rPr>
                        <a:t>71,21</a:t>
                      </a:r>
                    </a:p>
                  </a:txBody>
                  <a:tcPr marL="7620" marR="7620" marT="7620" marB="0" anchor="ctr"/>
                </a:tc>
                <a:tc>
                  <a:txBody>
                    <a:bodyPr/>
                    <a:lstStyle/>
                    <a:p>
                      <a:pPr marL="0" algn="ctr" defTabSz="914400" rtl="0" eaLnBrk="1" fontAlgn="ctr" latinLnBrk="0" hangingPunct="1"/>
                      <a:r>
                        <a:rPr lang="es-ES" sz="750" kern="1200" dirty="0">
                          <a:solidFill>
                            <a:schemeClr val="tx1"/>
                          </a:solidFill>
                          <a:latin typeface="Source Sans Pro" charset="0"/>
                          <a:ea typeface="Source Sans Pro" charset="0"/>
                          <a:cs typeface="+mn-cs"/>
                        </a:rPr>
                        <a:t>57,37</a:t>
                      </a:r>
                    </a:p>
                  </a:txBody>
                  <a:tcPr marL="7620" marR="7620" marT="7620" marB="0" anchor="ctr"/>
                </a:tc>
                <a:tc>
                  <a:txBody>
                    <a:bodyPr/>
                    <a:lstStyle/>
                    <a:p>
                      <a:pPr marL="0" algn="ctr" defTabSz="914400" rtl="0" eaLnBrk="1" fontAlgn="ctr" latinLnBrk="0" hangingPunct="1"/>
                      <a:r>
                        <a:rPr lang="es-ES" sz="750" kern="1200" dirty="0">
                          <a:solidFill>
                            <a:schemeClr val="tx1"/>
                          </a:solidFill>
                          <a:latin typeface="Source Sans Pro" charset="0"/>
                          <a:ea typeface="Source Sans Pro" charset="0"/>
                          <a:cs typeface="+mn-cs"/>
                        </a:rPr>
                        <a:t>56,93</a:t>
                      </a:r>
                    </a:p>
                  </a:txBody>
                  <a:tcPr marL="7620" marR="7620" marT="7620" marB="0" anchor="ctr"/>
                </a:tc>
                <a:tc>
                  <a:txBody>
                    <a:bodyPr/>
                    <a:lstStyle/>
                    <a:p>
                      <a:pPr marL="0" algn="ctr" defTabSz="914400" rtl="0" eaLnBrk="1" fontAlgn="ctr" latinLnBrk="0" hangingPunct="1"/>
                      <a:r>
                        <a:rPr lang="es-ES" sz="750" kern="1200">
                          <a:solidFill>
                            <a:schemeClr val="tx1"/>
                          </a:solidFill>
                          <a:latin typeface="Source Sans Pro" charset="0"/>
                          <a:ea typeface="Source Sans Pro" charset="0"/>
                          <a:cs typeface="+mn-cs"/>
                        </a:rPr>
                        <a:t>386,95</a:t>
                      </a:r>
                    </a:p>
                  </a:txBody>
                  <a:tcPr marL="7620" marR="7620" marT="7620" marB="0" anchor="ctr"/>
                </a:tc>
                <a:extLst>
                  <a:ext uri="{0D108BD9-81ED-4DB2-BD59-A6C34878D82A}">
                    <a16:rowId xmlns:a16="http://schemas.microsoft.com/office/drawing/2014/main" val="1290723082"/>
                  </a:ext>
                </a:extLst>
              </a:tr>
              <a:tr h="215522">
                <a:tc vMerge="1">
                  <a:txBody>
                    <a:bodyPr/>
                    <a:lstStyle/>
                    <a:p>
                      <a:endParaRPr lang="es-ES"/>
                    </a:p>
                  </a:txBody>
                  <a:tcPr/>
                </a:tc>
                <a:tc>
                  <a:txBody>
                    <a:bodyPr/>
                    <a:lstStyle/>
                    <a:p>
                      <a:pPr algn="l" fontAlgn="ctr"/>
                      <a:r>
                        <a:rPr lang="en-US" sz="750" kern="1200" noProof="0" dirty="0">
                          <a:solidFill>
                            <a:schemeClr val="tx1"/>
                          </a:solidFill>
                          <a:latin typeface="Source Sans Pro" charset="0"/>
                          <a:ea typeface="Source Sans Pro" charset="0"/>
                          <a:cs typeface="+mn-cs"/>
                        </a:rPr>
                        <a:t>PM (Kg)</a:t>
                      </a:r>
                    </a:p>
                  </a:txBody>
                  <a:tcPr marL="5388" marR="5388" marT="5388" marB="0" anchor="ctr"/>
                </a:tc>
                <a:tc>
                  <a:txBody>
                    <a:bodyPr/>
                    <a:lstStyle/>
                    <a:p>
                      <a:pPr marL="0" algn="ctr" defTabSz="914400" rtl="0" eaLnBrk="1" fontAlgn="ctr" latinLnBrk="0" hangingPunct="1"/>
                      <a:r>
                        <a:rPr lang="es-ES" sz="750" kern="1200">
                          <a:solidFill>
                            <a:schemeClr val="tx1"/>
                          </a:solidFill>
                          <a:latin typeface="Source Sans Pro" charset="0"/>
                          <a:ea typeface="Source Sans Pro" charset="0"/>
                          <a:cs typeface="+mn-cs"/>
                        </a:rPr>
                        <a:t>18,70</a:t>
                      </a:r>
                    </a:p>
                  </a:txBody>
                  <a:tcPr marL="7620" marR="7620" marT="7620" marB="0" anchor="ctr"/>
                </a:tc>
                <a:tc>
                  <a:txBody>
                    <a:bodyPr/>
                    <a:lstStyle/>
                    <a:p>
                      <a:pPr marL="0" algn="ctr" defTabSz="914400" rtl="0" eaLnBrk="1" fontAlgn="ctr" latinLnBrk="0" hangingPunct="1"/>
                      <a:r>
                        <a:rPr lang="es-ES" sz="750" kern="1200" dirty="0">
                          <a:solidFill>
                            <a:schemeClr val="tx1"/>
                          </a:solidFill>
                          <a:latin typeface="Source Sans Pro" charset="0"/>
                          <a:ea typeface="Source Sans Pro" charset="0"/>
                          <a:cs typeface="+mn-cs"/>
                        </a:rPr>
                        <a:t>23,33</a:t>
                      </a:r>
                    </a:p>
                  </a:txBody>
                  <a:tcPr marL="7620" marR="7620" marT="7620" marB="0" anchor="ctr"/>
                </a:tc>
                <a:tc>
                  <a:txBody>
                    <a:bodyPr/>
                    <a:lstStyle/>
                    <a:p>
                      <a:pPr marL="0" algn="ctr" defTabSz="914400" rtl="0" eaLnBrk="1" fontAlgn="ctr" latinLnBrk="0" hangingPunct="1"/>
                      <a:r>
                        <a:rPr lang="es-ES" sz="750" kern="1200">
                          <a:solidFill>
                            <a:schemeClr val="tx1"/>
                          </a:solidFill>
                          <a:latin typeface="Source Sans Pro" charset="0"/>
                          <a:ea typeface="Source Sans Pro" charset="0"/>
                          <a:cs typeface="+mn-cs"/>
                        </a:rPr>
                        <a:t>9,47</a:t>
                      </a:r>
                    </a:p>
                  </a:txBody>
                  <a:tcPr marL="7620" marR="7620" marT="7620" marB="0" anchor="ctr"/>
                </a:tc>
                <a:tc>
                  <a:txBody>
                    <a:bodyPr/>
                    <a:lstStyle/>
                    <a:p>
                      <a:pPr marL="0" algn="ctr" defTabSz="914400" rtl="0" eaLnBrk="1" fontAlgn="ctr" latinLnBrk="0" hangingPunct="1"/>
                      <a:r>
                        <a:rPr lang="es-ES" sz="750" kern="1200">
                          <a:solidFill>
                            <a:schemeClr val="tx1"/>
                          </a:solidFill>
                          <a:latin typeface="Source Sans Pro" charset="0"/>
                          <a:ea typeface="Source Sans Pro" charset="0"/>
                          <a:cs typeface="+mn-cs"/>
                        </a:rPr>
                        <a:t>1,42</a:t>
                      </a:r>
                    </a:p>
                  </a:txBody>
                  <a:tcPr marL="7620" marR="7620" marT="7620" marB="0" anchor="ctr"/>
                </a:tc>
                <a:tc>
                  <a:txBody>
                    <a:bodyPr/>
                    <a:lstStyle/>
                    <a:p>
                      <a:pPr marL="0" algn="ctr" defTabSz="914400" rtl="0" eaLnBrk="1" fontAlgn="ctr" latinLnBrk="0" hangingPunct="1"/>
                      <a:r>
                        <a:rPr lang="es-ES" sz="750" kern="1200" dirty="0">
                          <a:solidFill>
                            <a:schemeClr val="tx1"/>
                          </a:solidFill>
                          <a:latin typeface="Source Sans Pro" charset="0"/>
                          <a:ea typeface="Source Sans Pro" charset="0"/>
                          <a:cs typeface="+mn-cs"/>
                        </a:rPr>
                        <a:t>2,61</a:t>
                      </a:r>
                    </a:p>
                  </a:txBody>
                  <a:tcPr marL="7620" marR="7620" marT="7620" marB="0" anchor="ctr"/>
                </a:tc>
                <a:tc>
                  <a:txBody>
                    <a:bodyPr/>
                    <a:lstStyle/>
                    <a:p>
                      <a:pPr marL="0" algn="ctr" defTabSz="914400" rtl="0" eaLnBrk="1" fontAlgn="ctr" latinLnBrk="0" hangingPunct="1"/>
                      <a:r>
                        <a:rPr lang="es-ES" sz="750" kern="1200">
                          <a:solidFill>
                            <a:schemeClr val="tx1"/>
                          </a:solidFill>
                          <a:latin typeface="Source Sans Pro" charset="0"/>
                          <a:ea typeface="Source Sans Pro" charset="0"/>
                          <a:cs typeface="+mn-cs"/>
                        </a:rPr>
                        <a:t>55,54</a:t>
                      </a:r>
                    </a:p>
                  </a:txBody>
                  <a:tcPr marL="7620" marR="7620" marT="7620" marB="0" anchor="ctr"/>
                </a:tc>
                <a:extLst>
                  <a:ext uri="{0D108BD9-81ED-4DB2-BD59-A6C34878D82A}">
                    <a16:rowId xmlns:a16="http://schemas.microsoft.com/office/drawing/2014/main" val="480546433"/>
                  </a:ext>
                </a:extLst>
              </a:tr>
              <a:tr h="215522">
                <a:tc gridSpan="2">
                  <a:txBody>
                    <a:bodyPr/>
                    <a:lstStyle/>
                    <a:p>
                      <a:pPr algn="ctr" fontAlgn="ctr"/>
                      <a:r>
                        <a:rPr lang="en-US" sz="750" kern="1200" noProof="0" dirty="0">
                          <a:solidFill>
                            <a:schemeClr val="tx1"/>
                          </a:solidFill>
                          <a:latin typeface="Source Sans Pro" charset="0"/>
                          <a:ea typeface="Source Sans Pro" charset="0"/>
                          <a:cs typeface="+mn-cs"/>
                        </a:rPr>
                        <a:t>Noise (</a:t>
                      </a:r>
                      <a:r>
                        <a:rPr lang="en-US" sz="750" kern="1200" noProof="0" dirty="0" err="1">
                          <a:solidFill>
                            <a:schemeClr val="tx1"/>
                          </a:solidFill>
                          <a:latin typeface="Source Sans Pro" charset="0"/>
                          <a:ea typeface="Source Sans Pro" charset="0"/>
                          <a:cs typeface="+mn-cs"/>
                        </a:rPr>
                        <a:t>db</a:t>
                      </a:r>
                      <a:r>
                        <a:rPr lang="en-US" sz="750" kern="1200" noProof="0" dirty="0">
                          <a:solidFill>
                            <a:schemeClr val="tx1"/>
                          </a:solidFill>
                          <a:latin typeface="Source Sans Pro" charset="0"/>
                          <a:ea typeface="Source Sans Pro" charset="0"/>
                          <a:cs typeface="+mn-cs"/>
                        </a:rPr>
                        <a:t>)</a:t>
                      </a:r>
                    </a:p>
                  </a:txBody>
                  <a:tcPr marL="5388" marR="5388" marT="5388" marB="0" anchor="ctr"/>
                </a:tc>
                <a:tc hMerge="1">
                  <a:txBody>
                    <a:bodyPr/>
                    <a:lstStyle/>
                    <a:p>
                      <a:endParaRPr lang="es-ES"/>
                    </a:p>
                  </a:txBody>
                  <a:tcPr/>
                </a:tc>
                <a:tc>
                  <a:txBody>
                    <a:bodyPr/>
                    <a:lstStyle/>
                    <a:p>
                      <a:pPr marL="0" algn="ctr" defTabSz="914400" rtl="0" eaLnBrk="1" fontAlgn="ctr" latinLnBrk="0" hangingPunct="1"/>
                      <a:r>
                        <a:rPr lang="es-ES" sz="750" kern="1200">
                          <a:solidFill>
                            <a:schemeClr val="tx1"/>
                          </a:solidFill>
                          <a:latin typeface="Source Sans Pro" charset="0"/>
                          <a:ea typeface="Source Sans Pro" charset="0"/>
                          <a:cs typeface="+mn-cs"/>
                        </a:rPr>
                        <a:t>89,83</a:t>
                      </a:r>
                    </a:p>
                  </a:txBody>
                  <a:tcPr marL="7620" marR="7620" marT="7620" marB="0" anchor="ctr"/>
                </a:tc>
                <a:tc>
                  <a:txBody>
                    <a:bodyPr/>
                    <a:lstStyle/>
                    <a:p>
                      <a:pPr marL="0" algn="ctr" defTabSz="914400" rtl="0" eaLnBrk="1" fontAlgn="ctr" latinLnBrk="0" hangingPunct="1"/>
                      <a:r>
                        <a:rPr lang="es-ES" sz="750" kern="1200">
                          <a:solidFill>
                            <a:schemeClr val="tx1"/>
                          </a:solidFill>
                          <a:latin typeface="Source Sans Pro" charset="0"/>
                          <a:ea typeface="Source Sans Pro" charset="0"/>
                          <a:cs typeface="+mn-cs"/>
                        </a:rPr>
                        <a:t>94,05</a:t>
                      </a:r>
                    </a:p>
                  </a:txBody>
                  <a:tcPr marL="7620" marR="7620" marT="7620" marB="0" anchor="ctr"/>
                </a:tc>
                <a:tc>
                  <a:txBody>
                    <a:bodyPr/>
                    <a:lstStyle/>
                    <a:p>
                      <a:pPr marL="0" algn="ctr" defTabSz="914400" rtl="0" eaLnBrk="1" fontAlgn="ctr" latinLnBrk="0" hangingPunct="1"/>
                      <a:r>
                        <a:rPr lang="es-ES" sz="750" kern="1200">
                          <a:solidFill>
                            <a:schemeClr val="tx1"/>
                          </a:solidFill>
                          <a:latin typeface="Source Sans Pro" charset="0"/>
                          <a:ea typeface="Source Sans Pro" charset="0"/>
                          <a:cs typeface="+mn-cs"/>
                        </a:rPr>
                        <a:t>93,66</a:t>
                      </a:r>
                    </a:p>
                  </a:txBody>
                  <a:tcPr marL="7620" marR="7620" marT="7620" marB="0" anchor="ctr"/>
                </a:tc>
                <a:tc>
                  <a:txBody>
                    <a:bodyPr/>
                    <a:lstStyle/>
                    <a:p>
                      <a:pPr marL="0" algn="ctr" defTabSz="914400" rtl="0" eaLnBrk="1" fontAlgn="ctr" latinLnBrk="0" hangingPunct="1"/>
                      <a:r>
                        <a:rPr lang="es-ES" sz="750" kern="1200">
                          <a:solidFill>
                            <a:schemeClr val="tx1"/>
                          </a:solidFill>
                          <a:latin typeface="Source Sans Pro" charset="0"/>
                          <a:ea typeface="Source Sans Pro" charset="0"/>
                          <a:cs typeface="+mn-cs"/>
                        </a:rPr>
                        <a:t>94,13</a:t>
                      </a:r>
                    </a:p>
                  </a:txBody>
                  <a:tcPr marL="7620" marR="7620" marT="7620" marB="0" anchor="ctr"/>
                </a:tc>
                <a:tc>
                  <a:txBody>
                    <a:bodyPr/>
                    <a:lstStyle/>
                    <a:p>
                      <a:pPr marL="0" algn="ctr" defTabSz="914400" rtl="0" eaLnBrk="1" fontAlgn="ctr" latinLnBrk="0" hangingPunct="1"/>
                      <a:r>
                        <a:rPr lang="es-ES" sz="750" kern="1200" dirty="0">
                          <a:solidFill>
                            <a:schemeClr val="tx1"/>
                          </a:solidFill>
                          <a:latin typeface="Source Sans Pro" charset="0"/>
                          <a:ea typeface="Source Sans Pro" charset="0"/>
                          <a:cs typeface="+mn-cs"/>
                        </a:rPr>
                        <a:t>92,15</a:t>
                      </a:r>
                    </a:p>
                  </a:txBody>
                  <a:tcPr marL="7620" marR="7620" marT="7620" marB="0" anchor="ctr"/>
                </a:tc>
                <a:tc>
                  <a:txBody>
                    <a:bodyPr/>
                    <a:lstStyle/>
                    <a:p>
                      <a:pPr marL="0" algn="ctr" defTabSz="914400" rtl="0" eaLnBrk="1" fontAlgn="ctr" latinLnBrk="0" hangingPunct="1"/>
                      <a:r>
                        <a:rPr lang="es-ES" sz="750" kern="1200" dirty="0">
                          <a:solidFill>
                            <a:schemeClr val="tx1"/>
                          </a:solidFill>
                          <a:latin typeface="Source Sans Pro" charset="0"/>
                          <a:ea typeface="Source Sans Pro" charset="0"/>
                          <a:cs typeface="+mn-cs"/>
                        </a:rPr>
                        <a:t>92,76</a:t>
                      </a:r>
                    </a:p>
                  </a:txBody>
                  <a:tcPr marL="7620" marR="7620" marT="7620" marB="0" anchor="ctr"/>
                </a:tc>
                <a:extLst>
                  <a:ext uri="{0D108BD9-81ED-4DB2-BD59-A6C34878D82A}">
                    <a16:rowId xmlns:a16="http://schemas.microsoft.com/office/drawing/2014/main" val="896857815"/>
                  </a:ext>
                </a:extLst>
              </a:tr>
              <a:tr h="215522">
                <a:tc>
                  <a:txBody>
                    <a:bodyPr/>
                    <a:lstStyle/>
                    <a:p>
                      <a:pPr algn="l" fontAlgn="b"/>
                      <a:r>
                        <a:rPr lang="es-ES" sz="800" u="none" strike="noStrike" dirty="0">
                          <a:effectLst/>
                        </a:rPr>
                        <a:t> </a:t>
                      </a:r>
                      <a:endParaRPr lang="es-ES" sz="800" b="0" i="0" u="none" strike="noStrike" dirty="0">
                        <a:solidFill>
                          <a:srgbClr val="000000"/>
                        </a:solidFill>
                        <a:effectLst/>
                        <a:latin typeface="Calibri" panose="020F0502020204030204" pitchFamily="34" charset="0"/>
                      </a:endParaRPr>
                    </a:p>
                  </a:txBody>
                  <a:tcPr marL="5388" marR="5388" marT="5388" marB="0" anchor="b">
                    <a:solidFill>
                      <a:schemeClr val="bg1"/>
                    </a:solidFill>
                  </a:tcPr>
                </a:tc>
                <a:tc>
                  <a:txBody>
                    <a:bodyPr/>
                    <a:lstStyle/>
                    <a:p>
                      <a:pPr algn="l" fontAlgn="b"/>
                      <a:r>
                        <a:rPr lang="es-ES" sz="800" u="none" strike="noStrike" dirty="0">
                          <a:effectLst/>
                        </a:rPr>
                        <a:t> </a:t>
                      </a:r>
                      <a:endParaRPr lang="es-ES" sz="800" b="0" i="0" u="none" strike="noStrike" dirty="0">
                        <a:solidFill>
                          <a:srgbClr val="000000"/>
                        </a:solidFill>
                        <a:effectLst/>
                        <a:latin typeface="Calibri" panose="020F0502020204030204" pitchFamily="34" charset="0"/>
                      </a:endParaRPr>
                    </a:p>
                  </a:txBody>
                  <a:tcPr marL="5388" marR="5388" marT="5388" marB="0" anchor="b">
                    <a:solidFill>
                      <a:schemeClr val="bg1"/>
                    </a:solidFill>
                  </a:tcPr>
                </a:tc>
                <a:tc>
                  <a:txBody>
                    <a:bodyPr/>
                    <a:lstStyle/>
                    <a:p>
                      <a:pPr algn="l" fontAlgn="b"/>
                      <a:r>
                        <a:rPr lang="es-ES" sz="800" u="none" strike="noStrike" dirty="0">
                          <a:effectLst/>
                        </a:rPr>
                        <a:t> </a:t>
                      </a:r>
                      <a:endParaRPr lang="es-ES" sz="800" b="0" i="0" u="none" strike="noStrike" dirty="0">
                        <a:solidFill>
                          <a:srgbClr val="000000"/>
                        </a:solidFill>
                        <a:effectLst/>
                        <a:latin typeface="Calibri" panose="020F0502020204030204" pitchFamily="34" charset="0"/>
                      </a:endParaRPr>
                    </a:p>
                  </a:txBody>
                  <a:tcPr marL="5388" marR="5388" marT="5388" marB="0" anchor="b">
                    <a:solidFill>
                      <a:schemeClr val="bg1"/>
                    </a:solidFill>
                  </a:tcPr>
                </a:tc>
                <a:tc>
                  <a:txBody>
                    <a:bodyPr/>
                    <a:lstStyle/>
                    <a:p>
                      <a:pPr algn="l" fontAlgn="b"/>
                      <a:r>
                        <a:rPr lang="es-ES" sz="800" u="none" strike="noStrike" dirty="0">
                          <a:effectLst/>
                        </a:rPr>
                        <a:t> </a:t>
                      </a:r>
                      <a:endParaRPr lang="es-ES" sz="800" b="0" i="0" u="none" strike="noStrike" dirty="0">
                        <a:solidFill>
                          <a:srgbClr val="000000"/>
                        </a:solidFill>
                        <a:effectLst/>
                        <a:latin typeface="Calibri" panose="020F0502020204030204" pitchFamily="34" charset="0"/>
                      </a:endParaRPr>
                    </a:p>
                  </a:txBody>
                  <a:tcPr marL="5388" marR="5388" marT="5388" marB="0" anchor="b">
                    <a:solidFill>
                      <a:schemeClr val="bg1"/>
                    </a:solidFill>
                  </a:tcPr>
                </a:tc>
                <a:tc>
                  <a:txBody>
                    <a:bodyPr/>
                    <a:lstStyle/>
                    <a:p>
                      <a:pPr algn="l" fontAlgn="b"/>
                      <a:r>
                        <a:rPr lang="es-ES" sz="800" u="none" strike="noStrike" dirty="0">
                          <a:effectLst/>
                        </a:rPr>
                        <a:t> </a:t>
                      </a:r>
                      <a:endParaRPr lang="es-ES" sz="800" b="0" i="0" u="none" strike="noStrike" dirty="0">
                        <a:solidFill>
                          <a:srgbClr val="000000"/>
                        </a:solidFill>
                        <a:effectLst/>
                        <a:latin typeface="Calibri" panose="020F0502020204030204" pitchFamily="34" charset="0"/>
                      </a:endParaRPr>
                    </a:p>
                  </a:txBody>
                  <a:tcPr marL="5388" marR="5388" marT="5388" marB="0" anchor="b">
                    <a:solidFill>
                      <a:schemeClr val="bg1"/>
                    </a:solidFill>
                  </a:tcPr>
                </a:tc>
                <a:tc>
                  <a:txBody>
                    <a:bodyPr/>
                    <a:lstStyle/>
                    <a:p>
                      <a:pPr algn="l" fontAlgn="b"/>
                      <a:r>
                        <a:rPr lang="es-ES" sz="800" u="none" strike="noStrike" dirty="0">
                          <a:effectLst/>
                        </a:rPr>
                        <a:t> </a:t>
                      </a:r>
                      <a:endParaRPr lang="es-ES" sz="800" b="0" i="0" u="none" strike="noStrike" dirty="0">
                        <a:solidFill>
                          <a:srgbClr val="000000"/>
                        </a:solidFill>
                        <a:effectLst/>
                        <a:latin typeface="Calibri" panose="020F0502020204030204" pitchFamily="34" charset="0"/>
                      </a:endParaRPr>
                    </a:p>
                  </a:txBody>
                  <a:tcPr marL="5388" marR="5388" marT="5388" marB="0" anchor="b">
                    <a:solidFill>
                      <a:schemeClr val="bg1"/>
                    </a:solidFill>
                  </a:tcPr>
                </a:tc>
                <a:tc>
                  <a:txBody>
                    <a:bodyPr/>
                    <a:lstStyle/>
                    <a:p>
                      <a:pPr algn="l" fontAlgn="b"/>
                      <a:r>
                        <a:rPr lang="es-ES" sz="800" u="none" strike="noStrike" dirty="0">
                          <a:effectLst/>
                        </a:rPr>
                        <a:t> </a:t>
                      </a:r>
                      <a:endParaRPr lang="es-ES" sz="800" b="0" i="0" u="none" strike="noStrike" dirty="0">
                        <a:solidFill>
                          <a:srgbClr val="000000"/>
                        </a:solidFill>
                        <a:effectLst/>
                        <a:latin typeface="Calibri" panose="020F0502020204030204" pitchFamily="34" charset="0"/>
                      </a:endParaRPr>
                    </a:p>
                  </a:txBody>
                  <a:tcPr marL="5388" marR="5388" marT="5388" marB="0" anchor="b">
                    <a:solidFill>
                      <a:schemeClr val="bg1"/>
                    </a:solidFill>
                  </a:tcPr>
                </a:tc>
                <a:tc>
                  <a:txBody>
                    <a:bodyPr/>
                    <a:lstStyle/>
                    <a:p>
                      <a:pPr algn="l" fontAlgn="b"/>
                      <a:r>
                        <a:rPr lang="es-ES" sz="800" u="none" strike="noStrike" dirty="0">
                          <a:effectLst/>
                        </a:rPr>
                        <a:t> </a:t>
                      </a:r>
                      <a:endParaRPr lang="es-ES" sz="800" b="0" i="0" u="none" strike="noStrike" dirty="0">
                        <a:solidFill>
                          <a:srgbClr val="000000"/>
                        </a:solidFill>
                        <a:effectLst/>
                        <a:latin typeface="Calibri" panose="020F0502020204030204" pitchFamily="34" charset="0"/>
                      </a:endParaRPr>
                    </a:p>
                  </a:txBody>
                  <a:tcPr marL="5388" marR="5388" marT="5388" marB="0" anchor="b">
                    <a:solidFill>
                      <a:schemeClr val="bg1"/>
                    </a:solidFill>
                  </a:tcPr>
                </a:tc>
                <a:extLst>
                  <a:ext uri="{0D108BD9-81ED-4DB2-BD59-A6C34878D82A}">
                    <a16:rowId xmlns:a16="http://schemas.microsoft.com/office/drawing/2014/main" val="3207720496"/>
                  </a:ext>
                </a:extLst>
              </a:tr>
              <a:tr h="215522">
                <a:tc gridSpan="2">
                  <a:txBody>
                    <a:bodyPr/>
                    <a:lstStyle/>
                    <a:p>
                      <a:pPr algn="ctr" fontAlgn="ctr"/>
                      <a:r>
                        <a:rPr lang="ca-ES" sz="750" kern="1200" noProof="0" dirty="0">
                          <a:solidFill>
                            <a:schemeClr val="tx1"/>
                          </a:solidFill>
                          <a:latin typeface="Source Sans Pro" charset="0"/>
                          <a:ea typeface="Source Sans Pro" charset="0"/>
                          <a:cs typeface="+mn-cs"/>
                        </a:rPr>
                        <a:t>VSL</a:t>
                      </a:r>
                    </a:p>
                  </a:txBody>
                  <a:tcPr marL="5388" marR="5388" marT="5388" marB="0" anchor="ctr"/>
                </a:tc>
                <a:tc hMerge="1">
                  <a:txBody>
                    <a:bodyPr/>
                    <a:lstStyle/>
                    <a:p>
                      <a:endParaRPr lang="es-ES"/>
                    </a:p>
                  </a:txBody>
                  <a:tcPr/>
                </a:tc>
                <a:tc>
                  <a:txBody>
                    <a:bodyPr/>
                    <a:lstStyle/>
                    <a:p>
                      <a:pPr algn="ctr" fontAlgn="ctr"/>
                      <a:r>
                        <a:rPr lang="ca-ES" sz="750" kern="1200" noProof="0" dirty="0">
                          <a:solidFill>
                            <a:schemeClr val="tx1"/>
                          </a:solidFill>
                          <a:latin typeface="Source Sans Pro" charset="0"/>
                          <a:ea typeface="Source Sans Pro" charset="0"/>
                          <a:cs typeface="+mn-cs"/>
                        </a:rPr>
                        <a:t>Tram 1</a:t>
                      </a:r>
                    </a:p>
                  </a:txBody>
                  <a:tcPr marL="5388" marR="5388" marT="5388" marB="0" anchor="ctr"/>
                </a:tc>
                <a:tc>
                  <a:txBody>
                    <a:bodyPr/>
                    <a:lstStyle/>
                    <a:p>
                      <a:pPr algn="ctr" fontAlgn="ctr"/>
                      <a:r>
                        <a:rPr lang="ca-ES" sz="750" kern="1200" noProof="0">
                          <a:solidFill>
                            <a:schemeClr val="tx1"/>
                          </a:solidFill>
                          <a:latin typeface="Source Sans Pro" charset="0"/>
                          <a:ea typeface="Source Sans Pro" charset="0"/>
                          <a:cs typeface="+mn-cs"/>
                        </a:rPr>
                        <a:t>Tram 2</a:t>
                      </a:r>
                    </a:p>
                  </a:txBody>
                  <a:tcPr marL="5388" marR="5388" marT="5388" marB="0" anchor="ctr"/>
                </a:tc>
                <a:tc>
                  <a:txBody>
                    <a:bodyPr/>
                    <a:lstStyle/>
                    <a:p>
                      <a:pPr algn="ctr" fontAlgn="ctr"/>
                      <a:r>
                        <a:rPr lang="ca-ES" sz="750" kern="1200" noProof="0">
                          <a:solidFill>
                            <a:schemeClr val="tx1"/>
                          </a:solidFill>
                          <a:latin typeface="Source Sans Pro" charset="0"/>
                          <a:ea typeface="Source Sans Pro" charset="0"/>
                          <a:cs typeface="+mn-cs"/>
                        </a:rPr>
                        <a:t>Tram 3</a:t>
                      </a:r>
                    </a:p>
                  </a:txBody>
                  <a:tcPr marL="5388" marR="5388" marT="5388" marB="0" anchor="ctr"/>
                </a:tc>
                <a:tc>
                  <a:txBody>
                    <a:bodyPr/>
                    <a:lstStyle/>
                    <a:p>
                      <a:pPr algn="ctr" fontAlgn="ctr"/>
                      <a:r>
                        <a:rPr lang="ca-ES" sz="750" kern="1200" noProof="0">
                          <a:solidFill>
                            <a:schemeClr val="tx1"/>
                          </a:solidFill>
                          <a:latin typeface="Source Sans Pro" charset="0"/>
                          <a:ea typeface="Source Sans Pro" charset="0"/>
                          <a:cs typeface="+mn-cs"/>
                        </a:rPr>
                        <a:t>Tram 4</a:t>
                      </a:r>
                    </a:p>
                  </a:txBody>
                  <a:tcPr marL="5388" marR="5388" marT="5388" marB="0" anchor="ctr"/>
                </a:tc>
                <a:tc>
                  <a:txBody>
                    <a:bodyPr/>
                    <a:lstStyle/>
                    <a:p>
                      <a:pPr algn="ctr" fontAlgn="ctr"/>
                      <a:r>
                        <a:rPr lang="ca-ES" sz="750" kern="1200" noProof="0">
                          <a:solidFill>
                            <a:schemeClr val="tx1"/>
                          </a:solidFill>
                          <a:latin typeface="Source Sans Pro" charset="0"/>
                          <a:ea typeface="Source Sans Pro" charset="0"/>
                          <a:cs typeface="+mn-cs"/>
                        </a:rPr>
                        <a:t> Tram 5</a:t>
                      </a:r>
                    </a:p>
                  </a:txBody>
                  <a:tcPr marL="5388" marR="5388" marT="5388" marB="0" anchor="ctr"/>
                </a:tc>
                <a:tc>
                  <a:txBody>
                    <a:bodyPr/>
                    <a:lstStyle/>
                    <a:p>
                      <a:pPr algn="ctr" fontAlgn="ctr"/>
                      <a:r>
                        <a:rPr lang="ca-ES" sz="750" kern="1200" noProof="0" dirty="0">
                          <a:solidFill>
                            <a:schemeClr val="tx1"/>
                          </a:solidFill>
                          <a:latin typeface="Source Sans Pro" charset="0"/>
                          <a:ea typeface="Source Sans Pro" charset="0"/>
                          <a:cs typeface="+mn-cs"/>
                        </a:rPr>
                        <a:t>Total</a:t>
                      </a:r>
                    </a:p>
                  </a:txBody>
                  <a:tcPr marL="5388" marR="5388" marT="5388" marB="0" anchor="ctr"/>
                </a:tc>
                <a:extLst>
                  <a:ext uri="{0D108BD9-81ED-4DB2-BD59-A6C34878D82A}">
                    <a16:rowId xmlns:a16="http://schemas.microsoft.com/office/drawing/2014/main" val="1055963412"/>
                  </a:ext>
                </a:extLst>
              </a:tr>
              <a:tr h="215522">
                <a:tc rowSpan="5">
                  <a:txBody>
                    <a:bodyPr/>
                    <a:lstStyle/>
                    <a:p>
                      <a:pPr algn="ctr" fontAlgn="ctr"/>
                      <a:r>
                        <a:rPr lang="en-US" sz="750" kern="1200" noProof="0" dirty="0">
                          <a:solidFill>
                            <a:schemeClr val="tx1"/>
                          </a:solidFill>
                          <a:latin typeface="Source Sans Pro" charset="0"/>
                          <a:ea typeface="Source Sans Pro" charset="0"/>
                          <a:cs typeface="+mn-cs"/>
                        </a:rPr>
                        <a:t>Traffic</a:t>
                      </a:r>
                    </a:p>
                  </a:txBody>
                  <a:tcPr marL="5388" marR="5388" marT="5388" marB="0" vert="vert270" anchor="ctr"/>
                </a:tc>
                <a:tc>
                  <a:txBody>
                    <a:bodyPr/>
                    <a:lstStyle/>
                    <a:p>
                      <a:pPr algn="l" fontAlgn="ctr"/>
                      <a:r>
                        <a:rPr lang="en-US" sz="750" kern="1200" noProof="0" dirty="0">
                          <a:solidFill>
                            <a:schemeClr val="tx1"/>
                          </a:solidFill>
                          <a:latin typeface="Source Sans Pro" charset="0"/>
                          <a:ea typeface="Source Sans Pro" charset="0"/>
                          <a:cs typeface="+mn-cs"/>
                        </a:rPr>
                        <a:t>Average queue (</a:t>
                      </a:r>
                      <a:r>
                        <a:rPr lang="en-US" sz="750" kern="1200" noProof="0" dirty="0" err="1">
                          <a:solidFill>
                            <a:schemeClr val="tx1"/>
                          </a:solidFill>
                          <a:latin typeface="Source Sans Pro" charset="0"/>
                          <a:ea typeface="Source Sans Pro" charset="0"/>
                          <a:cs typeface="+mn-cs"/>
                        </a:rPr>
                        <a:t>veh</a:t>
                      </a:r>
                      <a:r>
                        <a:rPr lang="en-US" sz="750" kern="1200" noProof="0" dirty="0">
                          <a:solidFill>
                            <a:schemeClr val="tx1"/>
                          </a:solidFill>
                          <a:latin typeface="Source Sans Pro" charset="0"/>
                          <a:ea typeface="Source Sans Pro" charset="0"/>
                          <a:cs typeface="+mn-cs"/>
                        </a:rPr>
                        <a:t>)</a:t>
                      </a:r>
                    </a:p>
                  </a:txBody>
                  <a:tcPr marL="5388" marR="5388" marT="5388" marB="0" anchor="ctr"/>
                </a:tc>
                <a:tc>
                  <a:txBody>
                    <a:bodyPr/>
                    <a:lstStyle/>
                    <a:p>
                      <a:pPr algn="ctr" fontAlgn="ctr"/>
                      <a:r>
                        <a:rPr lang="es-ES" sz="750" kern="1200" dirty="0">
                          <a:solidFill>
                            <a:schemeClr val="tx1"/>
                          </a:solidFill>
                          <a:latin typeface="Source Sans Pro" charset="0"/>
                          <a:ea typeface="Source Sans Pro" charset="0"/>
                          <a:cs typeface="+mn-cs"/>
                        </a:rPr>
                        <a:t>13,86</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19,30</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1,50</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0,00</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1,31</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35,97</a:t>
                      </a:r>
                    </a:p>
                  </a:txBody>
                  <a:tcPr marL="7620" marR="7620" marT="7620" marB="0" anchor="ctr"/>
                </a:tc>
                <a:extLst>
                  <a:ext uri="{0D108BD9-81ED-4DB2-BD59-A6C34878D82A}">
                    <a16:rowId xmlns:a16="http://schemas.microsoft.com/office/drawing/2014/main" val="80757303"/>
                  </a:ext>
                </a:extLst>
              </a:tr>
              <a:tr h="215522">
                <a:tc vMerge="1">
                  <a:txBody>
                    <a:bodyPr/>
                    <a:lstStyle/>
                    <a:p>
                      <a:endParaRPr lang="es-ES"/>
                    </a:p>
                  </a:txBody>
                  <a:tcPr/>
                </a:tc>
                <a:tc>
                  <a:txBody>
                    <a:bodyPr/>
                    <a:lstStyle/>
                    <a:p>
                      <a:pPr algn="l" fontAlgn="ctr"/>
                      <a:r>
                        <a:rPr lang="en-US" sz="750" kern="1200" noProof="0" dirty="0">
                          <a:solidFill>
                            <a:schemeClr val="tx1"/>
                          </a:solidFill>
                          <a:latin typeface="Source Sans Pro" charset="0"/>
                          <a:ea typeface="Source Sans Pro" charset="0"/>
                          <a:cs typeface="+mn-cs"/>
                        </a:rPr>
                        <a:t>Lane changes</a:t>
                      </a:r>
                    </a:p>
                  </a:txBody>
                  <a:tcPr marL="5388" marR="5388" marT="5388" marB="0" anchor="ctr"/>
                </a:tc>
                <a:tc>
                  <a:txBody>
                    <a:bodyPr/>
                    <a:lstStyle/>
                    <a:p>
                      <a:pPr algn="ctr" fontAlgn="ctr"/>
                      <a:r>
                        <a:rPr lang="es-ES" sz="750" kern="1200" dirty="0">
                          <a:solidFill>
                            <a:schemeClr val="tx1"/>
                          </a:solidFill>
                          <a:latin typeface="Source Sans Pro" charset="0"/>
                          <a:ea typeface="Source Sans Pro" charset="0"/>
                          <a:cs typeface="+mn-cs"/>
                        </a:rPr>
                        <a:t>3,25</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4,95</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3,16</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3,07</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3,87</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18,31</a:t>
                      </a:r>
                    </a:p>
                  </a:txBody>
                  <a:tcPr marL="7620" marR="7620" marT="7620" marB="0" anchor="ctr"/>
                </a:tc>
                <a:extLst>
                  <a:ext uri="{0D108BD9-81ED-4DB2-BD59-A6C34878D82A}">
                    <a16:rowId xmlns:a16="http://schemas.microsoft.com/office/drawing/2014/main" val="1320819507"/>
                  </a:ext>
                </a:extLst>
              </a:tr>
              <a:tr h="215522">
                <a:tc vMerge="1">
                  <a:txBody>
                    <a:bodyPr/>
                    <a:lstStyle/>
                    <a:p>
                      <a:endParaRPr lang="es-ES"/>
                    </a:p>
                  </a:txBody>
                  <a:tcPr/>
                </a:tc>
                <a:tc>
                  <a:txBody>
                    <a:bodyPr/>
                    <a:lstStyle/>
                    <a:p>
                      <a:pPr algn="l" fontAlgn="ctr"/>
                      <a:r>
                        <a:rPr lang="en-US" sz="750" kern="1200" noProof="0" dirty="0">
                          <a:solidFill>
                            <a:schemeClr val="tx1"/>
                          </a:solidFill>
                          <a:latin typeface="Source Sans Pro" charset="0"/>
                          <a:ea typeface="Source Sans Pro" charset="0"/>
                          <a:cs typeface="+mn-cs"/>
                        </a:rPr>
                        <a:t>Number of stops</a:t>
                      </a:r>
                    </a:p>
                  </a:txBody>
                  <a:tcPr marL="5388" marR="5388" marT="5388" marB="0" anchor="ctr"/>
                </a:tc>
                <a:tc>
                  <a:txBody>
                    <a:bodyPr/>
                    <a:lstStyle/>
                    <a:p>
                      <a:pPr algn="ctr" fontAlgn="ctr"/>
                      <a:r>
                        <a:rPr lang="es-ES" sz="750" kern="1200">
                          <a:solidFill>
                            <a:schemeClr val="tx1"/>
                          </a:solidFill>
                          <a:latin typeface="Source Sans Pro" charset="0"/>
                          <a:ea typeface="Source Sans Pro" charset="0"/>
                          <a:cs typeface="+mn-cs"/>
                        </a:rPr>
                        <a:t>4,51</a:t>
                      </a:r>
                    </a:p>
                  </a:txBody>
                  <a:tcPr marL="7620" marR="7620" marT="7620" marB="0" anchor="ctr"/>
                </a:tc>
                <a:tc>
                  <a:txBody>
                    <a:bodyPr/>
                    <a:lstStyle/>
                    <a:p>
                      <a:pPr algn="ctr" fontAlgn="ctr"/>
                      <a:r>
                        <a:rPr lang="es-ES" sz="750" kern="1200" dirty="0">
                          <a:solidFill>
                            <a:schemeClr val="tx1"/>
                          </a:solidFill>
                          <a:latin typeface="Source Sans Pro" charset="0"/>
                          <a:ea typeface="Source Sans Pro" charset="0"/>
                          <a:cs typeface="+mn-cs"/>
                        </a:rPr>
                        <a:t>6,74</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0,72</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0,00</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0,31</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12,28</a:t>
                      </a:r>
                    </a:p>
                  </a:txBody>
                  <a:tcPr marL="7620" marR="7620" marT="7620" marB="0" anchor="ctr"/>
                </a:tc>
                <a:extLst>
                  <a:ext uri="{0D108BD9-81ED-4DB2-BD59-A6C34878D82A}">
                    <a16:rowId xmlns:a16="http://schemas.microsoft.com/office/drawing/2014/main" val="180231049"/>
                  </a:ext>
                </a:extLst>
              </a:tr>
              <a:tr h="215522">
                <a:tc vMerge="1">
                  <a:txBody>
                    <a:bodyPr/>
                    <a:lstStyle/>
                    <a:p>
                      <a:endParaRPr lang="es-ES"/>
                    </a:p>
                  </a:txBody>
                  <a:tcPr/>
                </a:tc>
                <a:tc>
                  <a:txBody>
                    <a:bodyPr/>
                    <a:lstStyle/>
                    <a:p>
                      <a:pPr algn="l" fontAlgn="ctr"/>
                      <a:r>
                        <a:rPr lang="en-US" sz="750" kern="1200" noProof="0" dirty="0">
                          <a:solidFill>
                            <a:schemeClr val="tx1"/>
                          </a:solidFill>
                          <a:latin typeface="Source Sans Pro" charset="0"/>
                          <a:ea typeface="Source Sans Pro" charset="0"/>
                          <a:cs typeface="+mn-cs"/>
                        </a:rPr>
                        <a:t>Stop</a:t>
                      </a:r>
                      <a:r>
                        <a:rPr lang="en-US" sz="750" kern="1200" baseline="0" noProof="0" dirty="0">
                          <a:solidFill>
                            <a:schemeClr val="tx1"/>
                          </a:solidFill>
                          <a:latin typeface="Source Sans Pro" charset="0"/>
                          <a:ea typeface="Source Sans Pro" charset="0"/>
                          <a:cs typeface="+mn-cs"/>
                        </a:rPr>
                        <a:t> time </a:t>
                      </a:r>
                      <a:r>
                        <a:rPr lang="en-US" sz="750" kern="1200" noProof="0" dirty="0">
                          <a:solidFill>
                            <a:schemeClr val="tx1"/>
                          </a:solidFill>
                          <a:latin typeface="Source Sans Pro" charset="0"/>
                          <a:ea typeface="Source Sans Pro" charset="0"/>
                          <a:cs typeface="+mn-cs"/>
                        </a:rPr>
                        <a:t>(s)</a:t>
                      </a:r>
                    </a:p>
                  </a:txBody>
                  <a:tcPr marL="5388" marR="5388" marT="5388" marB="0" anchor="ctr"/>
                </a:tc>
                <a:tc>
                  <a:txBody>
                    <a:bodyPr/>
                    <a:lstStyle/>
                    <a:p>
                      <a:pPr algn="ctr" fontAlgn="ctr"/>
                      <a:r>
                        <a:rPr lang="es-ES" sz="750" kern="1200">
                          <a:solidFill>
                            <a:schemeClr val="tx1"/>
                          </a:solidFill>
                          <a:latin typeface="Source Sans Pro" charset="0"/>
                          <a:ea typeface="Source Sans Pro" charset="0"/>
                          <a:cs typeface="+mn-cs"/>
                        </a:rPr>
                        <a:t>33,55</a:t>
                      </a:r>
                    </a:p>
                  </a:txBody>
                  <a:tcPr marL="7620" marR="7620" marT="7620" marB="0" anchor="ctr"/>
                </a:tc>
                <a:tc>
                  <a:txBody>
                    <a:bodyPr/>
                    <a:lstStyle/>
                    <a:p>
                      <a:pPr algn="ctr" fontAlgn="ctr"/>
                      <a:r>
                        <a:rPr lang="es-ES" sz="750" kern="1200" dirty="0">
                          <a:solidFill>
                            <a:schemeClr val="tx1"/>
                          </a:solidFill>
                          <a:latin typeface="Source Sans Pro" charset="0"/>
                          <a:ea typeface="Source Sans Pro" charset="0"/>
                          <a:cs typeface="+mn-cs"/>
                        </a:rPr>
                        <a:t>53,03</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4,88</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0,02</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4,27</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95,74</a:t>
                      </a:r>
                    </a:p>
                  </a:txBody>
                  <a:tcPr marL="7620" marR="7620" marT="7620" marB="0" anchor="ctr"/>
                </a:tc>
                <a:extLst>
                  <a:ext uri="{0D108BD9-81ED-4DB2-BD59-A6C34878D82A}">
                    <a16:rowId xmlns:a16="http://schemas.microsoft.com/office/drawing/2014/main" val="328899425"/>
                  </a:ext>
                </a:extLst>
              </a:tr>
              <a:tr h="215522">
                <a:tc vMerge="1">
                  <a:txBody>
                    <a:bodyPr/>
                    <a:lstStyle/>
                    <a:p>
                      <a:endParaRPr lang="es-ES"/>
                    </a:p>
                  </a:txBody>
                  <a:tcPr/>
                </a:tc>
                <a:tc>
                  <a:txBody>
                    <a:bodyPr/>
                    <a:lstStyle/>
                    <a:p>
                      <a:pPr algn="l" fontAlgn="ctr"/>
                      <a:r>
                        <a:rPr lang="en-US" sz="750" kern="1200" noProof="0" dirty="0">
                          <a:solidFill>
                            <a:schemeClr val="tx1"/>
                          </a:solidFill>
                          <a:latin typeface="Source Sans Pro" charset="0"/>
                          <a:ea typeface="Source Sans Pro" charset="0"/>
                          <a:cs typeface="+mn-cs"/>
                        </a:rPr>
                        <a:t>Travel</a:t>
                      </a:r>
                      <a:r>
                        <a:rPr lang="en-US" sz="750" kern="1200" baseline="0" noProof="0" dirty="0">
                          <a:solidFill>
                            <a:schemeClr val="tx1"/>
                          </a:solidFill>
                          <a:latin typeface="Source Sans Pro" charset="0"/>
                          <a:ea typeface="Source Sans Pro" charset="0"/>
                          <a:cs typeface="+mn-cs"/>
                        </a:rPr>
                        <a:t> time </a:t>
                      </a:r>
                      <a:r>
                        <a:rPr lang="en-US" sz="750" kern="1200" noProof="0" dirty="0">
                          <a:solidFill>
                            <a:schemeClr val="tx1"/>
                          </a:solidFill>
                          <a:latin typeface="Source Sans Pro" charset="0"/>
                          <a:ea typeface="Source Sans Pro" charset="0"/>
                          <a:cs typeface="+mn-cs"/>
                        </a:rPr>
                        <a:t>(h)</a:t>
                      </a:r>
                    </a:p>
                  </a:txBody>
                  <a:tcPr marL="5388" marR="5388" marT="5388" marB="0" anchor="ctr"/>
                </a:tc>
                <a:tc>
                  <a:txBody>
                    <a:bodyPr/>
                    <a:lstStyle/>
                    <a:p>
                      <a:pPr algn="ctr" fontAlgn="ctr"/>
                      <a:r>
                        <a:rPr lang="es-ES" sz="750" kern="1200">
                          <a:solidFill>
                            <a:schemeClr val="tx1"/>
                          </a:solidFill>
                          <a:latin typeface="Source Sans Pro" charset="0"/>
                          <a:ea typeface="Source Sans Pro" charset="0"/>
                          <a:cs typeface="+mn-cs"/>
                        </a:rPr>
                        <a:t>913,80</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1228,82</a:t>
                      </a:r>
                    </a:p>
                  </a:txBody>
                  <a:tcPr marL="7620" marR="7620" marT="7620" marB="0" anchor="ctr"/>
                </a:tc>
                <a:tc>
                  <a:txBody>
                    <a:bodyPr/>
                    <a:lstStyle/>
                    <a:p>
                      <a:pPr algn="ctr" fontAlgn="ctr"/>
                      <a:r>
                        <a:rPr lang="es-ES" sz="750" kern="1200" dirty="0">
                          <a:solidFill>
                            <a:schemeClr val="tx1"/>
                          </a:solidFill>
                          <a:latin typeface="Source Sans Pro" charset="0"/>
                          <a:ea typeface="Source Sans Pro" charset="0"/>
                          <a:cs typeface="+mn-cs"/>
                        </a:rPr>
                        <a:t>772,90</a:t>
                      </a:r>
                    </a:p>
                  </a:txBody>
                  <a:tcPr marL="7620" marR="7620" marT="7620" marB="0" anchor="ctr"/>
                </a:tc>
                <a:tc>
                  <a:txBody>
                    <a:bodyPr/>
                    <a:lstStyle/>
                    <a:p>
                      <a:pPr algn="ctr" fontAlgn="ctr"/>
                      <a:r>
                        <a:rPr lang="es-ES" sz="750" kern="1200" dirty="0">
                          <a:solidFill>
                            <a:schemeClr val="tx1"/>
                          </a:solidFill>
                          <a:latin typeface="Source Sans Pro" charset="0"/>
                          <a:ea typeface="Source Sans Pro" charset="0"/>
                          <a:cs typeface="+mn-cs"/>
                        </a:rPr>
                        <a:t>608,51</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462,51</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3986,53</a:t>
                      </a:r>
                    </a:p>
                  </a:txBody>
                  <a:tcPr marL="7620" marR="7620" marT="7620" marB="0" anchor="ctr"/>
                </a:tc>
                <a:extLst>
                  <a:ext uri="{0D108BD9-81ED-4DB2-BD59-A6C34878D82A}">
                    <a16:rowId xmlns:a16="http://schemas.microsoft.com/office/drawing/2014/main" val="3519122163"/>
                  </a:ext>
                </a:extLst>
              </a:tr>
              <a:tr h="215522">
                <a:tc rowSpan="3">
                  <a:txBody>
                    <a:bodyPr/>
                    <a:lstStyle/>
                    <a:p>
                      <a:pPr algn="ctr" fontAlgn="ctr"/>
                      <a:r>
                        <a:rPr lang="en-US" sz="750" kern="1200" noProof="0" dirty="0">
                          <a:solidFill>
                            <a:schemeClr val="tx1"/>
                          </a:solidFill>
                          <a:latin typeface="Source Sans Pro" charset="0"/>
                          <a:ea typeface="Source Sans Pro" charset="0"/>
                          <a:cs typeface="+mn-cs"/>
                        </a:rPr>
                        <a:t>Emissions</a:t>
                      </a:r>
                    </a:p>
                  </a:txBody>
                  <a:tcPr marL="5388" marR="5388" marT="5388" marB="0" vert="vert270" anchor="ctr"/>
                </a:tc>
                <a:tc>
                  <a:txBody>
                    <a:bodyPr/>
                    <a:lstStyle/>
                    <a:p>
                      <a:pPr algn="l" fontAlgn="ctr"/>
                      <a:r>
                        <a:rPr lang="en-US" sz="750" kern="1200" noProof="0" dirty="0">
                          <a:solidFill>
                            <a:schemeClr val="tx1"/>
                          </a:solidFill>
                          <a:latin typeface="Source Sans Pro" charset="0"/>
                          <a:ea typeface="Source Sans Pro" charset="0"/>
                          <a:cs typeface="+mn-cs"/>
                        </a:rPr>
                        <a:t>C02 (</a:t>
                      </a:r>
                      <a:r>
                        <a:rPr lang="en-US" sz="750" kern="1200" noProof="0" dirty="0" err="1">
                          <a:solidFill>
                            <a:schemeClr val="tx1"/>
                          </a:solidFill>
                          <a:latin typeface="Source Sans Pro" charset="0"/>
                          <a:ea typeface="Source Sans Pro" charset="0"/>
                          <a:cs typeface="+mn-cs"/>
                        </a:rPr>
                        <a:t>tn</a:t>
                      </a:r>
                      <a:r>
                        <a:rPr lang="en-US" sz="750" kern="1200" noProof="0" dirty="0">
                          <a:solidFill>
                            <a:schemeClr val="tx1"/>
                          </a:solidFill>
                          <a:latin typeface="Source Sans Pro" charset="0"/>
                          <a:ea typeface="Source Sans Pro" charset="0"/>
                          <a:cs typeface="+mn-cs"/>
                        </a:rPr>
                        <a:t>)</a:t>
                      </a:r>
                    </a:p>
                  </a:txBody>
                  <a:tcPr marL="5388" marR="5388" marT="5388" marB="0" anchor="ctr"/>
                </a:tc>
                <a:tc>
                  <a:txBody>
                    <a:bodyPr/>
                    <a:lstStyle/>
                    <a:p>
                      <a:pPr algn="ctr" fontAlgn="ctr"/>
                      <a:r>
                        <a:rPr lang="es-ES" sz="750" kern="1200">
                          <a:solidFill>
                            <a:schemeClr val="tx1"/>
                          </a:solidFill>
                          <a:latin typeface="Source Sans Pro" charset="0"/>
                          <a:ea typeface="Source Sans Pro" charset="0"/>
                          <a:cs typeface="+mn-cs"/>
                        </a:rPr>
                        <a:t>24,97</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27,98</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10,96</a:t>
                      </a:r>
                    </a:p>
                  </a:txBody>
                  <a:tcPr marL="7620" marR="7620" marT="7620" marB="0" anchor="ctr"/>
                </a:tc>
                <a:tc>
                  <a:txBody>
                    <a:bodyPr/>
                    <a:lstStyle/>
                    <a:p>
                      <a:pPr algn="ctr" fontAlgn="ctr"/>
                      <a:r>
                        <a:rPr lang="es-ES" sz="750" kern="1200" dirty="0">
                          <a:solidFill>
                            <a:schemeClr val="tx1"/>
                          </a:solidFill>
                          <a:latin typeface="Source Sans Pro" charset="0"/>
                          <a:ea typeface="Source Sans Pro" charset="0"/>
                          <a:cs typeface="+mn-cs"/>
                        </a:rPr>
                        <a:t>10,30</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10,16</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84,37</a:t>
                      </a:r>
                    </a:p>
                  </a:txBody>
                  <a:tcPr marL="7620" marR="7620" marT="7620" marB="0" anchor="ctr"/>
                </a:tc>
                <a:extLst>
                  <a:ext uri="{0D108BD9-81ED-4DB2-BD59-A6C34878D82A}">
                    <a16:rowId xmlns:a16="http://schemas.microsoft.com/office/drawing/2014/main" val="1710048438"/>
                  </a:ext>
                </a:extLst>
              </a:tr>
              <a:tr h="215522">
                <a:tc vMerge="1">
                  <a:txBody>
                    <a:bodyPr/>
                    <a:lstStyle/>
                    <a:p>
                      <a:endParaRPr lang="es-ES"/>
                    </a:p>
                  </a:txBody>
                  <a:tcPr/>
                </a:tc>
                <a:tc>
                  <a:txBody>
                    <a:bodyPr/>
                    <a:lstStyle/>
                    <a:p>
                      <a:pPr algn="l" fontAlgn="ctr"/>
                      <a:r>
                        <a:rPr lang="en-US" sz="750" kern="1200" noProof="0" dirty="0">
                          <a:solidFill>
                            <a:schemeClr val="tx1"/>
                          </a:solidFill>
                          <a:latin typeface="Source Sans Pro" charset="0"/>
                          <a:ea typeface="Source Sans Pro" charset="0"/>
                          <a:cs typeface="+mn-cs"/>
                        </a:rPr>
                        <a:t>N0X (Kg)</a:t>
                      </a:r>
                    </a:p>
                  </a:txBody>
                  <a:tcPr marL="5388" marR="5388" marT="5388" marB="0" anchor="ctr"/>
                </a:tc>
                <a:tc>
                  <a:txBody>
                    <a:bodyPr/>
                    <a:lstStyle/>
                    <a:p>
                      <a:pPr algn="ctr" fontAlgn="ctr"/>
                      <a:r>
                        <a:rPr lang="es-ES" sz="750" kern="1200">
                          <a:solidFill>
                            <a:schemeClr val="tx1"/>
                          </a:solidFill>
                          <a:latin typeface="Source Sans Pro" charset="0"/>
                          <a:ea typeface="Source Sans Pro" charset="0"/>
                          <a:cs typeface="+mn-cs"/>
                        </a:rPr>
                        <a:t>80,02</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87,18</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46,42</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50,08</a:t>
                      </a:r>
                    </a:p>
                  </a:txBody>
                  <a:tcPr marL="7620" marR="7620" marT="7620" marB="0" anchor="ctr"/>
                </a:tc>
                <a:tc>
                  <a:txBody>
                    <a:bodyPr/>
                    <a:lstStyle/>
                    <a:p>
                      <a:pPr algn="ctr" fontAlgn="ctr"/>
                      <a:r>
                        <a:rPr lang="es-ES" sz="750" kern="1200" dirty="0">
                          <a:solidFill>
                            <a:schemeClr val="tx1"/>
                          </a:solidFill>
                          <a:latin typeface="Source Sans Pro" charset="0"/>
                          <a:ea typeface="Source Sans Pro" charset="0"/>
                          <a:cs typeface="+mn-cs"/>
                        </a:rPr>
                        <a:t>50,87</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314,56</a:t>
                      </a:r>
                    </a:p>
                  </a:txBody>
                  <a:tcPr marL="7620" marR="7620" marT="7620" marB="0" anchor="ctr"/>
                </a:tc>
                <a:extLst>
                  <a:ext uri="{0D108BD9-81ED-4DB2-BD59-A6C34878D82A}">
                    <a16:rowId xmlns:a16="http://schemas.microsoft.com/office/drawing/2014/main" val="296606732"/>
                  </a:ext>
                </a:extLst>
              </a:tr>
              <a:tr h="215522">
                <a:tc vMerge="1">
                  <a:txBody>
                    <a:bodyPr/>
                    <a:lstStyle/>
                    <a:p>
                      <a:endParaRPr lang="es-ES"/>
                    </a:p>
                  </a:txBody>
                  <a:tcPr/>
                </a:tc>
                <a:tc>
                  <a:txBody>
                    <a:bodyPr/>
                    <a:lstStyle/>
                    <a:p>
                      <a:pPr algn="l" fontAlgn="ctr"/>
                      <a:r>
                        <a:rPr lang="en-US" sz="750" kern="1200" noProof="0" dirty="0">
                          <a:solidFill>
                            <a:schemeClr val="tx1"/>
                          </a:solidFill>
                          <a:latin typeface="Source Sans Pro" charset="0"/>
                          <a:ea typeface="Source Sans Pro" charset="0"/>
                          <a:cs typeface="+mn-cs"/>
                        </a:rPr>
                        <a:t>PM (Kg)</a:t>
                      </a:r>
                    </a:p>
                  </a:txBody>
                  <a:tcPr marL="5388" marR="5388" marT="5388" marB="0" anchor="ctr"/>
                </a:tc>
                <a:tc>
                  <a:txBody>
                    <a:bodyPr/>
                    <a:lstStyle/>
                    <a:p>
                      <a:pPr algn="ctr" fontAlgn="ctr"/>
                      <a:r>
                        <a:rPr lang="es-ES" sz="750" kern="1200">
                          <a:solidFill>
                            <a:schemeClr val="tx1"/>
                          </a:solidFill>
                          <a:latin typeface="Source Sans Pro" charset="0"/>
                          <a:ea typeface="Source Sans Pro" charset="0"/>
                          <a:cs typeface="+mn-cs"/>
                        </a:rPr>
                        <a:t>14,89</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15,94</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3,68</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1,78</a:t>
                      </a:r>
                    </a:p>
                  </a:txBody>
                  <a:tcPr marL="7620" marR="7620" marT="7620" marB="0" anchor="ctr"/>
                </a:tc>
                <a:tc>
                  <a:txBody>
                    <a:bodyPr/>
                    <a:lstStyle/>
                    <a:p>
                      <a:pPr algn="ctr" fontAlgn="ctr"/>
                      <a:r>
                        <a:rPr lang="es-ES" sz="750" kern="1200" dirty="0">
                          <a:solidFill>
                            <a:schemeClr val="tx1"/>
                          </a:solidFill>
                          <a:latin typeface="Source Sans Pro" charset="0"/>
                          <a:ea typeface="Source Sans Pro" charset="0"/>
                          <a:cs typeface="+mn-cs"/>
                        </a:rPr>
                        <a:t>2,41</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38,69</a:t>
                      </a:r>
                    </a:p>
                  </a:txBody>
                  <a:tcPr marL="7620" marR="7620" marT="7620" marB="0" anchor="ctr"/>
                </a:tc>
                <a:extLst>
                  <a:ext uri="{0D108BD9-81ED-4DB2-BD59-A6C34878D82A}">
                    <a16:rowId xmlns:a16="http://schemas.microsoft.com/office/drawing/2014/main" val="407817288"/>
                  </a:ext>
                </a:extLst>
              </a:tr>
              <a:tr h="215522">
                <a:tc gridSpan="2">
                  <a:txBody>
                    <a:bodyPr/>
                    <a:lstStyle/>
                    <a:p>
                      <a:pPr algn="ctr" fontAlgn="ctr"/>
                      <a:r>
                        <a:rPr lang="en-US" sz="750" kern="1200" noProof="0" dirty="0">
                          <a:solidFill>
                            <a:schemeClr val="tx1"/>
                          </a:solidFill>
                          <a:latin typeface="Source Sans Pro" charset="0"/>
                          <a:ea typeface="Source Sans Pro" charset="0"/>
                          <a:cs typeface="+mn-cs"/>
                        </a:rPr>
                        <a:t>Noise (</a:t>
                      </a:r>
                      <a:r>
                        <a:rPr lang="en-US" sz="750" kern="1200" noProof="0" dirty="0" err="1">
                          <a:solidFill>
                            <a:schemeClr val="tx1"/>
                          </a:solidFill>
                          <a:latin typeface="Source Sans Pro" charset="0"/>
                          <a:ea typeface="Source Sans Pro" charset="0"/>
                          <a:cs typeface="+mn-cs"/>
                        </a:rPr>
                        <a:t>db</a:t>
                      </a:r>
                      <a:r>
                        <a:rPr lang="en-US" sz="750" kern="1200" noProof="0" dirty="0">
                          <a:solidFill>
                            <a:schemeClr val="tx1"/>
                          </a:solidFill>
                          <a:latin typeface="Source Sans Pro" charset="0"/>
                          <a:ea typeface="Source Sans Pro" charset="0"/>
                          <a:cs typeface="+mn-cs"/>
                        </a:rPr>
                        <a:t>)</a:t>
                      </a:r>
                    </a:p>
                  </a:txBody>
                  <a:tcPr marL="5388" marR="5388" marT="5388" marB="0" anchor="ctr"/>
                </a:tc>
                <a:tc hMerge="1">
                  <a:txBody>
                    <a:bodyPr/>
                    <a:lstStyle/>
                    <a:p>
                      <a:endParaRPr lang="es-ES"/>
                    </a:p>
                  </a:txBody>
                  <a:tcPr/>
                </a:tc>
                <a:tc>
                  <a:txBody>
                    <a:bodyPr/>
                    <a:lstStyle/>
                    <a:p>
                      <a:pPr algn="ctr" fontAlgn="ctr"/>
                      <a:r>
                        <a:rPr lang="es-ES" sz="750" kern="1200">
                          <a:solidFill>
                            <a:schemeClr val="tx1"/>
                          </a:solidFill>
                          <a:latin typeface="Source Sans Pro" charset="0"/>
                          <a:ea typeface="Source Sans Pro" charset="0"/>
                          <a:cs typeface="+mn-cs"/>
                        </a:rPr>
                        <a:t>89,74</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93,96</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93,65</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93,96</a:t>
                      </a:r>
                    </a:p>
                  </a:txBody>
                  <a:tcPr marL="7620" marR="7620" marT="7620" marB="0" anchor="ctr"/>
                </a:tc>
                <a:tc>
                  <a:txBody>
                    <a:bodyPr/>
                    <a:lstStyle/>
                    <a:p>
                      <a:pPr algn="ctr" fontAlgn="ctr"/>
                      <a:r>
                        <a:rPr lang="es-ES" sz="750" kern="1200" dirty="0">
                          <a:solidFill>
                            <a:schemeClr val="tx1"/>
                          </a:solidFill>
                          <a:latin typeface="Source Sans Pro" charset="0"/>
                          <a:ea typeface="Source Sans Pro" charset="0"/>
                          <a:cs typeface="+mn-cs"/>
                        </a:rPr>
                        <a:t>92,08</a:t>
                      </a:r>
                    </a:p>
                  </a:txBody>
                  <a:tcPr marL="7620" marR="7620" marT="7620" marB="0" anchor="ctr"/>
                </a:tc>
                <a:tc>
                  <a:txBody>
                    <a:bodyPr/>
                    <a:lstStyle/>
                    <a:p>
                      <a:pPr algn="ctr" fontAlgn="ctr"/>
                      <a:r>
                        <a:rPr lang="es-ES" sz="750" kern="1200" dirty="0">
                          <a:solidFill>
                            <a:schemeClr val="tx1"/>
                          </a:solidFill>
                          <a:latin typeface="Source Sans Pro" charset="0"/>
                          <a:ea typeface="Source Sans Pro" charset="0"/>
                          <a:cs typeface="+mn-cs"/>
                        </a:rPr>
                        <a:t>92,68</a:t>
                      </a:r>
                    </a:p>
                  </a:txBody>
                  <a:tcPr marL="7620" marR="7620" marT="7620" marB="0" anchor="ctr"/>
                </a:tc>
                <a:extLst>
                  <a:ext uri="{0D108BD9-81ED-4DB2-BD59-A6C34878D82A}">
                    <a16:rowId xmlns:a16="http://schemas.microsoft.com/office/drawing/2014/main" val="359272097"/>
                  </a:ext>
                </a:extLst>
              </a:tr>
            </a:tbl>
          </a:graphicData>
        </a:graphic>
      </p:graphicFrame>
      <p:sp>
        <p:nvSpPr>
          <p:cNvPr id="18" name="Marcador de contenido 5">
            <a:extLst>
              <a:ext uri="{FF2B5EF4-FFF2-40B4-BE49-F238E27FC236}">
                <a16:creationId xmlns:a16="http://schemas.microsoft.com/office/drawing/2014/main" id="{3D4CBF7A-BD59-4972-90BD-B798BD395D36}"/>
              </a:ext>
            </a:extLst>
          </p:cNvPr>
          <p:cNvSpPr>
            <a:spLocks noGrp="1"/>
          </p:cNvSpPr>
          <p:nvPr>
            <p:ph idx="1"/>
          </p:nvPr>
        </p:nvSpPr>
        <p:spPr>
          <a:xfrm>
            <a:off x="5334000" y="1681922"/>
            <a:ext cx="3560618" cy="4705022"/>
          </a:xfrm>
        </p:spPr>
        <p:txBody>
          <a:bodyPr numCol="1">
            <a:noAutofit/>
          </a:bodyPr>
          <a:lstStyle/>
          <a:p>
            <a:pPr algn="just"/>
            <a:r>
              <a:rPr lang="en-US" dirty="0"/>
              <a:t>In this case, </a:t>
            </a:r>
            <a:r>
              <a:rPr lang="en-US" b="1" dirty="0"/>
              <a:t>the algorithm does not avoid reaching high densities but delays when they appear</a:t>
            </a:r>
            <a:r>
              <a:rPr lang="en-US" dirty="0"/>
              <a:t>.</a:t>
            </a:r>
          </a:p>
          <a:p>
            <a:pPr algn="just"/>
            <a:endParaRPr lang="en-US" dirty="0"/>
          </a:p>
          <a:p>
            <a:pPr algn="just"/>
            <a:r>
              <a:rPr lang="en-US" dirty="0"/>
              <a:t>Taking a look to the indicators, the impact is similar to the morning peak hour. </a:t>
            </a:r>
            <a:r>
              <a:rPr lang="en-US" b="1" dirty="0"/>
              <a:t>Traffic performance is improved in sections close to Barcelona while it worsen in the rest of sections</a:t>
            </a:r>
            <a:r>
              <a:rPr lang="en-US" dirty="0"/>
              <a:t>.</a:t>
            </a:r>
          </a:p>
          <a:p>
            <a:pPr algn="just"/>
            <a:endParaRPr lang="ca-ES" dirty="0"/>
          </a:p>
          <a:p>
            <a:pPr algn="just"/>
            <a:r>
              <a:rPr lang="en-US" dirty="0"/>
              <a:t>Again, there is a significant </a:t>
            </a:r>
            <a:r>
              <a:rPr lang="en-US" b="1" dirty="0"/>
              <a:t>overall benefit in terms of travel time and reduction of emissions is also relevant</a:t>
            </a:r>
            <a:r>
              <a:rPr lang="en-US" dirty="0"/>
              <a:t> (lower than during the morning).</a:t>
            </a:r>
          </a:p>
        </p:txBody>
      </p:sp>
      <p:sp>
        <p:nvSpPr>
          <p:cNvPr id="12" name="Rectángulo 11">
            <a:extLst>
              <a:ext uri="{FF2B5EF4-FFF2-40B4-BE49-F238E27FC236}">
                <a16:creationId xmlns:a16="http://schemas.microsoft.com/office/drawing/2014/main" id="{AB892079-C122-47C7-96E2-FA66376B4604}"/>
              </a:ext>
            </a:extLst>
          </p:cNvPr>
          <p:cNvSpPr/>
          <p:nvPr/>
        </p:nvSpPr>
        <p:spPr>
          <a:xfrm rot="5400000">
            <a:off x="6991325" y="-1753426"/>
            <a:ext cx="493567" cy="4249663"/>
          </a:xfrm>
          <a:prstGeom prst="rect">
            <a:avLst/>
          </a:prstGeom>
          <a:gradFill flip="none" rotWithShape="1">
            <a:gsLst>
              <a:gs pos="0">
                <a:schemeClr val="bg1">
                  <a:alpha val="20000"/>
                </a:schemeClr>
              </a:gs>
              <a:gs pos="10000">
                <a:schemeClr val="bg1">
                  <a:alpha val="20000"/>
                </a:schemeClr>
              </a:gs>
              <a:gs pos="71000">
                <a:srgbClr val="FF0000"/>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3" name="Marcador de contenido 7">
            <a:extLst>
              <a:ext uri="{FF2B5EF4-FFF2-40B4-BE49-F238E27FC236}">
                <a16:creationId xmlns:a16="http://schemas.microsoft.com/office/drawing/2014/main" id="{FB7D446F-5306-44CB-AAF9-0F207B0A414D}"/>
              </a:ext>
            </a:extLst>
          </p:cNvPr>
          <p:cNvSpPr txBox="1">
            <a:spLocks/>
          </p:cNvSpPr>
          <p:nvPr/>
        </p:nvSpPr>
        <p:spPr>
          <a:xfrm>
            <a:off x="5113277" y="124622"/>
            <a:ext cx="2138524" cy="498598"/>
          </a:xfrm>
          <a:prstGeom prst="rect">
            <a:avLst/>
          </a:prstGeom>
          <a:noFill/>
        </p:spPr>
        <p:txBody>
          <a:bodyPr vert="horz" wrap="square" lIns="91440" tIns="45720" rIns="91440" bIns="45720" rtlCol="0">
            <a:spAutoFit/>
          </a:bodyPr>
          <a:lstStyle>
            <a:lvl1pPr marL="0" indent="0" algn="l" defTabSz="914400" rtl="0" eaLnBrk="1" latinLnBrk="0" hangingPunct="1">
              <a:spcBef>
                <a:spcPct val="20000"/>
              </a:spcBef>
              <a:buFont typeface="Arial" pitchFamily="34" charset="0"/>
              <a:buNone/>
              <a:defRPr lang="ca-ES" sz="2800" b="1" kern="1200" noProof="0" dirty="0">
                <a:solidFill>
                  <a:srgbClr val="F07F0A"/>
                </a:solidFill>
                <a:latin typeface="Source Sans Pro"/>
                <a:ea typeface="+mn-ea"/>
                <a:cs typeface="Source Sans Pro"/>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s-ES" sz="1200" dirty="0" err="1">
                <a:solidFill>
                  <a:schemeClr val="bg1"/>
                </a:solidFill>
              </a:rPr>
              <a:t>Peak</a:t>
            </a:r>
            <a:r>
              <a:rPr lang="es-ES" sz="1200" dirty="0">
                <a:solidFill>
                  <a:schemeClr val="bg1"/>
                </a:solidFill>
              </a:rPr>
              <a:t> </a:t>
            </a:r>
            <a:r>
              <a:rPr lang="es-ES" sz="1200" dirty="0" err="1">
                <a:solidFill>
                  <a:schemeClr val="bg1"/>
                </a:solidFill>
              </a:rPr>
              <a:t>Hour</a:t>
            </a:r>
            <a:r>
              <a:rPr lang="es-ES" sz="1200" dirty="0">
                <a:solidFill>
                  <a:schemeClr val="bg1"/>
                </a:solidFill>
              </a:rPr>
              <a:t> </a:t>
            </a:r>
            <a:r>
              <a:rPr lang="es-ES" sz="1200" dirty="0" err="1">
                <a:solidFill>
                  <a:schemeClr val="bg1"/>
                </a:solidFill>
              </a:rPr>
              <a:t>Evening</a:t>
            </a:r>
            <a:endParaRPr lang="es-ES" sz="1200" dirty="0">
              <a:solidFill>
                <a:schemeClr val="bg1"/>
              </a:solidFill>
            </a:endParaRPr>
          </a:p>
          <a:p>
            <a:pPr algn="ctr"/>
            <a:r>
              <a:rPr lang="es-ES" sz="1200" dirty="0">
                <a:solidFill>
                  <a:schemeClr val="bg1"/>
                </a:solidFill>
              </a:rPr>
              <a:t>14:00h-20:30h</a:t>
            </a:r>
            <a:endParaRPr lang="en-GB" sz="1200" dirty="0">
              <a:solidFill>
                <a:schemeClr val="bg1"/>
              </a:solidFill>
            </a:endParaRPr>
          </a:p>
        </p:txBody>
      </p:sp>
      <p:grpSp>
        <p:nvGrpSpPr>
          <p:cNvPr id="11" name="Group 5">
            <a:extLst>
              <a:ext uri="{FF2B5EF4-FFF2-40B4-BE49-F238E27FC236}">
                <a16:creationId xmlns:a16="http://schemas.microsoft.com/office/drawing/2014/main" id="{F7D7CD3B-A75A-4B6A-81EA-25DA90D5AD3D}"/>
              </a:ext>
            </a:extLst>
          </p:cNvPr>
          <p:cNvGrpSpPr/>
          <p:nvPr/>
        </p:nvGrpSpPr>
        <p:grpSpPr>
          <a:xfrm>
            <a:off x="308925" y="6400805"/>
            <a:ext cx="5124466" cy="365922"/>
            <a:chOff x="277404" y="6222365"/>
            <a:chExt cx="7557511" cy="539657"/>
          </a:xfrm>
        </p:grpSpPr>
        <p:pic>
          <p:nvPicPr>
            <p:cNvPr id="14" name="image4.png">
              <a:extLst>
                <a:ext uri="{FF2B5EF4-FFF2-40B4-BE49-F238E27FC236}">
                  <a16:creationId xmlns:a16="http://schemas.microsoft.com/office/drawing/2014/main" id="{944ECAB0-E6FC-4EBC-8B0C-AA2B94C4D0E5}"/>
                </a:ext>
              </a:extLst>
            </p:cNvPr>
            <p:cNvPicPr/>
            <p:nvPr/>
          </p:nvPicPr>
          <p:blipFill>
            <a:blip r:embed="rId3"/>
            <a:srcRect/>
            <a:stretch>
              <a:fillRect/>
            </a:stretch>
          </p:blipFill>
          <p:spPr>
            <a:xfrm>
              <a:off x="1373258" y="6222365"/>
              <a:ext cx="6461657" cy="499110"/>
            </a:xfrm>
            <a:prstGeom prst="rect">
              <a:avLst/>
            </a:prstGeom>
          </p:spPr>
        </p:pic>
        <p:pic>
          <p:nvPicPr>
            <p:cNvPr id="15" name="image1.png" descr="A picture containing company name&#10;&#10;Description automatically generated">
              <a:extLst>
                <a:ext uri="{FF2B5EF4-FFF2-40B4-BE49-F238E27FC236}">
                  <a16:creationId xmlns:a16="http://schemas.microsoft.com/office/drawing/2014/main" id="{F4279F96-5A62-45B3-93AE-08FBC3238A7D}"/>
                </a:ext>
              </a:extLst>
            </p:cNvPr>
            <p:cNvPicPr/>
            <p:nvPr/>
          </p:nvPicPr>
          <p:blipFill>
            <a:blip r:embed="rId4"/>
            <a:srcRect/>
            <a:stretch>
              <a:fillRect/>
            </a:stretch>
          </p:blipFill>
          <p:spPr>
            <a:xfrm>
              <a:off x="277404" y="6262913"/>
              <a:ext cx="850163" cy="499109"/>
            </a:xfrm>
            <a:prstGeom prst="rect">
              <a:avLst/>
            </a:prstGeom>
          </p:spPr>
        </p:pic>
      </p:grpSp>
    </p:spTree>
    <p:extLst>
      <p:ext uri="{BB962C8B-B14F-4D97-AF65-F5344CB8AC3E}">
        <p14:creationId xmlns:p14="http://schemas.microsoft.com/office/powerpoint/2010/main" val="28204610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Marcador de contenido 7"/>
          <p:cNvSpPr>
            <a:spLocks noGrp="1"/>
          </p:cNvSpPr>
          <p:nvPr>
            <p:ph idx="22"/>
          </p:nvPr>
        </p:nvSpPr>
        <p:spPr>
          <a:xfrm>
            <a:off x="454699" y="1075537"/>
            <a:ext cx="8201686" cy="523220"/>
          </a:xfrm>
        </p:spPr>
        <p:txBody>
          <a:bodyPr/>
          <a:lstStyle/>
          <a:p>
            <a:r>
              <a:rPr lang="en-US" dirty="0"/>
              <a:t>Assessment: Indicators</a:t>
            </a:r>
          </a:p>
        </p:txBody>
      </p:sp>
      <p:sp>
        <p:nvSpPr>
          <p:cNvPr id="16" name="Marcador de número de diapositiva 4">
            <a:extLst>
              <a:ext uri="{FF2B5EF4-FFF2-40B4-BE49-F238E27FC236}">
                <a16:creationId xmlns:a16="http://schemas.microsoft.com/office/drawing/2014/main" id="{B73E12AB-D73E-4122-90AF-9992E294EB0C}"/>
              </a:ext>
            </a:extLst>
          </p:cNvPr>
          <p:cNvSpPr>
            <a:spLocks noGrp="1"/>
          </p:cNvSpPr>
          <p:nvPr>
            <p:ph type="sldNum" sz="quarter" idx="12"/>
          </p:nvPr>
        </p:nvSpPr>
        <p:spPr>
          <a:xfrm>
            <a:off x="6522785" y="6250846"/>
            <a:ext cx="2133600" cy="365125"/>
          </a:xfrm>
        </p:spPr>
        <p:txBody>
          <a:bodyPr/>
          <a:lstStyle/>
          <a:p>
            <a:fld id="{5336F0B7-EF37-4B31-BA1E-D2B9204CDF2B}" type="slidenum">
              <a:rPr lang="ca-ES" noProof="0" smtClean="0"/>
              <a:pPr/>
              <a:t>35</a:t>
            </a:fld>
            <a:endParaRPr lang="ca-ES" noProof="0" dirty="0"/>
          </a:p>
        </p:txBody>
      </p:sp>
      <p:grpSp>
        <p:nvGrpSpPr>
          <p:cNvPr id="38" name="Grupo 37"/>
          <p:cNvGrpSpPr/>
          <p:nvPr/>
        </p:nvGrpSpPr>
        <p:grpSpPr>
          <a:xfrm>
            <a:off x="6151607" y="992997"/>
            <a:ext cx="1945183" cy="455904"/>
            <a:chOff x="3815537" y="6092440"/>
            <a:chExt cx="1945183" cy="455904"/>
          </a:xfrm>
        </p:grpSpPr>
        <p:sp>
          <p:nvSpPr>
            <p:cNvPr id="39" name="Forma libre 38"/>
            <p:cNvSpPr/>
            <p:nvPr/>
          </p:nvSpPr>
          <p:spPr>
            <a:xfrm>
              <a:off x="3987532" y="6142087"/>
              <a:ext cx="182880" cy="177706"/>
            </a:xfrm>
            <a:custGeom>
              <a:avLst/>
              <a:gdLst>
                <a:gd name="connsiteX0" fmla="*/ 0 w 510540"/>
                <a:gd name="connsiteY0" fmla="*/ 114300 h 137160"/>
                <a:gd name="connsiteX1" fmla="*/ 83820 w 510540"/>
                <a:gd name="connsiteY1" fmla="*/ 53340 h 137160"/>
                <a:gd name="connsiteX2" fmla="*/ 106680 w 510540"/>
                <a:gd name="connsiteY2" fmla="*/ 45720 h 137160"/>
                <a:gd name="connsiteX3" fmla="*/ 175260 w 510540"/>
                <a:gd name="connsiteY3" fmla="*/ 53340 h 137160"/>
                <a:gd name="connsiteX4" fmla="*/ 190500 w 510540"/>
                <a:gd name="connsiteY4" fmla="*/ 76200 h 137160"/>
                <a:gd name="connsiteX5" fmla="*/ 213360 w 510540"/>
                <a:gd name="connsiteY5" fmla="*/ 99060 h 137160"/>
                <a:gd name="connsiteX6" fmla="*/ 281940 w 510540"/>
                <a:gd name="connsiteY6" fmla="*/ 137160 h 137160"/>
                <a:gd name="connsiteX7" fmla="*/ 388620 w 510540"/>
                <a:gd name="connsiteY7" fmla="*/ 129540 h 137160"/>
                <a:gd name="connsiteX8" fmla="*/ 457200 w 510540"/>
                <a:gd name="connsiteY8" fmla="*/ 76200 h 137160"/>
                <a:gd name="connsiteX9" fmla="*/ 472440 w 510540"/>
                <a:gd name="connsiteY9" fmla="*/ 53340 h 137160"/>
                <a:gd name="connsiteX10" fmla="*/ 495300 w 510540"/>
                <a:gd name="connsiteY10" fmla="*/ 38100 h 137160"/>
                <a:gd name="connsiteX11" fmla="*/ 510540 w 510540"/>
                <a:gd name="connsiteY11" fmla="*/ 0 h 137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10540" h="137160">
                  <a:moveTo>
                    <a:pt x="0" y="114300"/>
                  </a:moveTo>
                  <a:cubicBezTo>
                    <a:pt x="14822" y="102443"/>
                    <a:pt x="66891" y="58983"/>
                    <a:pt x="83820" y="53340"/>
                  </a:cubicBezTo>
                  <a:lnTo>
                    <a:pt x="106680" y="45720"/>
                  </a:lnTo>
                  <a:cubicBezTo>
                    <a:pt x="129540" y="48260"/>
                    <a:pt x="153644" y="45480"/>
                    <a:pt x="175260" y="53340"/>
                  </a:cubicBezTo>
                  <a:cubicBezTo>
                    <a:pt x="183867" y="56470"/>
                    <a:pt x="184637" y="69165"/>
                    <a:pt x="190500" y="76200"/>
                  </a:cubicBezTo>
                  <a:cubicBezTo>
                    <a:pt x="197399" y="84479"/>
                    <a:pt x="204854" y="92444"/>
                    <a:pt x="213360" y="99060"/>
                  </a:cubicBezTo>
                  <a:cubicBezTo>
                    <a:pt x="252662" y="129629"/>
                    <a:pt x="247449" y="125663"/>
                    <a:pt x="281940" y="137160"/>
                  </a:cubicBezTo>
                  <a:cubicBezTo>
                    <a:pt x="317500" y="134620"/>
                    <a:pt x="354034" y="138187"/>
                    <a:pt x="388620" y="129540"/>
                  </a:cubicBezTo>
                  <a:cubicBezTo>
                    <a:pt x="406507" y="125068"/>
                    <a:pt x="443039" y="93193"/>
                    <a:pt x="457200" y="76200"/>
                  </a:cubicBezTo>
                  <a:cubicBezTo>
                    <a:pt x="463063" y="69165"/>
                    <a:pt x="465964" y="59816"/>
                    <a:pt x="472440" y="53340"/>
                  </a:cubicBezTo>
                  <a:cubicBezTo>
                    <a:pt x="478916" y="46864"/>
                    <a:pt x="487680" y="43180"/>
                    <a:pt x="495300" y="38100"/>
                  </a:cubicBezTo>
                  <a:cubicBezTo>
                    <a:pt x="504716" y="9852"/>
                    <a:pt x="499328" y="22424"/>
                    <a:pt x="510540" y="0"/>
                  </a:cubicBezTo>
                </a:path>
              </a:pathLst>
            </a:custGeom>
            <a:ln w="15875">
              <a:solidFill>
                <a:srgbClr val="00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sp>
          <p:nvSpPr>
            <p:cNvPr id="40" name="Forma libre 39"/>
            <p:cNvSpPr/>
            <p:nvPr/>
          </p:nvSpPr>
          <p:spPr>
            <a:xfrm>
              <a:off x="3984478" y="6324649"/>
              <a:ext cx="182880" cy="177706"/>
            </a:xfrm>
            <a:custGeom>
              <a:avLst/>
              <a:gdLst>
                <a:gd name="connsiteX0" fmla="*/ 0 w 510540"/>
                <a:gd name="connsiteY0" fmla="*/ 114300 h 137160"/>
                <a:gd name="connsiteX1" fmla="*/ 83820 w 510540"/>
                <a:gd name="connsiteY1" fmla="*/ 53340 h 137160"/>
                <a:gd name="connsiteX2" fmla="*/ 106680 w 510540"/>
                <a:gd name="connsiteY2" fmla="*/ 45720 h 137160"/>
                <a:gd name="connsiteX3" fmla="*/ 175260 w 510540"/>
                <a:gd name="connsiteY3" fmla="*/ 53340 h 137160"/>
                <a:gd name="connsiteX4" fmla="*/ 190500 w 510540"/>
                <a:gd name="connsiteY4" fmla="*/ 76200 h 137160"/>
                <a:gd name="connsiteX5" fmla="*/ 213360 w 510540"/>
                <a:gd name="connsiteY5" fmla="*/ 99060 h 137160"/>
                <a:gd name="connsiteX6" fmla="*/ 281940 w 510540"/>
                <a:gd name="connsiteY6" fmla="*/ 137160 h 137160"/>
                <a:gd name="connsiteX7" fmla="*/ 388620 w 510540"/>
                <a:gd name="connsiteY7" fmla="*/ 129540 h 137160"/>
                <a:gd name="connsiteX8" fmla="*/ 457200 w 510540"/>
                <a:gd name="connsiteY8" fmla="*/ 76200 h 137160"/>
                <a:gd name="connsiteX9" fmla="*/ 472440 w 510540"/>
                <a:gd name="connsiteY9" fmla="*/ 53340 h 137160"/>
                <a:gd name="connsiteX10" fmla="*/ 495300 w 510540"/>
                <a:gd name="connsiteY10" fmla="*/ 38100 h 137160"/>
                <a:gd name="connsiteX11" fmla="*/ 510540 w 510540"/>
                <a:gd name="connsiteY11" fmla="*/ 0 h 137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10540" h="137160">
                  <a:moveTo>
                    <a:pt x="0" y="114300"/>
                  </a:moveTo>
                  <a:cubicBezTo>
                    <a:pt x="14822" y="102443"/>
                    <a:pt x="66891" y="58983"/>
                    <a:pt x="83820" y="53340"/>
                  </a:cubicBezTo>
                  <a:lnTo>
                    <a:pt x="106680" y="45720"/>
                  </a:lnTo>
                  <a:cubicBezTo>
                    <a:pt x="129540" y="48260"/>
                    <a:pt x="153644" y="45480"/>
                    <a:pt x="175260" y="53340"/>
                  </a:cubicBezTo>
                  <a:cubicBezTo>
                    <a:pt x="183867" y="56470"/>
                    <a:pt x="184637" y="69165"/>
                    <a:pt x="190500" y="76200"/>
                  </a:cubicBezTo>
                  <a:cubicBezTo>
                    <a:pt x="197399" y="84479"/>
                    <a:pt x="204854" y="92444"/>
                    <a:pt x="213360" y="99060"/>
                  </a:cubicBezTo>
                  <a:cubicBezTo>
                    <a:pt x="252662" y="129629"/>
                    <a:pt x="247449" y="125663"/>
                    <a:pt x="281940" y="137160"/>
                  </a:cubicBezTo>
                  <a:cubicBezTo>
                    <a:pt x="317500" y="134620"/>
                    <a:pt x="354034" y="138187"/>
                    <a:pt x="388620" y="129540"/>
                  </a:cubicBezTo>
                  <a:cubicBezTo>
                    <a:pt x="406507" y="125068"/>
                    <a:pt x="443039" y="93193"/>
                    <a:pt x="457200" y="76200"/>
                  </a:cubicBezTo>
                  <a:cubicBezTo>
                    <a:pt x="463063" y="69165"/>
                    <a:pt x="465964" y="59816"/>
                    <a:pt x="472440" y="53340"/>
                  </a:cubicBezTo>
                  <a:cubicBezTo>
                    <a:pt x="478916" y="46864"/>
                    <a:pt x="487680" y="43180"/>
                    <a:pt x="495300" y="38100"/>
                  </a:cubicBezTo>
                  <a:cubicBezTo>
                    <a:pt x="504716" y="9852"/>
                    <a:pt x="499328" y="22424"/>
                    <a:pt x="510540" y="0"/>
                  </a:cubicBezTo>
                </a:path>
              </a:pathLst>
            </a:custGeom>
            <a:ln w="158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sp>
          <p:nvSpPr>
            <p:cNvPr id="41" name="CuadroTexto 40">
              <a:extLst>
                <a:ext uri="{FF2B5EF4-FFF2-40B4-BE49-F238E27FC236}">
                  <a16:creationId xmlns:a16="http://schemas.microsoft.com/office/drawing/2014/main" id="{8E8C3036-277C-4F59-AB9D-CF5E95291149}"/>
                </a:ext>
              </a:extLst>
            </p:cNvPr>
            <p:cNvSpPr txBox="1"/>
            <p:nvPr/>
          </p:nvSpPr>
          <p:spPr>
            <a:xfrm>
              <a:off x="4203931" y="6092440"/>
              <a:ext cx="1556789" cy="276999"/>
            </a:xfrm>
            <a:prstGeom prst="rect">
              <a:avLst/>
            </a:prstGeom>
            <a:noFill/>
          </p:spPr>
          <p:txBody>
            <a:bodyPr wrap="square" rtlCol="0">
              <a:spAutoFit/>
            </a:bodyPr>
            <a:lstStyle/>
            <a:p>
              <a:r>
                <a:rPr lang="es-ES" sz="1200" dirty="0"/>
                <a:t>VARIABLE  SPEED</a:t>
              </a:r>
            </a:p>
          </p:txBody>
        </p:sp>
        <p:sp>
          <p:nvSpPr>
            <p:cNvPr id="42" name="CuadroTexto 41">
              <a:extLst>
                <a:ext uri="{FF2B5EF4-FFF2-40B4-BE49-F238E27FC236}">
                  <a16:creationId xmlns:a16="http://schemas.microsoft.com/office/drawing/2014/main" id="{8E8C3036-277C-4F59-AB9D-CF5E95291149}"/>
                </a:ext>
              </a:extLst>
            </p:cNvPr>
            <p:cNvSpPr txBox="1"/>
            <p:nvPr/>
          </p:nvSpPr>
          <p:spPr>
            <a:xfrm>
              <a:off x="4206985" y="6271345"/>
              <a:ext cx="1088561" cy="276999"/>
            </a:xfrm>
            <a:prstGeom prst="rect">
              <a:avLst/>
            </a:prstGeom>
            <a:noFill/>
          </p:spPr>
          <p:txBody>
            <a:bodyPr wrap="square" rtlCol="0">
              <a:spAutoFit/>
            </a:bodyPr>
            <a:lstStyle/>
            <a:p>
              <a:r>
                <a:rPr lang="es-ES" sz="1200" dirty="0"/>
                <a:t>CURRENT</a:t>
              </a:r>
            </a:p>
          </p:txBody>
        </p:sp>
        <p:sp>
          <p:nvSpPr>
            <p:cNvPr id="43" name="Rectángulo redondeado 42"/>
            <p:cNvSpPr/>
            <p:nvPr/>
          </p:nvSpPr>
          <p:spPr>
            <a:xfrm>
              <a:off x="3815537" y="6092440"/>
              <a:ext cx="1945183" cy="455904"/>
            </a:xfrm>
            <a:prstGeom prst="round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sp>
        <p:nvSpPr>
          <p:cNvPr id="25" name="Rectángulo 24">
            <a:extLst>
              <a:ext uri="{FF2B5EF4-FFF2-40B4-BE49-F238E27FC236}">
                <a16:creationId xmlns:a16="http://schemas.microsoft.com/office/drawing/2014/main" id="{EC8A58E0-3C48-48E8-8D72-B1DF28C1A222}"/>
              </a:ext>
            </a:extLst>
          </p:cNvPr>
          <p:cNvSpPr/>
          <p:nvPr/>
        </p:nvSpPr>
        <p:spPr>
          <a:xfrm rot="5400000">
            <a:off x="6991325" y="-1753426"/>
            <a:ext cx="493567" cy="4249663"/>
          </a:xfrm>
          <a:prstGeom prst="rect">
            <a:avLst/>
          </a:prstGeom>
          <a:gradFill flip="none" rotWithShape="1">
            <a:gsLst>
              <a:gs pos="0">
                <a:schemeClr val="bg1">
                  <a:alpha val="20000"/>
                </a:schemeClr>
              </a:gs>
              <a:gs pos="10000">
                <a:schemeClr val="bg1">
                  <a:alpha val="20000"/>
                </a:schemeClr>
              </a:gs>
              <a:gs pos="71000">
                <a:srgbClr val="FF0000"/>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6" name="Marcador de contenido 7">
            <a:extLst>
              <a:ext uri="{FF2B5EF4-FFF2-40B4-BE49-F238E27FC236}">
                <a16:creationId xmlns:a16="http://schemas.microsoft.com/office/drawing/2014/main" id="{368D77D8-18DE-467D-8351-80944C4D2709}"/>
              </a:ext>
            </a:extLst>
          </p:cNvPr>
          <p:cNvSpPr txBox="1">
            <a:spLocks/>
          </p:cNvSpPr>
          <p:nvPr/>
        </p:nvSpPr>
        <p:spPr>
          <a:xfrm>
            <a:off x="5113277" y="124622"/>
            <a:ext cx="2138524" cy="498598"/>
          </a:xfrm>
          <a:prstGeom prst="rect">
            <a:avLst/>
          </a:prstGeom>
          <a:noFill/>
        </p:spPr>
        <p:txBody>
          <a:bodyPr vert="horz" wrap="square" lIns="91440" tIns="45720" rIns="91440" bIns="45720" rtlCol="0">
            <a:spAutoFit/>
          </a:bodyPr>
          <a:lstStyle>
            <a:lvl1pPr marL="0" indent="0" algn="l" defTabSz="914400" rtl="0" eaLnBrk="1" latinLnBrk="0" hangingPunct="1">
              <a:spcBef>
                <a:spcPct val="20000"/>
              </a:spcBef>
              <a:buFont typeface="Arial" pitchFamily="34" charset="0"/>
              <a:buNone/>
              <a:defRPr lang="ca-ES" sz="2800" b="1" kern="1200" noProof="0" dirty="0">
                <a:solidFill>
                  <a:srgbClr val="F07F0A"/>
                </a:solidFill>
                <a:latin typeface="Source Sans Pro"/>
                <a:ea typeface="+mn-ea"/>
                <a:cs typeface="Source Sans Pro"/>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s-ES" sz="1200" dirty="0" err="1">
                <a:solidFill>
                  <a:schemeClr val="bg1"/>
                </a:solidFill>
              </a:rPr>
              <a:t>Peak</a:t>
            </a:r>
            <a:r>
              <a:rPr lang="es-ES" sz="1200" dirty="0">
                <a:solidFill>
                  <a:schemeClr val="bg1"/>
                </a:solidFill>
              </a:rPr>
              <a:t> </a:t>
            </a:r>
            <a:r>
              <a:rPr lang="es-ES" sz="1200" dirty="0" err="1">
                <a:solidFill>
                  <a:schemeClr val="bg1"/>
                </a:solidFill>
              </a:rPr>
              <a:t>Hour</a:t>
            </a:r>
            <a:r>
              <a:rPr lang="es-ES" sz="1200" dirty="0">
                <a:solidFill>
                  <a:schemeClr val="bg1"/>
                </a:solidFill>
              </a:rPr>
              <a:t> </a:t>
            </a:r>
            <a:r>
              <a:rPr lang="es-ES" sz="1200" dirty="0" err="1">
                <a:solidFill>
                  <a:schemeClr val="bg1"/>
                </a:solidFill>
              </a:rPr>
              <a:t>Evening</a:t>
            </a:r>
            <a:endParaRPr lang="es-ES" sz="1200" dirty="0">
              <a:solidFill>
                <a:schemeClr val="bg1"/>
              </a:solidFill>
            </a:endParaRPr>
          </a:p>
          <a:p>
            <a:pPr algn="ctr"/>
            <a:r>
              <a:rPr lang="es-ES" sz="1200" dirty="0">
                <a:solidFill>
                  <a:schemeClr val="bg1"/>
                </a:solidFill>
              </a:rPr>
              <a:t>14:00h-20:30h</a:t>
            </a:r>
            <a:endParaRPr lang="en-GB" sz="1200" dirty="0">
              <a:solidFill>
                <a:schemeClr val="bg1"/>
              </a:solidFill>
            </a:endParaRPr>
          </a:p>
        </p:txBody>
      </p:sp>
      <p:graphicFrame>
        <p:nvGraphicFramePr>
          <p:cNvPr id="27" name="Gráfico 26">
            <a:extLst>
              <a:ext uri="{FF2B5EF4-FFF2-40B4-BE49-F238E27FC236}">
                <a16:creationId xmlns:a16="http://schemas.microsoft.com/office/drawing/2014/main" id="{83A68BEA-28EC-4B58-A539-126891FD9D08}"/>
              </a:ext>
            </a:extLst>
          </p:cNvPr>
          <p:cNvGraphicFramePr>
            <a:graphicFrameLocks/>
          </p:cNvGraphicFramePr>
          <p:nvPr>
            <p:extLst/>
          </p:nvPr>
        </p:nvGraphicFramePr>
        <p:xfrm>
          <a:off x="3105253" y="3128692"/>
          <a:ext cx="2939585" cy="1578952"/>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9" name="Gráfico 28">
            <a:extLst>
              <a:ext uri="{FF2B5EF4-FFF2-40B4-BE49-F238E27FC236}">
                <a16:creationId xmlns:a16="http://schemas.microsoft.com/office/drawing/2014/main" id="{44A0B3ED-D7C4-4146-A661-A0F5FA30B5FA}"/>
              </a:ext>
            </a:extLst>
          </p:cNvPr>
          <p:cNvGraphicFramePr>
            <a:graphicFrameLocks/>
          </p:cNvGraphicFramePr>
          <p:nvPr>
            <p:extLst/>
          </p:nvPr>
        </p:nvGraphicFramePr>
        <p:xfrm>
          <a:off x="3104315" y="1547583"/>
          <a:ext cx="2944494" cy="1578952"/>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31" name="Gráfico 30">
            <a:extLst>
              <a:ext uri="{FF2B5EF4-FFF2-40B4-BE49-F238E27FC236}">
                <a16:creationId xmlns:a16="http://schemas.microsoft.com/office/drawing/2014/main" id="{073EE3B9-F816-40D2-A1ED-D2B78584A3C9}"/>
              </a:ext>
            </a:extLst>
          </p:cNvPr>
          <p:cNvGraphicFramePr>
            <a:graphicFrameLocks/>
          </p:cNvGraphicFramePr>
          <p:nvPr>
            <p:extLst/>
          </p:nvPr>
        </p:nvGraphicFramePr>
        <p:xfrm>
          <a:off x="6045301" y="3128034"/>
          <a:ext cx="2976112" cy="1582027"/>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32" name="Gráfico 31">
            <a:extLst>
              <a:ext uri="{FF2B5EF4-FFF2-40B4-BE49-F238E27FC236}">
                <a16:creationId xmlns:a16="http://schemas.microsoft.com/office/drawing/2014/main" id="{F9792E7C-9523-47A4-93D8-6BF2EEB6F614}"/>
              </a:ext>
            </a:extLst>
          </p:cNvPr>
          <p:cNvGraphicFramePr>
            <a:graphicFrameLocks/>
          </p:cNvGraphicFramePr>
          <p:nvPr>
            <p:extLst/>
          </p:nvPr>
        </p:nvGraphicFramePr>
        <p:xfrm>
          <a:off x="6048346" y="1552581"/>
          <a:ext cx="2976112" cy="1568423"/>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50" name="Gráfico 49">
            <a:extLst>
              <a:ext uri="{FF2B5EF4-FFF2-40B4-BE49-F238E27FC236}">
                <a16:creationId xmlns:a16="http://schemas.microsoft.com/office/drawing/2014/main" id="{A5515C7D-6B3E-4FC3-B499-519F551961F9}"/>
              </a:ext>
            </a:extLst>
          </p:cNvPr>
          <p:cNvGraphicFramePr>
            <a:graphicFrameLocks/>
          </p:cNvGraphicFramePr>
          <p:nvPr>
            <p:extLst/>
          </p:nvPr>
        </p:nvGraphicFramePr>
        <p:xfrm>
          <a:off x="6044838" y="4717091"/>
          <a:ext cx="2976112" cy="1578952"/>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51" name="Gráfico 50">
            <a:extLst>
              <a:ext uri="{FF2B5EF4-FFF2-40B4-BE49-F238E27FC236}">
                <a16:creationId xmlns:a16="http://schemas.microsoft.com/office/drawing/2014/main" id="{AD19D5FD-2C9F-4B09-BFF0-9B57A815D62A}"/>
              </a:ext>
            </a:extLst>
          </p:cNvPr>
          <p:cNvGraphicFramePr>
            <a:graphicFrameLocks/>
          </p:cNvGraphicFramePr>
          <p:nvPr>
            <p:extLst/>
          </p:nvPr>
        </p:nvGraphicFramePr>
        <p:xfrm>
          <a:off x="142993" y="1525655"/>
          <a:ext cx="2944494" cy="1600880"/>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52" name="Gráfico 51">
            <a:extLst>
              <a:ext uri="{FF2B5EF4-FFF2-40B4-BE49-F238E27FC236}">
                <a16:creationId xmlns:a16="http://schemas.microsoft.com/office/drawing/2014/main" id="{53835E7B-84B9-4A6B-89EB-31B0622BA6BD}"/>
              </a:ext>
            </a:extLst>
          </p:cNvPr>
          <p:cNvGraphicFramePr>
            <a:graphicFrameLocks/>
          </p:cNvGraphicFramePr>
          <p:nvPr>
            <p:extLst/>
          </p:nvPr>
        </p:nvGraphicFramePr>
        <p:xfrm>
          <a:off x="108655" y="3113814"/>
          <a:ext cx="2976112" cy="1600880"/>
        </p:xfrm>
        <a:graphic>
          <a:graphicData uri="http://schemas.openxmlformats.org/drawingml/2006/chart">
            <c:chart xmlns:c="http://schemas.openxmlformats.org/drawingml/2006/chart" xmlns:r="http://schemas.openxmlformats.org/officeDocument/2006/relationships" r:id="rId9"/>
          </a:graphicData>
        </a:graphic>
      </p:graphicFrame>
      <p:graphicFrame>
        <p:nvGraphicFramePr>
          <p:cNvPr id="53" name="Gráfico 52">
            <a:extLst>
              <a:ext uri="{FF2B5EF4-FFF2-40B4-BE49-F238E27FC236}">
                <a16:creationId xmlns:a16="http://schemas.microsoft.com/office/drawing/2014/main" id="{29E2DEFD-5497-431A-8F47-0099D129B581}"/>
              </a:ext>
            </a:extLst>
          </p:cNvPr>
          <p:cNvGraphicFramePr>
            <a:graphicFrameLocks/>
          </p:cNvGraphicFramePr>
          <p:nvPr>
            <p:extLst/>
          </p:nvPr>
        </p:nvGraphicFramePr>
        <p:xfrm>
          <a:off x="249608" y="4721724"/>
          <a:ext cx="2854707" cy="1574059"/>
        </p:xfrm>
        <a:graphic>
          <a:graphicData uri="http://schemas.openxmlformats.org/drawingml/2006/chart">
            <c:chart xmlns:c="http://schemas.openxmlformats.org/drawingml/2006/chart" xmlns:r="http://schemas.openxmlformats.org/officeDocument/2006/relationships" r:id="rId10"/>
          </a:graphicData>
        </a:graphic>
      </p:graphicFrame>
      <p:grpSp>
        <p:nvGrpSpPr>
          <p:cNvPr id="22" name="Group 5">
            <a:extLst>
              <a:ext uri="{FF2B5EF4-FFF2-40B4-BE49-F238E27FC236}">
                <a16:creationId xmlns:a16="http://schemas.microsoft.com/office/drawing/2014/main" id="{BC9F0BC3-87A6-4B99-A365-D73264122BFF}"/>
              </a:ext>
            </a:extLst>
          </p:cNvPr>
          <p:cNvGrpSpPr/>
          <p:nvPr/>
        </p:nvGrpSpPr>
        <p:grpSpPr>
          <a:xfrm>
            <a:off x="308925" y="6400805"/>
            <a:ext cx="5124466" cy="365922"/>
            <a:chOff x="277404" y="6222365"/>
            <a:chExt cx="7557511" cy="539657"/>
          </a:xfrm>
        </p:grpSpPr>
        <p:pic>
          <p:nvPicPr>
            <p:cNvPr id="23" name="image4.png">
              <a:extLst>
                <a:ext uri="{FF2B5EF4-FFF2-40B4-BE49-F238E27FC236}">
                  <a16:creationId xmlns:a16="http://schemas.microsoft.com/office/drawing/2014/main" id="{5A27FDD6-7539-4F1E-A551-AC289893C4B8}"/>
                </a:ext>
              </a:extLst>
            </p:cNvPr>
            <p:cNvPicPr/>
            <p:nvPr/>
          </p:nvPicPr>
          <p:blipFill>
            <a:blip r:embed="rId11"/>
            <a:srcRect/>
            <a:stretch>
              <a:fillRect/>
            </a:stretch>
          </p:blipFill>
          <p:spPr>
            <a:xfrm>
              <a:off x="1373258" y="6222365"/>
              <a:ext cx="6461657" cy="499110"/>
            </a:xfrm>
            <a:prstGeom prst="rect">
              <a:avLst/>
            </a:prstGeom>
          </p:spPr>
        </p:pic>
        <p:pic>
          <p:nvPicPr>
            <p:cNvPr id="24" name="image1.png" descr="A picture containing company name&#10;&#10;Description automatically generated">
              <a:extLst>
                <a:ext uri="{FF2B5EF4-FFF2-40B4-BE49-F238E27FC236}">
                  <a16:creationId xmlns:a16="http://schemas.microsoft.com/office/drawing/2014/main" id="{8ABBD5B1-1C41-4EA1-9081-199E371C137D}"/>
                </a:ext>
              </a:extLst>
            </p:cNvPr>
            <p:cNvPicPr/>
            <p:nvPr/>
          </p:nvPicPr>
          <p:blipFill>
            <a:blip r:embed="rId12"/>
            <a:srcRect/>
            <a:stretch>
              <a:fillRect/>
            </a:stretch>
          </p:blipFill>
          <p:spPr>
            <a:xfrm>
              <a:off x="277404" y="6262913"/>
              <a:ext cx="850163" cy="499109"/>
            </a:xfrm>
            <a:prstGeom prst="rect">
              <a:avLst/>
            </a:prstGeom>
          </p:spPr>
        </p:pic>
      </p:grpSp>
    </p:spTree>
    <p:extLst>
      <p:ext uri="{BB962C8B-B14F-4D97-AF65-F5344CB8AC3E}">
        <p14:creationId xmlns:p14="http://schemas.microsoft.com/office/powerpoint/2010/main" val="16454304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2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Marcador de contenido 7"/>
          <p:cNvSpPr>
            <a:spLocks noGrp="1"/>
          </p:cNvSpPr>
          <p:nvPr>
            <p:ph idx="22"/>
          </p:nvPr>
        </p:nvSpPr>
        <p:spPr>
          <a:xfrm>
            <a:off x="454699" y="1075537"/>
            <a:ext cx="8201686" cy="523220"/>
          </a:xfrm>
        </p:spPr>
        <p:txBody>
          <a:bodyPr/>
          <a:lstStyle/>
          <a:p>
            <a:r>
              <a:rPr lang="en-US" dirty="0"/>
              <a:t>Assessment: Results</a:t>
            </a:r>
          </a:p>
        </p:txBody>
      </p:sp>
      <p:sp>
        <p:nvSpPr>
          <p:cNvPr id="16" name="Marcador de número de diapositiva 4">
            <a:extLst>
              <a:ext uri="{FF2B5EF4-FFF2-40B4-BE49-F238E27FC236}">
                <a16:creationId xmlns:a16="http://schemas.microsoft.com/office/drawing/2014/main" id="{B73E12AB-D73E-4122-90AF-9992E294EB0C}"/>
              </a:ext>
            </a:extLst>
          </p:cNvPr>
          <p:cNvSpPr>
            <a:spLocks noGrp="1"/>
          </p:cNvSpPr>
          <p:nvPr>
            <p:ph type="sldNum" sz="quarter" idx="12"/>
          </p:nvPr>
        </p:nvSpPr>
        <p:spPr>
          <a:xfrm>
            <a:off x="6522785" y="6250846"/>
            <a:ext cx="2133600" cy="365125"/>
          </a:xfrm>
        </p:spPr>
        <p:txBody>
          <a:bodyPr/>
          <a:lstStyle/>
          <a:p>
            <a:fld id="{5336F0B7-EF37-4B31-BA1E-D2B9204CDF2B}" type="slidenum">
              <a:rPr lang="ca-ES" noProof="0" smtClean="0"/>
              <a:pPr/>
              <a:t>36</a:t>
            </a:fld>
            <a:endParaRPr lang="ca-ES" noProof="0" dirty="0"/>
          </a:p>
        </p:txBody>
      </p:sp>
      <p:sp>
        <p:nvSpPr>
          <p:cNvPr id="7" name="CuadroTexto 6"/>
          <p:cNvSpPr txBox="1"/>
          <p:nvPr/>
        </p:nvSpPr>
        <p:spPr>
          <a:xfrm>
            <a:off x="1614872" y="5942483"/>
            <a:ext cx="2206628" cy="369332"/>
          </a:xfrm>
          <a:prstGeom prst="rect">
            <a:avLst/>
          </a:prstGeom>
          <a:noFill/>
        </p:spPr>
        <p:txBody>
          <a:bodyPr wrap="square" rtlCol="0">
            <a:spAutoFit/>
          </a:bodyPr>
          <a:lstStyle/>
          <a:p>
            <a:r>
              <a:rPr lang="es-ES" dirty="0"/>
              <a:t>DENSITY (</a:t>
            </a:r>
            <a:r>
              <a:rPr lang="es-ES" dirty="0" err="1"/>
              <a:t>veh</a:t>
            </a:r>
            <a:r>
              <a:rPr lang="es-ES" dirty="0"/>
              <a:t>/km)</a:t>
            </a:r>
          </a:p>
        </p:txBody>
      </p:sp>
      <p:sp>
        <p:nvSpPr>
          <p:cNvPr id="10" name="CuadroTexto 9">
            <a:extLst>
              <a:ext uri="{FF2B5EF4-FFF2-40B4-BE49-F238E27FC236}">
                <a16:creationId xmlns:a16="http://schemas.microsoft.com/office/drawing/2014/main" id="{D8B03A55-64FB-4441-9870-22650DFEA2E7}"/>
              </a:ext>
            </a:extLst>
          </p:cNvPr>
          <p:cNvSpPr txBox="1"/>
          <p:nvPr/>
        </p:nvSpPr>
        <p:spPr>
          <a:xfrm>
            <a:off x="5726034" y="5942483"/>
            <a:ext cx="2108818" cy="369332"/>
          </a:xfrm>
          <a:prstGeom prst="rect">
            <a:avLst/>
          </a:prstGeom>
          <a:noFill/>
        </p:spPr>
        <p:txBody>
          <a:bodyPr wrap="square" rtlCol="0">
            <a:spAutoFit/>
          </a:bodyPr>
          <a:lstStyle/>
          <a:p>
            <a:r>
              <a:rPr lang="es-ES" dirty="0"/>
              <a:t>SPEED (km/h)</a:t>
            </a:r>
          </a:p>
        </p:txBody>
      </p:sp>
      <p:grpSp>
        <p:nvGrpSpPr>
          <p:cNvPr id="22" name="Grupo 21"/>
          <p:cNvGrpSpPr/>
          <p:nvPr/>
        </p:nvGrpSpPr>
        <p:grpSpPr>
          <a:xfrm>
            <a:off x="6151607" y="992997"/>
            <a:ext cx="1945183" cy="455904"/>
            <a:chOff x="3815537" y="6092440"/>
            <a:chExt cx="1945183" cy="455904"/>
          </a:xfrm>
        </p:grpSpPr>
        <p:sp>
          <p:nvSpPr>
            <p:cNvPr id="23" name="Forma libre 22"/>
            <p:cNvSpPr/>
            <p:nvPr/>
          </p:nvSpPr>
          <p:spPr>
            <a:xfrm>
              <a:off x="3987532" y="6142087"/>
              <a:ext cx="182880" cy="177706"/>
            </a:xfrm>
            <a:custGeom>
              <a:avLst/>
              <a:gdLst>
                <a:gd name="connsiteX0" fmla="*/ 0 w 510540"/>
                <a:gd name="connsiteY0" fmla="*/ 114300 h 137160"/>
                <a:gd name="connsiteX1" fmla="*/ 83820 w 510540"/>
                <a:gd name="connsiteY1" fmla="*/ 53340 h 137160"/>
                <a:gd name="connsiteX2" fmla="*/ 106680 w 510540"/>
                <a:gd name="connsiteY2" fmla="*/ 45720 h 137160"/>
                <a:gd name="connsiteX3" fmla="*/ 175260 w 510540"/>
                <a:gd name="connsiteY3" fmla="*/ 53340 h 137160"/>
                <a:gd name="connsiteX4" fmla="*/ 190500 w 510540"/>
                <a:gd name="connsiteY4" fmla="*/ 76200 h 137160"/>
                <a:gd name="connsiteX5" fmla="*/ 213360 w 510540"/>
                <a:gd name="connsiteY5" fmla="*/ 99060 h 137160"/>
                <a:gd name="connsiteX6" fmla="*/ 281940 w 510540"/>
                <a:gd name="connsiteY6" fmla="*/ 137160 h 137160"/>
                <a:gd name="connsiteX7" fmla="*/ 388620 w 510540"/>
                <a:gd name="connsiteY7" fmla="*/ 129540 h 137160"/>
                <a:gd name="connsiteX8" fmla="*/ 457200 w 510540"/>
                <a:gd name="connsiteY8" fmla="*/ 76200 h 137160"/>
                <a:gd name="connsiteX9" fmla="*/ 472440 w 510540"/>
                <a:gd name="connsiteY9" fmla="*/ 53340 h 137160"/>
                <a:gd name="connsiteX10" fmla="*/ 495300 w 510540"/>
                <a:gd name="connsiteY10" fmla="*/ 38100 h 137160"/>
                <a:gd name="connsiteX11" fmla="*/ 510540 w 510540"/>
                <a:gd name="connsiteY11" fmla="*/ 0 h 137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10540" h="137160">
                  <a:moveTo>
                    <a:pt x="0" y="114300"/>
                  </a:moveTo>
                  <a:cubicBezTo>
                    <a:pt x="14822" y="102443"/>
                    <a:pt x="66891" y="58983"/>
                    <a:pt x="83820" y="53340"/>
                  </a:cubicBezTo>
                  <a:lnTo>
                    <a:pt x="106680" y="45720"/>
                  </a:lnTo>
                  <a:cubicBezTo>
                    <a:pt x="129540" y="48260"/>
                    <a:pt x="153644" y="45480"/>
                    <a:pt x="175260" y="53340"/>
                  </a:cubicBezTo>
                  <a:cubicBezTo>
                    <a:pt x="183867" y="56470"/>
                    <a:pt x="184637" y="69165"/>
                    <a:pt x="190500" y="76200"/>
                  </a:cubicBezTo>
                  <a:cubicBezTo>
                    <a:pt x="197399" y="84479"/>
                    <a:pt x="204854" y="92444"/>
                    <a:pt x="213360" y="99060"/>
                  </a:cubicBezTo>
                  <a:cubicBezTo>
                    <a:pt x="252662" y="129629"/>
                    <a:pt x="247449" y="125663"/>
                    <a:pt x="281940" y="137160"/>
                  </a:cubicBezTo>
                  <a:cubicBezTo>
                    <a:pt x="317500" y="134620"/>
                    <a:pt x="354034" y="138187"/>
                    <a:pt x="388620" y="129540"/>
                  </a:cubicBezTo>
                  <a:cubicBezTo>
                    <a:pt x="406507" y="125068"/>
                    <a:pt x="443039" y="93193"/>
                    <a:pt x="457200" y="76200"/>
                  </a:cubicBezTo>
                  <a:cubicBezTo>
                    <a:pt x="463063" y="69165"/>
                    <a:pt x="465964" y="59816"/>
                    <a:pt x="472440" y="53340"/>
                  </a:cubicBezTo>
                  <a:cubicBezTo>
                    <a:pt x="478916" y="46864"/>
                    <a:pt x="487680" y="43180"/>
                    <a:pt x="495300" y="38100"/>
                  </a:cubicBezTo>
                  <a:cubicBezTo>
                    <a:pt x="504716" y="9852"/>
                    <a:pt x="499328" y="22424"/>
                    <a:pt x="510540" y="0"/>
                  </a:cubicBezTo>
                </a:path>
              </a:pathLst>
            </a:custGeom>
            <a:ln w="15875">
              <a:solidFill>
                <a:srgbClr val="00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sp>
          <p:nvSpPr>
            <p:cNvPr id="24" name="Forma libre 23"/>
            <p:cNvSpPr/>
            <p:nvPr/>
          </p:nvSpPr>
          <p:spPr>
            <a:xfrm>
              <a:off x="3984478" y="6324649"/>
              <a:ext cx="182880" cy="177706"/>
            </a:xfrm>
            <a:custGeom>
              <a:avLst/>
              <a:gdLst>
                <a:gd name="connsiteX0" fmla="*/ 0 w 510540"/>
                <a:gd name="connsiteY0" fmla="*/ 114300 h 137160"/>
                <a:gd name="connsiteX1" fmla="*/ 83820 w 510540"/>
                <a:gd name="connsiteY1" fmla="*/ 53340 h 137160"/>
                <a:gd name="connsiteX2" fmla="*/ 106680 w 510540"/>
                <a:gd name="connsiteY2" fmla="*/ 45720 h 137160"/>
                <a:gd name="connsiteX3" fmla="*/ 175260 w 510540"/>
                <a:gd name="connsiteY3" fmla="*/ 53340 h 137160"/>
                <a:gd name="connsiteX4" fmla="*/ 190500 w 510540"/>
                <a:gd name="connsiteY4" fmla="*/ 76200 h 137160"/>
                <a:gd name="connsiteX5" fmla="*/ 213360 w 510540"/>
                <a:gd name="connsiteY5" fmla="*/ 99060 h 137160"/>
                <a:gd name="connsiteX6" fmla="*/ 281940 w 510540"/>
                <a:gd name="connsiteY6" fmla="*/ 137160 h 137160"/>
                <a:gd name="connsiteX7" fmla="*/ 388620 w 510540"/>
                <a:gd name="connsiteY7" fmla="*/ 129540 h 137160"/>
                <a:gd name="connsiteX8" fmla="*/ 457200 w 510540"/>
                <a:gd name="connsiteY8" fmla="*/ 76200 h 137160"/>
                <a:gd name="connsiteX9" fmla="*/ 472440 w 510540"/>
                <a:gd name="connsiteY9" fmla="*/ 53340 h 137160"/>
                <a:gd name="connsiteX10" fmla="*/ 495300 w 510540"/>
                <a:gd name="connsiteY10" fmla="*/ 38100 h 137160"/>
                <a:gd name="connsiteX11" fmla="*/ 510540 w 510540"/>
                <a:gd name="connsiteY11" fmla="*/ 0 h 137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10540" h="137160">
                  <a:moveTo>
                    <a:pt x="0" y="114300"/>
                  </a:moveTo>
                  <a:cubicBezTo>
                    <a:pt x="14822" y="102443"/>
                    <a:pt x="66891" y="58983"/>
                    <a:pt x="83820" y="53340"/>
                  </a:cubicBezTo>
                  <a:lnTo>
                    <a:pt x="106680" y="45720"/>
                  </a:lnTo>
                  <a:cubicBezTo>
                    <a:pt x="129540" y="48260"/>
                    <a:pt x="153644" y="45480"/>
                    <a:pt x="175260" y="53340"/>
                  </a:cubicBezTo>
                  <a:cubicBezTo>
                    <a:pt x="183867" y="56470"/>
                    <a:pt x="184637" y="69165"/>
                    <a:pt x="190500" y="76200"/>
                  </a:cubicBezTo>
                  <a:cubicBezTo>
                    <a:pt x="197399" y="84479"/>
                    <a:pt x="204854" y="92444"/>
                    <a:pt x="213360" y="99060"/>
                  </a:cubicBezTo>
                  <a:cubicBezTo>
                    <a:pt x="252662" y="129629"/>
                    <a:pt x="247449" y="125663"/>
                    <a:pt x="281940" y="137160"/>
                  </a:cubicBezTo>
                  <a:cubicBezTo>
                    <a:pt x="317500" y="134620"/>
                    <a:pt x="354034" y="138187"/>
                    <a:pt x="388620" y="129540"/>
                  </a:cubicBezTo>
                  <a:cubicBezTo>
                    <a:pt x="406507" y="125068"/>
                    <a:pt x="443039" y="93193"/>
                    <a:pt x="457200" y="76200"/>
                  </a:cubicBezTo>
                  <a:cubicBezTo>
                    <a:pt x="463063" y="69165"/>
                    <a:pt x="465964" y="59816"/>
                    <a:pt x="472440" y="53340"/>
                  </a:cubicBezTo>
                  <a:cubicBezTo>
                    <a:pt x="478916" y="46864"/>
                    <a:pt x="487680" y="43180"/>
                    <a:pt x="495300" y="38100"/>
                  </a:cubicBezTo>
                  <a:cubicBezTo>
                    <a:pt x="504716" y="9852"/>
                    <a:pt x="499328" y="22424"/>
                    <a:pt x="510540" y="0"/>
                  </a:cubicBezTo>
                </a:path>
              </a:pathLst>
            </a:custGeom>
            <a:ln w="158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sp>
          <p:nvSpPr>
            <p:cNvPr id="25" name="CuadroTexto 24">
              <a:extLst>
                <a:ext uri="{FF2B5EF4-FFF2-40B4-BE49-F238E27FC236}">
                  <a16:creationId xmlns:a16="http://schemas.microsoft.com/office/drawing/2014/main" id="{8E8C3036-277C-4F59-AB9D-CF5E95291149}"/>
                </a:ext>
              </a:extLst>
            </p:cNvPr>
            <p:cNvSpPr txBox="1"/>
            <p:nvPr/>
          </p:nvSpPr>
          <p:spPr>
            <a:xfrm>
              <a:off x="4203931" y="6092440"/>
              <a:ext cx="1556789" cy="276999"/>
            </a:xfrm>
            <a:prstGeom prst="rect">
              <a:avLst/>
            </a:prstGeom>
            <a:noFill/>
          </p:spPr>
          <p:txBody>
            <a:bodyPr wrap="square" rtlCol="0">
              <a:spAutoFit/>
            </a:bodyPr>
            <a:lstStyle/>
            <a:p>
              <a:r>
                <a:rPr lang="es-ES" sz="1200" dirty="0"/>
                <a:t>VARIABLE  SPEED</a:t>
              </a:r>
            </a:p>
          </p:txBody>
        </p:sp>
        <p:sp>
          <p:nvSpPr>
            <p:cNvPr id="26" name="CuadroTexto 25">
              <a:extLst>
                <a:ext uri="{FF2B5EF4-FFF2-40B4-BE49-F238E27FC236}">
                  <a16:creationId xmlns:a16="http://schemas.microsoft.com/office/drawing/2014/main" id="{8E8C3036-277C-4F59-AB9D-CF5E95291149}"/>
                </a:ext>
              </a:extLst>
            </p:cNvPr>
            <p:cNvSpPr txBox="1"/>
            <p:nvPr/>
          </p:nvSpPr>
          <p:spPr>
            <a:xfrm>
              <a:off x="4206985" y="6271345"/>
              <a:ext cx="1088561" cy="276999"/>
            </a:xfrm>
            <a:prstGeom prst="rect">
              <a:avLst/>
            </a:prstGeom>
            <a:noFill/>
          </p:spPr>
          <p:txBody>
            <a:bodyPr wrap="square" rtlCol="0">
              <a:spAutoFit/>
            </a:bodyPr>
            <a:lstStyle/>
            <a:p>
              <a:r>
                <a:rPr lang="es-ES" sz="1200" dirty="0"/>
                <a:t>CURRENT</a:t>
              </a:r>
            </a:p>
          </p:txBody>
        </p:sp>
        <p:sp>
          <p:nvSpPr>
            <p:cNvPr id="27" name="Rectángulo redondeado 26"/>
            <p:cNvSpPr/>
            <p:nvPr/>
          </p:nvSpPr>
          <p:spPr>
            <a:xfrm>
              <a:off x="3815537" y="6092440"/>
              <a:ext cx="1945183" cy="455904"/>
            </a:xfrm>
            <a:prstGeom prst="round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sp>
        <p:nvSpPr>
          <p:cNvPr id="17" name="Rectángulo 16">
            <a:extLst>
              <a:ext uri="{FF2B5EF4-FFF2-40B4-BE49-F238E27FC236}">
                <a16:creationId xmlns:a16="http://schemas.microsoft.com/office/drawing/2014/main" id="{06D237BF-8FF7-42E5-9DE9-184969587C3C}"/>
              </a:ext>
            </a:extLst>
          </p:cNvPr>
          <p:cNvSpPr/>
          <p:nvPr/>
        </p:nvSpPr>
        <p:spPr>
          <a:xfrm rot="5400000">
            <a:off x="6987553" y="-1749653"/>
            <a:ext cx="501112" cy="4249663"/>
          </a:xfrm>
          <a:prstGeom prst="rect">
            <a:avLst/>
          </a:prstGeom>
          <a:gradFill flip="none" rotWithShape="1">
            <a:gsLst>
              <a:gs pos="0">
                <a:schemeClr val="accent6">
                  <a:lumMod val="5000"/>
                  <a:lumOff val="95000"/>
                  <a:alpha val="20000"/>
                </a:schemeClr>
              </a:gs>
              <a:gs pos="10000">
                <a:schemeClr val="bg1">
                  <a:alpha val="20000"/>
                </a:schemeClr>
              </a:gs>
              <a:gs pos="70000">
                <a:schemeClr val="tx2">
                  <a:lumMod val="60000"/>
                  <a:lumOff val="4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8" name="Marcador de contenido 7">
            <a:extLst>
              <a:ext uri="{FF2B5EF4-FFF2-40B4-BE49-F238E27FC236}">
                <a16:creationId xmlns:a16="http://schemas.microsoft.com/office/drawing/2014/main" id="{9BD71E20-8F9E-4216-BD21-391A0CEBF1BF}"/>
              </a:ext>
            </a:extLst>
          </p:cNvPr>
          <p:cNvSpPr txBox="1">
            <a:spLocks/>
          </p:cNvSpPr>
          <p:nvPr/>
        </p:nvSpPr>
        <p:spPr>
          <a:xfrm>
            <a:off x="5113277" y="119591"/>
            <a:ext cx="2138524" cy="498598"/>
          </a:xfrm>
          <a:prstGeom prst="rect">
            <a:avLst/>
          </a:prstGeom>
          <a:noFill/>
        </p:spPr>
        <p:txBody>
          <a:bodyPr vert="horz" wrap="square" lIns="91440" tIns="45720" rIns="91440" bIns="45720" rtlCol="0">
            <a:spAutoFit/>
          </a:bodyPr>
          <a:lstStyle>
            <a:lvl1pPr marL="0" indent="0" algn="l" defTabSz="914400" rtl="0" eaLnBrk="1" latinLnBrk="0" hangingPunct="1">
              <a:spcBef>
                <a:spcPct val="20000"/>
              </a:spcBef>
              <a:buFont typeface="Arial" pitchFamily="34" charset="0"/>
              <a:buNone/>
              <a:defRPr lang="ca-ES" sz="2800" b="1" kern="1200" noProof="0" dirty="0">
                <a:solidFill>
                  <a:srgbClr val="F07F0A"/>
                </a:solidFill>
                <a:latin typeface="Source Sans Pro"/>
                <a:ea typeface="+mn-ea"/>
                <a:cs typeface="Source Sans Pro"/>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s-ES" sz="1200" dirty="0" err="1">
                <a:solidFill>
                  <a:schemeClr val="bg1"/>
                </a:solidFill>
              </a:rPr>
              <a:t>Night</a:t>
            </a:r>
            <a:r>
              <a:rPr lang="es-ES" sz="1200" dirty="0">
                <a:solidFill>
                  <a:schemeClr val="bg1"/>
                </a:solidFill>
              </a:rPr>
              <a:t> Time</a:t>
            </a:r>
          </a:p>
          <a:p>
            <a:pPr algn="ctr"/>
            <a:r>
              <a:rPr lang="es-ES" sz="1200" dirty="0">
                <a:solidFill>
                  <a:schemeClr val="bg1"/>
                </a:solidFill>
              </a:rPr>
              <a:t>20:30-00:00h</a:t>
            </a:r>
          </a:p>
        </p:txBody>
      </p:sp>
      <p:pic>
        <p:nvPicPr>
          <p:cNvPr id="3" name="Imagen 2">
            <a:extLst>
              <a:ext uri="{FF2B5EF4-FFF2-40B4-BE49-F238E27FC236}">
                <a16:creationId xmlns:a16="http://schemas.microsoft.com/office/drawing/2014/main" id="{195A9CE4-CED3-4B49-A7EF-737637F4B3D8}"/>
              </a:ext>
            </a:extLst>
          </p:cNvPr>
          <p:cNvPicPr>
            <a:picLocks noChangeAspect="1"/>
          </p:cNvPicPr>
          <p:nvPr/>
        </p:nvPicPr>
        <p:blipFill rotWithShape="1">
          <a:blip r:embed="rId3"/>
          <a:srcRect t="1446" b="1694"/>
          <a:stretch/>
        </p:blipFill>
        <p:spPr>
          <a:xfrm>
            <a:off x="305878" y="1800196"/>
            <a:ext cx="4249664" cy="3982265"/>
          </a:xfrm>
          <a:prstGeom prst="rect">
            <a:avLst/>
          </a:prstGeom>
        </p:spPr>
      </p:pic>
      <p:pic>
        <p:nvPicPr>
          <p:cNvPr id="6" name="Imagen 5">
            <a:extLst>
              <a:ext uri="{FF2B5EF4-FFF2-40B4-BE49-F238E27FC236}">
                <a16:creationId xmlns:a16="http://schemas.microsoft.com/office/drawing/2014/main" id="{66E76B8B-0BB9-4787-8D28-7C171BE54165}"/>
              </a:ext>
            </a:extLst>
          </p:cNvPr>
          <p:cNvPicPr>
            <a:picLocks noChangeAspect="1"/>
          </p:cNvPicPr>
          <p:nvPr/>
        </p:nvPicPr>
        <p:blipFill rotWithShape="1">
          <a:blip r:embed="rId4"/>
          <a:srcRect b="1066"/>
          <a:stretch/>
        </p:blipFill>
        <p:spPr>
          <a:xfrm>
            <a:off x="4588460" y="1757265"/>
            <a:ext cx="4254946" cy="4025196"/>
          </a:xfrm>
          <a:prstGeom prst="rect">
            <a:avLst/>
          </a:prstGeom>
        </p:spPr>
      </p:pic>
      <p:sp>
        <p:nvSpPr>
          <p:cNvPr id="20" name="Elipse 19"/>
          <p:cNvSpPr/>
          <p:nvPr/>
        </p:nvSpPr>
        <p:spPr>
          <a:xfrm>
            <a:off x="2768484" y="4692886"/>
            <a:ext cx="168137" cy="168137"/>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s-ES" sz="1200" b="1" dirty="0"/>
              <a:t>1</a:t>
            </a:r>
            <a:endParaRPr lang="es-ES" b="1" dirty="0"/>
          </a:p>
        </p:txBody>
      </p:sp>
      <p:sp>
        <p:nvSpPr>
          <p:cNvPr id="28" name="Elipse 27"/>
          <p:cNvSpPr/>
          <p:nvPr/>
        </p:nvSpPr>
        <p:spPr>
          <a:xfrm>
            <a:off x="530872" y="4692885"/>
            <a:ext cx="168137" cy="168137"/>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s-ES" sz="1200" b="1" dirty="0"/>
              <a:t>2</a:t>
            </a:r>
            <a:endParaRPr lang="es-ES" b="1" dirty="0"/>
          </a:p>
        </p:txBody>
      </p:sp>
      <p:sp>
        <p:nvSpPr>
          <p:cNvPr id="29" name="Elipse 28"/>
          <p:cNvSpPr/>
          <p:nvPr/>
        </p:nvSpPr>
        <p:spPr>
          <a:xfrm>
            <a:off x="2757849" y="2018896"/>
            <a:ext cx="168137" cy="168137"/>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s-ES" sz="1200" b="1" dirty="0"/>
              <a:t>5</a:t>
            </a:r>
            <a:endParaRPr lang="es-ES" b="1" dirty="0"/>
          </a:p>
        </p:txBody>
      </p:sp>
      <p:sp>
        <p:nvSpPr>
          <p:cNvPr id="30" name="Elipse 29"/>
          <p:cNvSpPr/>
          <p:nvPr/>
        </p:nvSpPr>
        <p:spPr>
          <a:xfrm>
            <a:off x="520239" y="3346394"/>
            <a:ext cx="168137" cy="168137"/>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s-ES" sz="1200" b="1" dirty="0"/>
              <a:t>4</a:t>
            </a:r>
            <a:endParaRPr lang="es-ES" b="1" dirty="0"/>
          </a:p>
        </p:txBody>
      </p:sp>
      <p:sp>
        <p:nvSpPr>
          <p:cNvPr id="31" name="Elipse 30"/>
          <p:cNvSpPr/>
          <p:nvPr/>
        </p:nvSpPr>
        <p:spPr>
          <a:xfrm>
            <a:off x="2757849" y="3357027"/>
            <a:ext cx="168137" cy="168137"/>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s-ES" sz="1200" b="1" dirty="0"/>
              <a:t>3</a:t>
            </a:r>
            <a:endParaRPr lang="es-ES" b="1" dirty="0"/>
          </a:p>
        </p:txBody>
      </p:sp>
      <p:grpSp>
        <p:nvGrpSpPr>
          <p:cNvPr id="32" name="Group 5">
            <a:extLst>
              <a:ext uri="{FF2B5EF4-FFF2-40B4-BE49-F238E27FC236}">
                <a16:creationId xmlns:a16="http://schemas.microsoft.com/office/drawing/2014/main" id="{5528E4E5-B5EB-4CDF-A462-AC900A4C0F3D}"/>
              </a:ext>
            </a:extLst>
          </p:cNvPr>
          <p:cNvGrpSpPr/>
          <p:nvPr/>
        </p:nvGrpSpPr>
        <p:grpSpPr>
          <a:xfrm>
            <a:off x="308925" y="6400805"/>
            <a:ext cx="5124466" cy="365922"/>
            <a:chOff x="277404" y="6222365"/>
            <a:chExt cx="7557511" cy="539657"/>
          </a:xfrm>
        </p:grpSpPr>
        <p:pic>
          <p:nvPicPr>
            <p:cNvPr id="33" name="image4.png">
              <a:extLst>
                <a:ext uri="{FF2B5EF4-FFF2-40B4-BE49-F238E27FC236}">
                  <a16:creationId xmlns:a16="http://schemas.microsoft.com/office/drawing/2014/main" id="{A76BA0B7-3BDD-430A-8209-7D0F5D887CD5}"/>
                </a:ext>
              </a:extLst>
            </p:cNvPr>
            <p:cNvPicPr/>
            <p:nvPr/>
          </p:nvPicPr>
          <p:blipFill>
            <a:blip r:embed="rId5"/>
            <a:srcRect/>
            <a:stretch>
              <a:fillRect/>
            </a:stretch>
          </p:blipFill>
          <p:spPr>
            <a:xfrm>
              <a:off x="1373258" y="6222365"/>
              <a:ext cx="6461657" cy="499110"/>
            </a:xfrm>
            <a:prstGeom prst="rect">
              <a:avLst/>
            </a:prstGeom>
          </p:spPr>
        </p:pic>
        <p:pic>
          <p:nvPicPr>
            <p:cNvPr id="34" name="image1.png" descr="A picture containing company name&#10;&#10;Description automatically generated">
              <a:extLst>
                <a:ext uri="{FF2B5EF4-FFF2-40B4-BE49-F238E27FC236}">
                  <a16:creationId xmlns:a16="http://schemas.microsoft.com/office/drawing/2014/main" id="{4F718BBE-1786-4BCE-808D-2DDCB2A06B45}"/>
                </a:ext>
              </a:extLst>
            </p:cNvPr>
            <p:cNvPicPr/>
            <p:nvPr/>
          </p:nvPicPr>
          <p:blipFill>
            <a:blip r:embed="rId6"/>
            <a:srcRect/>
            <a:stretch>
              <a:fillRect/>
            </a:stretch>
          </p:blipFill>
          <p:spPr>
            <a:xfrm>
              <a:off x="277404" y="6262913"/>
              <a:ext cx="850163" cy="499109"/>
            </a:xfrm>
            <a:prstGeom prst="rect">
              <a:avLst/>
            </a:prstGeom>
          </p:spPr>
        </p:pic>
      </p:grpSp>
    </p:spTree>
    <p:extLst>
      <p:ext uri="{BB962C8B-B14F-4D97-AF65-F5344CB8AC3E}">
        <p14:creationId xmlns:p14="http://schemas.microsoft.com/office/powerpoint/2010/main" val="6242077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Marcador de contenido 7"/>
          <p:cNvSpPr>
            <a:spLocks noGrp="1"/>
          </p:cNvSpPr>
          <p:nvPr>
            <p:ph idx="22"/>
          </p:nvPr>
        </p:nvSpPr>
        <p:spPr>
          <a:xfrm>
            <a:off x="454699" y="1075537"/>
            <a:ext cx="8201686" cy="523220"/>
          </a:xfrm>
        </p:spPr>
        <p:txBody>
          <a:bodyPr/>
          <a:lstStyle/>
          <a:p>
            <a:r>
              <a:rPr lang="en-US" dirty="0"/>
              <a:t>Assessment: Conclusions</a:t>
            </a:r>
          </a:p>
        </p:txBody>
      </p:sp>
      <p:sp>
        <p:nvSpPr>
          <p:cNvPr id="16" name="Marcador de número de diapositiva 4">
            <a:extLst>
              <a:ext uri="{FF2B5EF4-FFF2-40B4-BE49-F238E27FC236}">
                <a16:creationId xmlns:a16="http://schemas.microsoft.com/office/drawing/2014/main" id="{B73E12AB-D73E-4122-90AF-9992E294EB0C}"/>
              </a:ext>
            </a:extLst>
          </p:cNvPr>
          <p:cNvSpPr>
            <a:spLocks noGrp="1"/>
          </p:cNvSpPr>
          <p:nvPr>
            <p:ph type="sldNum" sz="quarter" idx="12"/>
          </p:nvPr>
        </p:nvSpPr>
        <p:spPr>
          <a:xfrm>
            <a:off x="6522785" y="6250846"/>
            <a:ext cx="2133600" cy="365125"/>
          </a:xfrm>
        </p:spPr>
        <p:txBody>
          <a:bodyPr/>
          <a:lstStyle/>
          <a:p>
            <a:fld id="{5336F0B7-EF37-4B31-BA1E-D2B9204CDF2B}" type="slidenum">
              <a:rPr lang="ca-ES" noProof="0" smtClean="0"/>
              <a:pPr/>
              <a:t>37</a:t>
            </a:fld>
            <a:endParaRPr lang="ca-ES" noProof="0" dirty="0"/>
          </a:p>
        </p:txBody>
      </p:sp>
      <p:graphicFrame>
        <p:nvGraphicFramePr>
          <p:cNvPr id="10" name="Tabla 9">
            <a:extLst>
              <a:ext uri="{FF2B5EF4-FFF2-40B4-BE49-F238E27FC236}">
                <a16:creationId xmlns:a16="http://schemas.microsoft.com/office/drawing/2014/main" id="{21CEA413-9810-44F8-8885-C10DB65C2686}"/>
              </a:ext>
            </a:extLst>
          </p:cNvPr>
          <p:cNvGraphicFramePr>
            <a:graphicFrameLocks noGrp="1"/>
          </p:cNvGraphicFramePr>
          <p:nvPr>
            <p:extLst/>
          </p:nvPr>
        </p:nvGraphicFramePr>
        <p:xfrm>
          <a:off x="454699" y="1744276"/>
          <a:ext cx="4705562" cy="4525962"/>
        </p:xfrm>
        <a:graphic>
          <a:graphicData uri="http://schemas.openxmlformats.org/drawingml/2006/table">
            <a:tbl>
              <a:tblPr>
                <a:tableStyleId>{5C22544A-7EE6-4342-B048-85BDC9FD1C3A}</a:tableStyleId>
              </a:tblPr>
              <a:tblGrid>
                <a:gridCol w="891580">
                  <a:extLst>
                    <a:ext uri="{9D8B030D-6E8A-4147-A177-3AD203B41FA5}">
                      <a16:colId xmlns:a16="http://schemas.microsoft.com/office/drawing/2014/main" val="4166842205"/>
                    </a:ext>
                  </a:extLst>
                </a:gridCol>
                <a:gridCol w="891580">
                  <a:extLst>
                    <a:ext uri="{9D8B030D-6E8A-4147-A177-3AD203B41FA5}">
                      <a16:colId xmlns:a16="http://schemas.microsoft.com/office/drawing/2014/main" val="2448071333"/>
                    </a:ext>
                  </a:extLst>
                </a:gridCol>
                <a:gridCol w="487067">
                  <a:extLst>
                    <a:ext uri="{9D8B030D-6E8A-4147-A177-3AD203B41FA5}">
                      <a16:colId xmlns:a16="http://schemas.microsoft.com/office/drawing/2014/main" val="3401409856"/>
                    </a:ext>
                  </a:extLst>
                </a:gridCol>
                <a:gridCol w="487067">
                  <a:extLst>
                    <a:ext uri="{9D8B030D-6E8A-4147-A177-3AD203B41FA5}">
                      <a16:colId xmlns:a16="http://schemas.microsoft.com/office/drawing/2014/main" val="356459161"/>
                    </a:ext>
                  </a:extLst>
                </a:gridCol>
                <a:gridCol w="487067">
                  <a:extLst>
                    <a:ext uri="{9D8B030D-6E8A-4147-A177-3AD203B41FA5}">
                      <a16:colId xmlns:a16="http://schemas.microsoft.com/office/drawing/2014/main" val="630023864"/>
                    </a:ext>
                  </a:extLst>
                </a:gridCol>
                <a:gridCol w="487067">
                  <a:extLst>
                    <a:ext uri="{9D8B030D-6E8A-4147-A177-3AD203B41FA5}">
                      <a16:colId xmlns:a16="http://schemas.microsoft.com/office/drawing/2014/main" val="2965358205"/>
                    </a:ext>
                  </a:extLst>
                </a:gridCol>
                <a:gridCol w="487067">
                  <a:extLst>
                    <a:ext uri="{9D8B030D-6E8A-4147-A177-3AD203B41FA5}">
                      <a16:colId xmlns:a16="http://schemas.microsoft.com/office/drawing/2014/main" val="3811107590"/>
                    </a:ext>
                  </a:extLst>
                </a:gridCol>
                <a:gridCol w="487067">
                  <a:extLst>
                    <a:ext uri="{9D8B030D-6E8A-4147-A177-3AD203B41FA5}">
                      <a16:colId xmlns:a16="http://schemas.microsoft.com/office/drawing/2014/main" val="249965526"/>
                    </a:ext>
                  </a:extLst>
                </a:gridCol>
              </a:tblGrid>
              <a:tr h="215522">
                <a:tc gridSpan="2">
                  <a:txBody>
                    <a:bodyPr/>
                    <a:lstStyle/>
                    <a:p>
                      <a:pPr algn="ctr" fontAlgn="ctr"/>
                      <a:r>
                        <a:rPr lang="ca-ES" sz="750" kern="1200" noProof="0" dirty="0">
                          <a:solidFill>
                            <a:schemeClr val="tx1"/>
                          </a:solidFill>
                          <a:latin typeface="Source Sans Pro" charset="0"/>
                          <a:ea typeface="Source Sans Pro" charset="0"/>
                          <a:cs typeface="+mn-cs"/>
                        </a:rPr>
                        <a:t>No VSL</a:t>
                      </a:r>
                    </a:p>
                  </a:txBody>
                  <a:tcPr marL="5388" marR="5388" marT="5388" marB="0" anchor="ctr"/>
                </a:tc>
                <a:tc hMerge="1">
                  <a:txBody>
                    <a:bodyPr/>
                    <a:lstStyle/>
                    <a:p>
                      <a:endParaRPr lang="es-ES"/>
                    </a:p>
                  </a:txBody>
                  <a:tcPr/>
                </a:tc>
                <a:tc>
                  <a:txBody>
                    <a:bodyPr/>
                    <a:lstStyle/>
                    <a:p>
                      <a:pPr algn="ctr" fontAlgn="ctr"/>
                      <a:r>
                        <a:rPr lang="ca-ES" sz="750" kern="1200" noProof="0" dirty="0">
                          <a:solidFill>
                            <a:schemeClr val="tx1"/>
                          </a:solidFill>
                          <a:latin typeface="Source Sans Pro" charset="0"/>
                          <a:ea typeface="Source Sans Pro" charset="0"/>
                          <a:cs typeface="+mn-cs"/>
                        </a:rPr>
                        <a:t>Tram 1</a:t>
                      </a:r>
                    </a:p>
                  </a:txBody>
                  <a:tcPr marL="5388" marR="5388" marT="5388" marB="0" anchor="ctr"/>
                </a:tc>
                <a:tc>
                  <a:txBody>
                    <a:bodyPr/>
                    <a:lstStyle/>
                    <a:p>
                      <a:pPr algn="ctr" fontAlgn="ctr"/>
                      <a:r>
                        <a:rPr lang="ca-ES" sz="750" kern="1200" noProof="0">
                          <a:solidFill>
                            <a:schemeClr val="tx1"/>
                          </a:solidFill>
                          <a:latin typeface="Source Sans Pro" charset="0"/>
                          <a:ea typeface="Source Sans Pro" charset="0"/>
                          <a:cs typeface="+mn-cs"/>
                        </a:rPr>
                        <a:t>Tram 2</a:t>
                      </a:r>
                    </a:p>
                  </a:txBody>
                  <a:tcPr marL="5388" marR="5388" marT="5388" marB="0" anchor="ctr"/>
                </a:tc>
                <a:tc>
                  <a:txBody>
                    <a:bodyPr/>
                    <a:lstStyle/>
                    <a:p>
                      <a:pPr algn="ctr" fontAlgn="ctr"/>
                      <a:r>
                        <a:rPr lang="ca-ES" sz="750" kern="1200" noProof="0">
                          <a:solidFill>
                            <a:schemeClr val="tx1"/>
                          </a:solidFill>
                          <a:latin typeface="Source Sans Pro" charset="0"/>
                          <a:ea typeface="Source Sans Pro" charset="0"/>
                          <a:cs typeface="+mn-cs"/>
                        </a:rPr>
                        <a:t>Tram 3</a:t>
                      </a:r>
                    </a:p>
                  </a:txBody>
                  <a:tcPr marL="5388" marR="5388" marT="5388" marB="0" anchor="ctr"/>
                </a:tc>
                <a:tc>
                  <a:txBody>
                    <a:bodyPr/>
                    <a:lstStyle/>
                    <a:p>
                      <a:pPr algn="ctr" fontAlgn="ctr"/>
                      <a:r>
                        <a:rPr lang="ca-ES" sz="750" kern="1200" noProof="0">
                          <a:solidFill>
                            <a:schemeClr val="tx1"/>
                          </a:solidFill>
                          <a:latin typeface="Source Sans Pro" charset="0"/>
                          <a:ea typeface="Source Sans Pro" charset="0"/>
                          <a:cs typeface="+mn-cs"/>
                        </a:rPr>
                        <a:t>Tram 4</a:t>
                      </a:r>
                    </a:p>
                  </a:txBody>
                  <a:tcPr marL="5388" marR="5388" marT="5388" marB="0" anchor="ctr"/>
                </a:tc>
                <a:tc>
                  <a:txBody>
                    <a:bodyPr/>
                    <a:lstStyle/>
                    <a:p>
                      <a:pPr algn="ctr" fontAlgn="ctr"/>
                      <a:r>
                        <a:rPr lang="ca-ES" sz="750" kern="1200" noProof="0">
                          <a:solidFill>
                            <a:schemeClr val="tx1"/>
                          </a:solidFill>
                          <a:latin typeface="Source Sans Pro" charset="0"/>
                          <a:ea typeface="Source Sans Pro" charset="0"/>
                          <a:cs typeface="+mn-cs"/>
                        </a:rPr>
                        <a:t> Tram 5</a:t>
                      </a:r>
                    </a:p>
                  </a:txBody>
                  <a:tcPr marL="5388" marR="5388" marT="5388" marB="0" anchor="ctr"/>
                </a:tc>
                <a:tc>
                  <a:txBody>
                    <a:bodyPr/>
                    <a:lstStyle/>
                    <a:p>
                      <a:pPr algn="ctr" fontAlgn="ctr"/>
                      <a:r>
                        <a:rPr lang="ca-ES" sz="750" kern="1200" noProof="0" dirty="0">
                          <a:solidFill>
                            <a:schemeClr val="tx1"/>
                          </a:solidFill>
                          <a:latin typeface="Source Sans Pro" charset="0"/>
                          <a:ea typeface="Source Sans Pro" charset="0"/>
                          <a:cs typeface="+mn-cs"/>
                        </a:rPr>
                        <a:t>Total</a:t>
                      </a:r>
                    </a:p>
                  </a:txBody>
                  <a:tcPr marL="5388" marR="5388" marT="5388" marB="0" anchor="ctr"/>
                </a:tc>
                <a:extLst>
                  <a:ext uri="{0D108BD9-81ED-4DB2-BD59-A6C34878D82A}">
                    <a16:rowId xmlns:a16="http://schemas.microsoft.com/office/drawing/2014/main" val="954690511"/>
                  </a:ext>
                </a:extLst>
              </a:tr>
              <a:tr h="215522">
                <a:tc rowSpan="5">
                  <a:txBody>
                    <a:bodyPr/>
                    <a:lstStyle/>
                    <a:p>
                      <a:pPr algn="ctr" fontAlgn="ctr"/>
                      <a:r>
                        <a:rPr lang="en-US" sz="750" kern="1200" noProof="0" dirty="0">
                          <a:solidFill>
                            <a:schemeClr val="tx1"/>
                          </a:solidFill>
                          <a:latin typeface="Source Sans Pro" charset="0"/>
                          <a:ea typeface="Source Sans Pro" charset="0"/>
                          <a:cs typeface="+mn-cs"/>
                        </a:rPr>
                        <a:t>Traffic</a:t>
                      </a:r>
                    </a:p>
                  </a:txBody>
                  <a:tcPr marL="5388" marR="5388" marT="5388" marB="0" vert="vert270" anchor="ctr"/>
                </a:tc>
                <a:tc>
                  <a:txBody>
                    <a:bodyPr/>
                    <a:lstStyle/>
                    <a:p>
                      <a:pPr algn="l" fontAlgn="ctr"/>
                      <a:r>
                        <a:rPr lang="en-US" sz="750" kern="1200" noProof="0" dirty="0">
                          <a:solidFill>
                            <a:schemeClr val="tx1"/>
                          </a:solidFill>
                          <a:latin typeface="Source Sans Pro" charset="0"/>
                          <a:ea typeface="Source Sans Pro" charset="0"/>
                          <a:cs typeface="+mn-cs"/>
                        </a:rPr>
                        <a:t>Average queue (</a:t>
                      </a:r>
                      <a:r>
                        <a:rPr lang="en-US" sz="750" kern="1200" noProof="0" dirty="0" err="1">
                          <a:solidFill>
                            <a:schemeClr val="tx1"/>
                          </a:solidFill>
                          <a:latin typeface="Source Sans Pro" charset="0"/>
                          <a:ea typeface="Source Sans Pro" charset="0"/>
                          <a:cs typeface="+mn-cs"/>
                        </a:rPr>
                        <a:t>veh</a:t>
                      </a:r>
                      <a:r>
                        <a:rPr lang="en-US" sz="750" kern="1200" noProof="0" dirty="0">
                          <a:solidFill>
                            <a:schemeClr val="tx1"/>
                          </a:solidFill>
                          <a:latin typeface="Source Sans Pro" charset="0"/>
                          <a:ea typeface="Source Sans Pro" charset="0"/>
                          <a:cs typeface="+mn-cs"/>
                        </a:rPr>
                        <a:t>)</a:t>
                      </a:r>
                    </a:p>
                  </a:txBody>
                  <a:tcPr marL="5388" marR="5388" marT="5388" marB="0" anchor="ctr"/>
                </a:tc>
                <a:tc>
                  <a:txBody>
                    <a:bodyPr/>
                    <a:lstStyle/>
                    <a:p>
                      <a:pPr algn="ctr" fontAlgn="ctr"/>
                      <a:r>
                        <a:rPr lang="es-ES" sz="750" kern="1200" dirty="0">
                          <a:solidFill>
                            <a:schemeClr val="tx1"/>
                          </a:solidFill>
                          <a:latin typeface="Source Sans Pro" charset="0"/>
                          <a:ea typeface="Source Sans Pro" charset="0"/>
                          <a:cs typeface="+mn-cs"/>
                        </a:rPr>
                        <a:t>1,43</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0,27</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0,00</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0,00</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0,35</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2,05</a:t>
                      </a:r>
                    </a:p>
                  </a:txBody>
                  <a:tcPr marL="7620" marR="7620" marT="7620" marB="0" anchor="ctr"/>
                </a:tc>
                <a:extLst>
                  <a:ext uri="{0D108BD9-81ED-4DB2-BD59-A6C34878D82A}">
                    <a16:rowId xmlns:a16="http://schemas.microsoft.com/office/drawing/2014/main" val="830106995"/>
                  </a:ext>
                </a:extLst>
              </a:tr>
              <a:tr h="215522">
                <a:tc vMerge="1">
                  <a:txBody>
                    <a:bodyPr/>
                    <a:lstStyle/>
                    <a:p>
                      <a:endParaRPr lang="es-ES"/>
                    </a:p>
                  </a:txBody>
                  <a:tcPr/>
                </a:tc>
                <a:tc>
                  <a:txBody>
                    <a:bodyPr/>
                    <a:lstStyle/>
                    <a:p>
                      <a:pPr algn="l" fontAlgn="ctr"/>
                      <a:r>
                        <a:rPr lang="en-US" sz="750" kern="1200" noProof="0" dirty="0">
                          <a:solidFill>
                            <a:schemeClr val="tx1"/>
                          </a:solidFill>
                          <a:latin typeface="Source Sans Pro" charset="0"/>
                          <a:ea typeface="Source Sans Pro" charset="0"/>
                          <a:cs typeface="+mn-cs"/>
                        </a:rPr>
                        <a:t>Lane changes</a:t>
                      </a:r>
                    </a:p>
                  </a:txBody>
                  <a:tcPr marL="5388" marR="5388" marT="5388" marB="0" anchor="ctr"/>
                </a:tc>
                <a:tc>
                  <a:txBody>
                    <a:bodyPr/>
                    <a:lstStyle/>
                    <a:p>
                      <a:pPr algn="ctr" fontAlgn="ctr"/>
                      <a:r>
                        <a:rPr lang="es-ES" sz="750" kern="1200" dirty="0">
                          <a:solidFill>
                            <a:schemeClr val="tx1"/>
                          </a:solidFill>
                          <a:latin typeface="Source Sans Pro" charset="0"/>
                          <a:ea typeface="Source Sans Pro" charset="0"/>
                          <a:cs typeface="+mn-cs"/>
                        </a:rPr>
                        <a:t>2,02</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2,31</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1,58</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1,69</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3,29</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10,90</a:t>
                      </a:r>
                    </a:p>
                  </a:txBody>
                  <a:tcPr marL="7620" marR="7620" marT="7620" marB="0" anchor="ctr"/>
                </a:tc>
                <a:extLst>
                  <a:ext uri="{0D108BD9-81ED-4DB2-BD59-A6C34878D82A}">
                    <a16:rowId xmlns:a16="http://schemas.microsoft.com/office/drawing/2014/main" val="3721751948"/>
                  </a:ext>
                </a:extLst>
              </a:tr>
              <a:tr h="215522">
                <a:tc vMerge="1">
                  <a:txBody>
                    <a:bodyPr/>
                    <a:lstStyle/>
                    <a:p>
                      <a:endParaRPr lang="es-ES"/>
                    </a:p>
                  </a:txBody>
                  <a:tcPr/>
                </a:tc>
                <a:tc>
                  <a:txBody>
                    <a:bodyPr/>
                    <a:lstStyle/>
                    <a:p>
                      <a:pPr algn="l" fontAlgn="ctr"/>
                      <a:r>
                        <a:rPr lang="en-US" sz="750" kern="1200" noProof="0" dirty="0">
                          <a:solidFill>
                            <a:schemeClr val="tx1"/>
                          </a:solidFill>
                          <a:latin typeface="Source Sans Pro" charset="0"/>
                          <a:ea typeface="Source Sans Pro" charset="0"/>
                          <a:cs typeface="+mn-cs"/>
                        </a:rPr>
                        <a:t>Number of stops</a:t>
                      </a:r>
                    </a:p>
                  </a:txBody>
                  <a:tcPr marL="5388" marR="5388" marT="5388" marB="0" anchor="ctr"/>
                </a:tc>
                <a:tc>
                  <a:txBody>
                    <a:bodyPr/>
                    <a:lstStyle/>
                    <a:p>
                      <a:pPr algn="ctr" fontAlgn="ctr"/>
                      <a:r>
                        <a:rPr lang="es-ES" sz="750" kern="1200">
                          <a:solidFill>
                            <a:schemeClr val="tx1"/>
                          </a:solidFill>
                          <a:latin typeface="Source Sans Pro" charset="0"/>
                          <a:ea typeface="Source Sans Pro" charset="0"/>
                          <a:cs typeface="+mn-cs"/>
                        </a:rPr>
                        <a:t>0,87</a:t>
                      </a:r>
                    </a:p>
                  </a:txBody>
                  <a:tcPr marL="7620" marR="7620" marT="7620" marB="0" anchor="ctr"/>
                </a:tc>
                <a:tc>
                  <a:txBody>
                    <a:bodyPr/>
                    <a:lstStyle/>
                    <a:p>
                      <a:pPr algn="ctr" fontAlgn="ctr"/>
                      <a:r>
                        <a:rPr lang="es-ES" sz="750" kern="1200" dirty="0">
                          <a:solidFill>
                            <a:schemeClr val="tx1"/>
                          </a:solidFill>
                          <a:latin typeface="Source Sans Pro" charset="0"/>
                          <a:ea typeface="Source Sans Pro" charset="0"/>
                          <a:cs typeface="+mn-cs"/>
                        </a:rPr>
                        <a:t>0,16</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0,00</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0,00</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0,15</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1,18</a:t>
                      </a:r>
                    </a:p>
                  </a:txBody>
                  <a:tcPr marL="7620" marR="7620" marT="7620" marB="0" anchor="ctr"/>
                </a:tc>
                <a:extLst>
                  <a:ext uri="{0D108BD9-81ED-4DB2-BD59-A6C34878D82A}">
                    <a16:rowId xmlns:a16="http://schemas.microsoft.com/office/drawing/2014/main" val="2297441054"/>
                  </a:ext>
                </a:extLst>
              </a:tr>
              <a:tr h="215522">
                <a:tc vMerge="1">
                  <a:txBody>
                    <a:bodyPr/>
                    <a:lstStyle/>
                    <a:p>
                      <a:endParaRPr lang="es-ES"/>
                    </a:p>
                  </a:txBody>
                  <a:tcPr/>
                </a:tc>
                <a:tc>
                  <a:txBody>
                    <a:bodyPr/>
                    <a:lstStyle/>
                    <a:p>
                      <a:pPr algn="l" fontAlgn="ctr"/>
                      <a:r>
                        <a:rPr lang="en-US" sz="750" kern="1200" noProof="0" dirty="0">
                          <a:solidFill>
                            <a:schemeClr val="tx1"/>
                          </a:solidFill>
                          <a:latin typeface="Source Sans Pro" charset="0"/>
                          <a:ea typeface="Source Sans Pro" charset="0"/>
                          <a:cs typeface="+mn-cs"/>
                        </a:rPr>
                        <a:t>Stop</a:t>
                      </a:r>
                      <a:r>
                        <a:rPr lang="en-US" sz="750" kern="1200" baseline="0" noProof="0" dirty="0">
                          <a:solidFill>
                            <a:schemeClr val="tx1"/>
                          </a:solidFill>
                          <a:latin typeface="Source Sans Pro" charset="0"/>
                          <a:ea typeface="Source Sans Pro" charset="0"/>
                          <a:cs typeface="+mn-cs"/>
                        </a:rPr>
                        <a:t> time </a:t>
                      </a:r>
                      <a:r>
                        <a:rPr lang="en-US" sz="750" kern="1200" noProof="0" dirty="0">
                          <a:solidFill>
                            <a:schemeClr val="tx1"/>
                          </a:solidFill>
                          <a:latin typeface="Source Sans Pro" charset="0"/>
                          <a:ea typeface="Source Sans Pro" charset="0"/>
                          <a:cs typeface="+mn-cs"/>
                        </a:rPr>
                        <a:t>(s)</a:t>
                      </a:r>
                    </a:p>
                  </a:txBody>
                  <a:tcPr marL="5388" marR="5388" marT="5388" marB="0" anchor="ctr"/>
                </a:tc>
                <a:tc>
                  <a:txBody>
                    <a:bodyPr/>
                    <a:lstStyle/>
                    <a:p>
                      <a:pPr algn="ctr" fontAlgn="ctr"/>
                      <a:r>
                        <a:rPr lang="es-ES" sz="750" kern="1200">
                          <a:solidFill>
                            <a:schemeClr val="tx1"/>
                          </a:solidFill>
                          <a:latin typeface="Source Sans Pro" charset="0"/>
                          <a:ea typeface="Source Sans Pro" charset="0"/>
                          <a:cs typeface="+mn-cs"/>
                        </a:rPr>
                        <a:t>5,99</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1,22</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0,04</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0,00</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2,12</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9,37</a:t>
                      </a:r>
                    </a:p>
                  </a:txBody>
                  <a:tcPr marL="7620" marR="7620" marT="7620" marB="0" anchor="ctr"/>
                </a:tc>
                <a:extLst>
                  <a:ext uri="{0D108BD9-81ED-4DB2-BD59-A6C34878D82A}">
                    <a16:rowId xmlns:a16="http://schemas.microsoft.com/office/drawing/2014/main" val="154323126"/>
                  </a:ext>
                </a:extLst>
              </a:tr>
              <a:tr h="215522">
                <a:tc vMerge="1">
                  <a:txBody>
                    <a:bodyPr/>
                    <a:lstStyle/>
                    <a:p>
                      <a:endParaRPr lang="es-ES"/>
                    </a:p>
                  </a:txBody>
                  <a:tcPr/>
                </a:tc>
                <a:tc>
                  <a:txBody>
                    <a:bodyPr/>
                    <a:lstStyle/>
                    <a:p>
                      <a:pPr algn="l" fontAlgn="ctr"/>
                      <a:r>
                        <a:rPr lang="en-US" sz="750" kern="1200" noProof="0" dirty="0">
                          <a:solidFill>
                            <a:schemeClr val="tx1"/>
                          </a:solidFill>
                          <a:latin typeface="Source Sans Pro" charset="0"/>
                          <a:ea typeface="Source Sans Pro" charset="0"/>
                          <a:cs typeface="+mn-cs"/>
                        </a:rPr>
                        <a:t>Travel</a:t>
                      </a:r>
                      <a:r>
                        <a:rPr lang="en-US" sz="750" kern="1200" baseline="0" noProof="0" dirty="0">
                          <a:solidFill>
                            <a:schemeClr val="tx1"/>
                          </a:solidFill>
                          <a:latin typeface="Source Sans Pro" charset="0"/>
                          <a:ea typeface="Source Sans Pro" charset="0"/>
                          <a:cs typeface="+mn-cs"/>
                        </a:rPr>
                        <a:t> time </a:t>
                      </a:r>
                      <a:r>
                        <a:rPr lang="en-US" sz="750" kern="1200" noProof="0" dirty="0">
                          <a:solidFill>
                            <a:schemeClr val="tx1"/>
                          </a:solidFill>
                          <a:latin typeface="Source Sans Pro" charset="0"/>
                          <a:ea typeface="Source Sans Pro" charset="0"/>
                          <a:cs typeface="+mn-cs"/>
                        </a:rPr>
                        <a:t>(h)</a:t>
                      </a:r>
                    </a:p>
                  </a:txBody>
                  <a:tcPr marL="5388" marR="5388" marT="5388" marB="0" anchor="ctr"/>
                </a:tc>
                <a:tc>
                  <a:txBody>
                    <a:bodyPr/>
                    <a:lstStyle/>
                    <a:p>
                      <a:pPr algn="ctr" fontAlgn="ctr"/>
                      <a:r>
                        <a:rPr lang="es-ES" sz="750" kern="1200">
                          <a:solidFill>
                            <a:schemeClr val="tx1"/>
                          </a:solidFill>
                          <a:latin typeface="Source Sans Pro" charset="0"/>
                          <a:ea typeface="Source Sans Pro" charset="0"/>
                          <a:cs typeface="+mn-cs"/>
                        </a:rPr>
                        <a:t>159,26</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132,66</a:t>
                      </a:r>
                    </a:p>
                  </a:txBody>
                  <a:tcPr marL="7620" marR="7620" marT="7620" marB="0" anchor="ctr"/>
                </a:tc>
                <a:tc>
                  <a:txBody>
                    <a:bodyPr/>
                    <a:lstStyle/>
                    <a:p>
                      <a:pPr algn="ctr" fontAlgn="ctr"/>
                      <a:r>
                        <a:rPr lang="es-ES" sz="750" kern="1200" dirty="0">
                          <a:solidFill>
                            <a:schemeClr val="tx1"/>
                          </a:solidFill>
                          <a:latin typeface="Source Sans Pro" charset="0"/>
                          <a:ea typeface="Source Sans Pro" charset="0"/>
                          <a:cs typeface="+mn-cs"/>
                        </a:rPr>
                        <a:t>115,60</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132,18</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117,78</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657,47</a:t>
                      </a:r>
                    </a:p>
                  </a:txBody>
                  <a:tcPr marL="7620" marR="7620" marT="7620" marB="0" anchor="ctr"/>
                </a:tc>
                <a:extLst>
                  <a:ext uri="{0D108BD9-81ED-4DB2-BD59-A6C34878D82A}">
                    <a16:rowId xmlns:a16="http://schemas.microsoft.com/office/drawing/2014/main" val="3900508851"/>
                  </a:ext>
                </a:extLst>
              </a:tr>
              <a:tr h="215522">
                <a:tc rowSpan="3">
                  <a:txBody>
                    <a:bodyPr/>
                    <a:lstStyle/>
                    <a:p>
                      <a:pPr algn="ctr" fontAlgn="ctr"/>
                      <a:r>
                        <a:rPr lang="en-US" sz="750" kern="1200" noProof="0" dirty="0">
                          <a:solidFill>
                            <a:schemeClr val="tx1"/>
                          </a:solidFill>
                          <a:latin typeface="Source Sans Pro" charset="0"/>
                          <a:ea typeface="Source Sans Pro" charset="0"/>
                          <a:cs typeface="+mn-cs"/>
                        </a:rPr>
                        <a:t>Emissions</a:t>
                      </a:r>
                    </a:p>
                  </a:txBody>
                  <a:tcPr marL="5388" marR="5388" marT="5388" marB="0" vert="vert270" anchor="ctr"/>
                </a:tc>
                <a:tc>
                  <a:txBody>
                    <a:bodyPr/>
                    <a:lstStyle/>
                    <a:p>
                      <a:pPr algn="l" fontAlgn="ctr"/>
                      <a:r>
                        <a:rPr lang="en-US" sz="750" kern="1200" noProof="0" dirty="0">
                          <a:solidFill>
                            <a:schemeClr val="tx1"/>
                          </a:solidFill>
                          <a:latin typeface="Source Sans Pro" charset="0"/>
                          <a:ea typeface="Source Sans Pro" charset="0"/>
                          <a:cs typeface="+mn-cs"/>
                        </a:rPr>
                        <a:t>C02 (</a:t>
                      </a:r>
                      <a:r>
                        <a:rPr lang="en-US" sz="750" kern="1200" noProof="0" dirty="0" err="1">
                          <a:solidFill>
                            <a:schemeClr val="tx1"/>
                          </a:solidFill>
                          <a:latin typeface="Source Sans Pro" charset="0"/>
                          <a:ea typeface="Source Sans Pro" charset="0"/>
                          <a:cs typeface="+mn-cs"/>
                        </a:rPr>
                        <a:t>tn</a:t>
                      </a:r>
                      <a:r>
                        <a:rPr lang="en-US" sz="750" kern="1200" noProof="0" dirty="0">
                          <a:solidFill>
                            <a:schemeClr val="tx1"/>
                          </a:solidFill>
                          <a:latin typeface="Source Sans Pro" charset="0"/>
                          <a:ea typeface="Source Sans Pro" charset="0"/>
                          <a:cs typeface="+mn-cs"/>
                        </a:rPr>
                        <a:t>)</a:t>
                      </a:r>
                    </a:p>
                  </a:txBody>
                  <a:tcPr marL="5388" marR="5388" marT="5388" marB="0" anchor="ctr"/>
                </a:tc>
                <a:tc>
                  <a:txBody>
                    <a:bodyPr/>
                    <a:lstStyle/>
                    <a:p>
                      <a:pPr algn="ctr" fontAlgn="ctr"/>
                      <a:r>
                        <a:rPr lang="es-ES" sz="750" kern="1200">
                          <a:solidFill>
                            <a:schemeClr val="tx1"/>
                          </a:solidFill>
                          <a:latin typeface="Source Sans Pro" charset="0"/>
                          <a:ea typeface="Source Sans Pro" charset="0"/>
                          <a:cs typeface="+mn-cs"/>
                        </a:rPr>
                        <a:t>3,55</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2,92</a:t>
                      </a:r>
                    </a:p>
                  </a:txBody>
                  <a:tcPr marL="7620" marR="7620" marT="7620" marB="0" anchor="ctr"/>
                </a:tc>
                <a:tc>
                  <a:txBody>
                    <a:bodyPr/>
                    <a:lstStyle/>
                    <a:p>
                      <a:pPr algn="ctr" fontAlgn="ctr"/>
                      <a:r>
                        <a:rPr lang="es-ES" sz="750" kern="1200" dirty="0">
                          <a:solidFill>
                            <a:schemeClr val="tx1"/>
                          </a:solidFill>
                          <a:latin typeface="Source Sans Pro" charset="0"/>
                          <a:ea typeface="Source Sans Pro" charset="0"/>
                          <a:cs typeface="+mn-cs"/>
                        </a:rPr>
                        <a:t>2,47</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2,83</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3,21</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14,98</a:t>
                      </a:r>
                    </a:p>
                  </a:txBody>
                  <a:tcPr marL="7620" marR="7620" marT="7620" marB="0" anchor="ctr"/>
                </a:tc>
                <a:extLst>
                  <a:ext uri="{0D108BD9-81ED-4DB2-BD59-A6C34878D82A}">
                    <a16:rowId xmlns:a16="http://schemas.microsoft.com/office/drawing/2014/main" val="3995362444"/>
                  </a:ext>
                </a:extLst>
              </a:tr>
              <a:tr h="215522">
                <a:tc vMerge="1">
                  <a:txBody>
                    <a:bodyPr/>
                    <a:lstStyle/>
                    <a:p>
                      <a:endParaRPr lang="es-ES"/>
                    </a:p>
                  </a:txBody>
                  <a:tcPr/>
                </a:tc>
                <a:tc>
                  <a:txBody>
                    <a:bodyPr/>
                    <a:lstStyle/>
                    <a:p>
                      <a:pPr algn="l" fontAlgn="ctr"/>
                      <a:r>
                        <a:rPr lang="en-US" sz="750" kern="1200" noProof="0" dirty="0">
                          <a:solidFill>
                            <a:schemeClr val="tx1"/>
                          </a:solidFill>
                          <a:latin typeface="Source Sans Pro" charset="0"/>
                          <a:ea typeface="Source Sans Pro" charset="0"/>
                          <a:cs typeface="+mn-cs"/>
                        </a:rPr>
                        <a:t>N0X (Kg)</a:t>
                      </a:r>
                    </a:p>
                  </a:txBody>
                  <a:tcPr marL="5388" marR="5388" marT="5388" marB="0" anchor="ctr"/>
                </a:tc>
                <a:tc>
                  <a:txBody>
                    <a:bodyPr/>
                    <a:lstStyle/>
                    <a:p>
                      <a:pPr algn="ctr" fontAlgn="ctr"/>
                      <a:r>
                        <a:rPr lang="es-ES" sz="750" kern="1200">
                          <a:solidFill>
                            <a:schemeClr val="tx1"/>
                          </a:solidFill>
                          <a:latin typeface="Source Sans Pro" charset="0"/>
                          <a:ea typeface="Source Sans Pro" charset="0"/>
                          <a:cs typeface="+mn-cs"/>
                        </a:rPr>
                        <a:t>15,73</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17,31</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15,73</a:t>
                      </a:r>
                    </a:p>
                  </a:txBody>
                  <a:tcPr marL="7620" marR="7620" marT="7620" marB="0" anchor="ctr"/>
                </a:tc>
                <a:tc>
                  <a:txBody>
                    <a:bodyPr/>
                    <a:lstStyle/>
                    <a:p>
                      <a:pPr algn="ctr" fontAlgn="ctr"/>
                      <a:r>
                        <a:rPr lang="es-ES" sz="750" kern="1200" dirty="0">
                          <a:solidFill>
                            <a:schemeClr val="tx1"/>
                          </a:solidFill>
                          <a:latin typeface="Source Sans Pro" charset="0"/>
                          <a:ea typeface="Source Sans Pro" charset="0"/>
                          <a:cs typeface="+mn-cs"/>
                        </a:rPr>
                        <a:t>17,97</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18,01</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84,75</a:t>
                      </a:r>
                    </a:p>
                  </a:txBody>
                  <a:tcPr marL="7620" marR="7620" marT="7620" marB="0" anchor="ctr"/>
                </a:tc>
                <a:extLst>
                  <a:ext uri="{0D108BD9-81ED-4DB2-BD59-A6C34878D82A}">
                    <a16:rowId xmlns:a16="http://schemas.microsoft.com/office/drawing/2014/main" val="1290723082"/>
                  </a:ext>
                </a:extLst>
              </a:tr>
              <a:tr h="215522">
                <a:tc vMerge="1">
                  <a:txBody>
                    <a:bodyPr/>
                    <a:lstStyle/>
                    <a:p>
                      <a:endParaRPr lang="es-ES"/>
                    </a:p>
                  </a:txBody>
                  <a:tcPr/>
                </a:tc>
                <a:tc>
                  <a:txBody>
                    <a:bodyPr/>
                    <a:lstStyle/>
                    <a:p>
                      <a:pPr algn="l" fontAlgn="ctr"/>
                      <a:r>
                        <a:rPr lang="en-US" sz="750" kern="1200" noProof="0" dirty="0">
                          <a:solidFill>
                            <a:schemeClr val="tx1"/>
                          </a:solidFill>
                          <a:latin typeface="Source Sans Pro" charset="0"/>
                          <a:ea typeface="Source Sans Pro" charset="0"/>
                          <a:cs typeface="+mn-cs"/>
                        </a:rPr>
                        <a:t>PM (Kg)</a:t>
                      </a:r>
                    </a:p>
                  </a:txBody>
                  <a:tcPr marL="5388" marR="5388" marT="5388" marB="0" anchor="ctr"/>
                </a:tc>
                <a:tc>
                  <a:txBody>
                    <a:bodyPr/>
                    <a:lstStyle/>
                    <a:p>
                      <a:pPr algn="ctr" fontAlgn="ctr"/>
                      <a:r>
                        <a:rPr lang="es-ES" sz="750" kern="1200">
                          <a:solidFill>
                            <a:schemeClr val="tx1"/>
                          </a:solidFill>
                          <a:latin typeface="Source Sans Pro" charset="0"/>
                          <a:ea typeface="Source Sans Pro" charset="0"/>
                          <a:cs typeface="+mn-cs"/>
                        </a:rPr>
                        <a:t>1,24</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0,43</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0,17</a:t>
                      </a:r>
                    </a:p>
                  </a:txBody>
                  <a:tcPr marL="7620" marR="7620" marT="7620" marB="0" anchor="ctr"/>
                </a:tc>
                <a:tc>
                  <a:txBody>
                    <a:bodyPr/>
                    <a:lstStyle/>
                    <a:p>
                      <a:pPr algn="ctr" fontAlgn="ctr"/>
                      <a:r>
                        <a:rPr lang="es-ES" sz="750" kern="1200" dirty="0">
                          <a:solidFill>
                            <a:schemeClr val="tx1"/>
                          </a:solidFill>
                          <a:latin typeface="Source Sans Pro" charset="0"/>
                          <a:ea typeface="Source Sans Pro" charset="0"/>
                          <a:cs typeface="+mn-cs"/>
                        </a:rPr>
                        <a:t>0,19</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0,62</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2,64</a:t>
                      </a:r>
                    </a:p>
                  </a:txBody>
                  <a:tcPr marL="7620" marR="7620" marT="7620" marB="0" anchor="ctr"/>
                </a:tc>
                <a:extLst>
                  <a:ext uri="{0D108BD9-81ED-4DB2-BD59-A6C34878D82A}">
                    <a16:rowId xmlns:a16="http://schemas.microsoft.com/office/drawing/2014/main" val="480546433"/>
                  </a:ext>
                </a:extLst>
              </a:tr>
              <a:tr h="215522">
                <a:tc gridSpan="2">
                  <a:txBody>
                    <a:bodyPr/>
                    <a:lstStyle/>
                    <a:p>
                      <a:pPr algn="ctr" fontAlgn="ctr"/>
                      <a:r>
                        <a:rPr lang="en-US" sz="750" kern="1200" noProof="0" dirty="0">
                          <a:solidFill>
                            <a:schemeClr val="tx1"/>
                          </a:solidFill>
                          <a:latin typeface="Source Sans Pro" charset="0"/>
                          <a:ea typeface="Source Sans Pro" charset="0"/>
                          <a:cs typeface="+mn-cs"/>
                        </a:rPr>
                        <a:t>Noise (</a:t>
                      </a:r>
                      <a:r>
                        <a:rPr lang="en-US" sz="750" kern="1200" noProof="0" dirty="0" err="1">
                          <a:solidFill>
                            <a:schemeClr val="tx1"/>
                          </a:solidFill>
                          <a:latin typeface="Source Sans Pro" charset="0"/>
                          <a:ea typeface="Source Sans Pro" charset="0"/>
                          <a:cs typeface="+mn-cs"/>
                        </a:rPr>
                        <a:t>db</a:t>
                      </a:r>
                      <a:r>
                        <a:rPr lang="en-US" sz="750" kern="1200" noProof="0" dirty="0">
                          <a:solidFill>
                            <a:schemeClr val="tx1"/>
                          </a:solidFill>
                          <a:latin typeface="Source Sans Pro" charset="0"/>
                          <a:ea typeface="Source Sans Pro" charset="0"/>
                          <a:cs typeface="+mn-cs"/>
                        </a:rPr>
                        <a:t>)</a:t>
                      </a:r>
                    </a:p>
                  </a:txBody>
                  <a:tcPr marL="5388" marR="5388" marT="5388" marB="0" anchor="ctr"/>
                </a:tc>
                <a:tc hMerge="1">
                  <a:txBody>
                    <a:bodyPr/>
                    <a:lstStyle/>
                    <a:p>
                      <a:endParaRPr lang="es-ES"/>
                    </a:p>
                  </a:txBody>
                  <a:tcPr/>
                </a:tc>
                <a:tc>
                  <a:txBody>
                    <a:bodyPr/>
                    <a:lstStyle/>
                    <a:p>
                      <a:pPr algn="ctr" fontAlgn="ctr"/>
                      <a:r>
                        <a:rPr lang="es-ES" sz="750" kern="1200">
                          <a:solidFill>
                            <a:schemeClr val="tx1"/>
                          </a:solidFill>
                          <a:latin typeface="Source Sans Pro" charset="0"/>
                          <a:ea typeface="Source Sans Pro" charset="0"/>
                          <a:cs typeface="+mn-cs"/>
                        </a:rPr>
                        <a:t>89,00</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93,58</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93,35</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93,55</a:t>
                      </a:r>
                    </a:p>
                  </a:txBody>
                  <a:tcPr marL="7620" marR="7620" marT="7620" marB="0" anchor="ctr"/>
                </a:tc>
                <a:tc>
                  <a:txBody>
                    <a:bodyPr/>
                    <a:lstStyle/>
                    <a:p>
                      <a:pPr algn="ctr" fontAlgn="ctr"/>
                      <a:r>
                        <a:rPr lang="es-ES" sz="750" kern="1200" dirty="0">
                          <a:solidFill>
                            <a:schemeClr val="tx1"/>
                          </a:solidFill>
                          <a:latin typeface="Source Sans Pro" charset="0"/>
                          <a:ea typeface="Source Sans Pro" charset="0"/>
                          <a:cs typeface="+mn-cs"/>
                        </a:rPr>
                        <a:t>91,82</a:t>
                      </a:r>
                    </a:p>
                  </a:txBody>
                  <a:tcPr marL="7620" marR="7620" marT="7620" marB="0" anchor="ctr"/>
                </a:tc>
                <a:tc>
                  <a:txBody>
                    <a:bodyPr/>
                    <a:lstStyle/>
                    <a:p>
                      <a:pPr algn="ctr" fontAlgn="ctr"/>
                      <a:r>
                        <a:rPr lang="es-ES" sz="750" kern="1200" dirty="0">
                          <a:solidFill>
                            <a:schemeClr val="tx1"/>
                          </a:solidFill>
                          <a:latin typeface="Source Sans Pro" charset="0"/>
                          <a:ea typeface="Source Sans Pro" charset="0"/>
                          <a:cs typeface="+mn-cs"/>
                        </a:rPr>
                        <a:t>92,26</a:t>
                      </a:r>
                    </a:p>
                  </a:txBody>
                  <a:tcPr marL="7620" marR="7620" marT="7620" marB="0" anchor="ctr"/>
                </a:tc>
                <a:extLst>
                  <a:ext uri="{0D108BD9-81ED-4DB2-BD59-A6C34878D82A}">
                    <a16:rowId xmlns:a16="http://schemas.microsoft.com/office/drawing/2014/main" val="896857815"/>
                  </a:ext>
                </a:extLst>
              </a:tr>
              <a:tr h="215522">
                <a:tc>
                  <a:txBody>
                    <a:bodyPr/>
                    <a:lstStyle/>
                    <a:p>
                      <a:pPr algn="l" fontAlgn="b"/>
                      <a:r>
                        <a:rPr lang="es-ES" sz="800" u="none" strike="noStrike" dirty="0">
                          <a:effectLst/>
                        </a:rPr>
                        <a:t> </a:t>
                      </a:r>
                      <a:endParaRPr lang="es-ES" sz="800" b="0" i="0" u="none" strike="noStrike" dirty="0">
                        <a:solidFill>
                          <a:srgbClr val="000000"/>
                        </a:solidFill>
                        <a:effectLst/>
                        <a:latin typeface="Calibri" panose="020F0502020204030204" pitchFamily="34" charset="0"/>
                      </a:endParaRPr>
                    </a:p>
                  </a:txBody>
                  <a:tcPr marL="5388" marR="5388" marT="5388" marB="0" anchor="b">
                    <a:solidFill>
                      <a:schemeClr val="bg1"/>
                    </a:solidFill>
                  </a:tcPr>
                </a:tc>
                <a:tc>
                  <a:txBody>
                    <a:bodyPr/>
                    <a:lstStyle/>
                    <a:p>
                      <a:pPr algn="l" fontAlgn="b"/>
                      <a:r>
                        <a:rPr lang="es-ES" sz="800" u="none" strike="noStrike" dirty="0">
                          <a:effectLst/>
                        </a:rPr>
                        <a:t> </a:t>
                      </a:r>
                      <a:endParaRPr lang="es-ES" sz="800" b="0" i="0" u="none" strike="noStrike" dirty="0">
                        <a:solidFill>
                          <a:srgbClr val="000000"/>
                        </a:solidFill>
                        <a:effectLst/>
                        <a:latin typeface="Calibri" panose="020F0502020204030204" pitchFamily="34" charset="0"/>
                      </a:endParaRPr>
                    </a:p>
                  </a:txBody>
                  <a:tcPr marL="5388" marR="5388" marT="5388" marB="0" anchor="b">
                    <a:solidFill>
                      <a:schemeClr val="bg1"/>
                    </a:solidFill>
                  </a:tcPr>
                </a:tc>
                <a:tc>
                  <a:txBody>
                    <a:bodyPr/>
                    <a:lstStyle/>
                    <a:p>
                      <a:pPr algn="l" fontAlgn="b"/>
                      <a:r>
                        <a:rPr lang="es-ES" sz="800" u="none" strike="noStrike" dirty="0">
                          <a:effectLst/>
                        </a:rPr>
                        <a:t> </a:t>
                      </a:r>
                      <a:endParaRPr lang="es-ES" sz="800" b="0" i="0" u="none" strike="noStrike" dirty="0">
                        <a:solidFill>
                          <a:srgbClr val="000000"/>
                        </a:solidFill>
                        <a:effectLst/>
                        <a:latin typeface="Calibri" panose="020F0502020204030204" pitchFamily="34" charset="0"/>
                      </a:endParaRPr>
                    </a:p>
                  </a:txBody>
                  <a:tcPr marL="5388" marR="5388" marT="5388" marB="0" anchor="b">
                    <a:solidFill>
                      <a:schemeClr val="bg1"/>
                    </a:solidFill>
                  </a:tcPr>
                </a:tc>
                <a:tc>
                  <a:txBody>
                    <a:bodyPr/>
                    <a:lstStyle/>
                    <a:p>
                      <a:pPr algn="l" fontAlgn="b"/>
                      <a:r>
                        <a:rPr lang="es-ES" sz="800" u="none" strike="noStrike" dirty="0">
                          <a:effectLst/>
                        </a:rPr>
                        <a:t> </a:t>
                      </a:r>
                      <a:endParaRPr lang="es-ES" sz="800" b="0" i="0" u="none" strike="noStrike" dirty="0">
                        <a:solidFill>
                          <a:srgbClr val="000000"/>
                        </a:solidFill>
                        <a:effectLst/>
                        <a:latin typeface="Calibri" panose="020F0502020204030204" pitchFamily="34" charset="0"/>
                      </a:endParaRPr>
                    </a:p>
                  </a:txBody>
                  <a:tcPr marL="5388" marR="5388" marT="5388" marB="0" anchor="b">
                    <a:solidFill>
                      <a:schemeClr val="bg1"/>
                    </a:solidFill>
                  </a:tcPr>
                </a:tc>
                <a:tc>
                  <a:txBody>
                    <a:bodyPr/>
                    <a:lstStyle/>
                    <a:p>
                      <a:pPr algn="l" fontAlgn="b"/>
                      <a:r>
                        <a:rPr lang="es-ES" sz="800" u="none" strike="noStrike" dirty="0">
                          <a:effectLst/>
                        </a:rPr>
                        <a:t> </a:t>
                      </a:r>
                      <a:endParaRPr lang="es-ES" sz="800" b="0" i="0" u="none" strike="noStrike" dirty="0">
                        <a:solidFill>
                          <a:srgbClr val="000000"/>
                        </a:solidFill>
                        <a:effectLst/>
                        <a:latin typeface="Calibri" panose="020F0502020204030204" pitchFamily="34" charset="0"/>
                      </a:endParaRPr>
                    </a:p>
                  </a:txBody>
                  <a:tcPr marL="5388" marR="5388" marT="5388" marB="0" anchor="b">
                    <a:solidFill>
                      <a:schemeClr val="bg1"/>
                    </a:solidFill>
                  </a:tcPr>
                </a:tc>
                <a:tc>
                  <a:txBody>
                    <a:bodyPr/>
                    <a:lstStyle/>
                    <a:p>
                      <a:pPr algn="l" fontAlgn="b"/>
                      <a:r>
                        <a:rPr lang="es-ES" sz="800" u="none" strike="noStrike" dirty="0">
                          <a:effectLst/>
                        </a:rPr>
                        <a:t> </a:t>
                      </a:r>
                      <a:endParaRPr lang="es-ES" sz="800" b="0" i="0" u="none" strike="noStrike" dirty="0">
                        <a:solidFill>
                          <a:srgbClr val="000000"/>
                        </a:solidFill>
                        <a:effectLst/>
                        <a:latin typeface="Calibri" panose="020F0502020204030204" pitchFamily="34" charset="0"/>
                      </a:endParaRPr>
                    </a:p>
                  </a:txBody>
                  <a:tcPr marL="5388" marR="5388" marT="5388" marB="0" anchor="b">
                    <a:solidFill>
                      <a:schemeClr val="bg1"/>
                    </a:solidFill>
                  </a:tcPr>
                </a:tc>
                <a:tc>
                  <a:txBody>
                    <a:bodyPr/>
                    <a:lstStyle/>
                    <a:p>
                      <a:pPr algn="l" fontAlgn="b"/>
                      <a:r>
                        <a:rPr lang="es-ES" sz="800" u="none" strike="noStrike" dirty="0">
                          <a:effectLst/>
                        </a:rPr>
                        <a:t> </a:t>
                      </a:r>
                      <a:endParaRPr lang="es-ES" sz="800" b="0" i="0" u="none" strike="noStrike" dirty="0">
                        <a:solidFill>
                          <a:srgbClr val="000000"/>
                        </a:solidFill>
                        <a:effectLst/>
                        <a:latin typeface="Calibri" panose="020F0502020204030204" pitchFamily="34" charset="0"/>
                      </a:endParaRPr>
                    </a:p>
                  </a:txBody>
                  <a:tcPr marL="5388" marR="5388" marT="5388" marB="0" anchor="b">
                    <a:solidFill>
                      <a:schemeClr val="bg1"/>
                    </a:solidFill>
                  </a:tcPr>
                </a:tc>
                <a:tc>
                  <a:txBody>
                    <a:bodyPr/>
                    <a:lstStyle/>
                    <a:p>
                      <a:pPr algn="l" fontAlgn="b"/>
                      <a:r>
                        <a:rPr lang="es-ES" sz="800" u="none" strike="noStrike" dirty="0">
                          <a:effectLst/>
                        </a:rPr>
                        <a:t> </a:t>
                      </a:r>
                      <a:endParaRPr lang="es-ES" sz="800" b="0" i="0" u="none" strike="noStrike" dirty="0">
                        <a:solidFill>
                          <a:srgbClr val="000000"/>
                        </a:solidFill>
                        <a:effectLst/>
                        <a:latin typeface="Calibri" panose="020F0502020204030204" pitchFamily="34" charset="0"/>
                      </a:endParaRPr>
                    </a:p>
                  </a:txBody>
                  <a:tcPr marL="5388" marR="5388" marT="5388" marB="0" anchor="b">
                    <a:solidFill>
                      <a:schemeClr val="bg1"/>
                    </a:solidFill>
                  </a:tcPr>
                </a:tc>
                <a:extLst>
                  <a:ext uri="{0D108BD9-81ED-4DB2-BD59-A6C34878D82A}">
                    <a16:rowId xmlns:a16="http://schemas.microsoft.com/office/drawing/2014/main" val="3207720496"/>
                  </a:ext>
                </a:extLst>
              </a:tr>
              <a:tr h="215522">
                <a:tc gridSpan="2">
                  <a:txBody>
                    <a:bodyPr/>
                    <a:lstStyle/>
                    <a:p>
                      <a:pPr algn="ctr" fontAlgn="ctr"/>
                      <a:r>
                        <a:rPr lang="ca-ES" sz="750" kern="1200" noProof="0" dirty="0">
                          <a:solidFill>
                            <a:schemeClr val="tx1"/>
                          </a:solidFill>
                          <a:latin typeface="Source Sans Pro" charset="0"/>
                          <a:ea typeface="Source Sans Pro" charset="0"/>
                          <a:cs typeface="+mn-cs"/>
                        </a:rPr>
                        <a:t>VSL</a:t>
                      </a:r>
                    </a:p>
                  </a:txBody>
                  <a:tcPr marL="5388" marR="5388" marT="5388" marB="0" anchor="ctr"/>
                </a:tc>
                <a:tc hMerge="1">
                  <a:txBody>
                    <a:bodyPr/>
                    <a:lstStyle/>
                    <a:p>
                      <a:endParaRPr lang="es-ES"/>
                    </a:p>
                  </a:txBody>
                  <a:tcPr/>
                </a:tc>
                <a:tc>
                  <a:txBody>
                    <a:bodyPr/>
                    <a:lstStyle/>
                    <a:p>
                      <a:pPr algn="ctr" fontAlgn="ctr"/>
                      <a:r>
                        <a:rPr lang="ca-ES" sz="750" kern="1200" noProof="0" dirty="0">
                          <a:solidFill>
                            <a:schemeClr val="tx1"/>
                          </a:solidFill>
                          <a:latin typeface="Source Sans Pro" charset="0"/>
                          <a:ea typeface="Source Sans Pro" charset="0"/>
                          <a:cs typeface="+mn-cs"/>
                        </a:rPr>
                        <a:t>Tram 1</a:t>
                      </a:r>
                    </a:p>
                  </a:txBody>
                  <a:tcPr marL="5388" marR="5388" marT="5388" marB="0" anchor="ctr"/>
                </a:tc>
                <a:tc>
                  <a:txBody>
                    <a:bodyPr/>
                    <a:lstStyle/>
                    <a:p>
                      <a:pPr algn="ctr" fontAlgn="ctr"/>
                      <a:r>
                        <a:rPr lang="ca-ES" sz="750" kern="1200" noProof="0">
                          <a:solidFill>
                            <a:schemeClr val="tx1"/>
                          </a:solidFill>
                          <a:latin typeface="Source Sans Pro" charset="0"/>
                          <a:ea typeface="Source Sans Pro" charset="0"/>
                          <a:cs typeface="+mn-cs"/>
                        </a:rPr>
                        <a:t>Tram 2</a:t>
                      </a:r>
                    </a:p>
                  </a:txBody>
                  <a:tcPr marL="5388" marR="5388" marT="5388" marB="0" anchor="ctr"/>
                </a:tc>
                <a:tc>
                  <a:txBody>
                    <a:bodyPr/>
                    <a:lstStyle/>
                    <a:p>
                      <a:pPr algn="ctr" fontAlgn="ctr"/>
                      <a:r>
                        <a:rPr lang="ca-ES" sz="750" kern="1200" noProof="0">
                          <a:solidFill>
                            <a:schemeClr val="tx1"/>
                          </a:solidFill>
                          <a:latin typeface="Source Sans Pro" charset="0"/>
                          <a:ea typeface="Source Sans Pro" charset="0"/>
                          <a:cs typeface="+mn-cs"/>
                        </a:rPr>
                        <a:t>Tram 3</a:t>
                      </a:r>
                    </a:p>
                  </a:txBody>
                  <a:tcPr marL="5388" marR="5388" marT="5388" marB="0" anchor="ctr"/>
                </a:tc>
                <a:tc>
                  <a:txBody>
                    <a:bodyPr/>
                    <a:lstStyle/>
                    <a:p>
                      <a:pPr algn="ctr" fontAlgn="ctr"/>
                      <a:r>
                        <a:rPr lang="ca-ES" sz="750" kern="1200" noProof="0">
                          <a:solidFill>
                            <a:schemeClr val="tx1"/>
                          </a:solidFill>
                          <a:latin typeface="Source Sans Pro" charset="0"/>
                          <a:ea typeface="Source Sans Pro" charset="0"/>
                          <a:cs typeface="+mn-cs"/>
                        </a:rPr>
                        <a:t>Tram 4</a:t>
                      </a:r>
                    </a:p>
                  </a:txBody>
                  <a:tcPr marL="5388" marR="5388" marT="5388" marB="0" anchor="ctr"/>
                </a:tc>
                <a:tc>
                  <a:txBody>
                    <a:bodyPr/>
                    <a:lstStyle/>
                    <a:p>
                      <a:pPr algn="ctr" fontAlgn="ctr"/>
                      <a:r>
                        <a:rPr lang="ca-ES" sz="750" kern="1200" noProof="0">
                          <a:solidFill>
                            <a:schemeClr val="tx1"/>
                          </a:solidFill>
                          <a:latin typeface="Source Sans Pro" charset="0"/>
                          <a:ea typeface="Source Sans Pro" charset="0"/>
                          <a:cs typeface="+mn-cs"/>
                        </a:rPr>
                        <a:t> Tram 5</a:t>
                      </a:r>
                    </a:p>
                  </a:txBody>
                  <a:tcPr marL="5388" marR="5388" marT="5388" marB="0" anchor="ctr"/>
                </a:tc>
                <a:tc>
                  <a:txBody>
                    <a:bodyPr/>
                    <a:lstStyle/>
                    <a:p>
                      <a:pPr algn="ctr" fontAlgn="ctr"/>
                      <a:r>
                        <a:rPr lang="ca-ES" sz="750" kern="1200" noProof="0" dirty="0">
                          <a:solidFill>
                            <a:schemeClr val="tx1"/>
                          </a:solidFill>
                          <a:latin typeface="Source Sans Pro" charset="0"/>
                          <a:ea typeface="Source Sans Pro" charset="0"/>
                          <a:cs typeface="+mn-cs"/>
                        </a:rPr>
                        <a:t>Total</a:t>
                      </a:r>
                    </a:p>
                  </a:txBody>
                  <a:tcPr marL="5388" marR="5388" marT="5388" marB="0" anchor="ctr"/>
                </a:tc>
                <a:extLst>
                  <a:ext uri="{0D108BD9-81ED-4DB2-BD59-A6C34878D82A}">
                    <a16:rowId xmlns:a16="http://schemas.microsoft.com/office/drawing/2014/main" val="1055963412"/>
                  </a:ext>
                </a:extLst>
              </a:tr>
              <a:tr h="215522">
                <a:tc rowSpan="5">
                  <a:txBody>
                    <a:bodyPr/>
                    <a:lstStyle/>
                    <a:p>
                      <a:pPr algn="ctr" fontAlgn="ctr"/>
                      <a:r>
                        <a:rPr lang="en-US" sz="750" kern="1200" noProof="0" dirty="0">
                          <a:solidFill>
                            <a:schemeClr val="tx1"/>
                          </a:solidFill>
                          <a:latin typeface="Source Sans Pro" charset="0"/>
                          <a:ea typeface="Source Sans Pro" charset="0"/>
                          <a:cs typeface="+mn-cs"/>
                        </a:rPr>
                        <a:t>Traffic</a:t>
                      </a:r>
                    </a:p>
                  </a:txBody>
                  <a:tcPr marL="5388" marR="5388" marT="5388" marB="0" vert="vert270" anchor="ctr"/>
                </a:tc>
                <a:tc>
                  <a:txBody>
                    <a:bodyPr/>
                    <a:lstStyle/>
                    <a:p>
                      <a:pPr algn="l" fontAlgn="ctr"/>
                      <a:r>
                        <a:rPr lang="en-US" sz="750" kern="1200" noProof="0" dirty="0">
                          <a:solidFill>
                            <a:schemeClr val="tx1"/>
                          </a:solidFill>
                          <a:latin typeface="Source Sans Pro" charset="0"/>
                          <a:ea typeface="Source Sans Pro" charset="0"/>
                          <a:cs typeface="+mn-cs"/>
                        </a:rPr>
                        <a:t>Average queue (</a:t>
                      </a:r>
                      <a:r>
                        <a:rPr lang="en-US" sz="750" kern="1200" noProof="0" dirty="0" err="1">
                          <a:solidFill>
                            <a:schemeClr val="tx1"/>
                          </a:solidFill>
                          <a:latin typeface="Source Sans Pro" charset="0"/>
                          <a:ea typeface="Source Sans Pro" charset="0"/>
                          <a:cs typeface="+mn-cs"/>
                        </a:rPr>
                        <a:t>veh</a:t>
                      </a:r>
                      <a:r>
                        <a:rPr lang="en-US" sz="750" kern="1200" noProof="0" dirty="0">
                          <a:solidFill>
                            <a:schemeClr val="tx1"/>
                          </a:solidFill>
                          <a:latin typeface="Source Sans Pro" charset="0"/>
                          <a:ea typeface="Source Sans Pro" charset="0"/>
                          <a:cs typeface="+mn-cs"/>
                        </a:rPr>
                        <a:t>)</a:t>
                      </a:r>
                    </a:p>
                  </a:txBody>
                  <a:tcPr marL="5388" marR="5388" marT="5388" marB="0" anchor="ctr"/>
                </a:tc>
                <a:tc>
                  <a:txBody>
                    <a:bodyPr/>
                    <a:lstStyle/>
                    <a:p>
                      <a:pPr algn="ctr" fontAlgn="ctr"/>
                      <a:r>
                        <a:rPr lang="es-ES" sz="750" kern="1200" dirty="0">
                          <a:solidFill>
                            <a:schemeClr val="tx1"/>
                          </a:solidFill>
                          <a:latin typeface="Source Sans Pro" charset="0"/>
                          <a:ea typeface="Source Sans Pro" charset="0"/>
                          <a:cs typeface="+mn-cs"/>
                        </a:rPr>
                        <a:t>0,05</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0,00</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0,00</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0,00</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0,37</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0,43</a:t>
                      </a:r>
                    </a:p>
                  </a:txBody>
                  <a:tcPr marL="7620" marR="7620" marT="7620" marB="0" anchor="ctr"/>
                </a:tc>
                <a:extLst>
                  <a:ext uri="{0D108BD9-81ED-4DB2-BD59-A6C34878D82A}">
                    <a16:rowId xmlns:a16="http://schemas.microsoft.com/office/drawing/2014/main" val="80757303"/>
                  </a:ext>
                </a:extLst>
              </a:tr>
              <a:tr h="215522">
                <a:tc vMerge="1">
                  <a:txBody>
                    <a:bodyPr/>
                    <a:lstStyle/>
                    <a:p>
                      <a:endParaRPr lang="es-ES"/>
                    </a:p>
                  </a:txBody>
                  <a:tcPr/>
                </a:tc>
                <a:tc>
                  <a:txBody>
                    <a:bodyPr/>
                    <a:lstStyle/>
                    <a:p>
                      <a:pPr algn="l" fontAlgn="ctr"/>
                      <a:r>
                        <a:rPr lang="en-US" sz="750" kern="1200" noProof="0" dirty="0">
                          <a:solidFill>
                            <a:schemeClr val="tx1"/>
                          </a:solidFill>
                          <a:latin typeface="Source Sans Pro" charset="0"/>
                          <a:ea typeface="Source Sans Pro" charset="0"/>
                          <a:cs typeface="+mn-cs"/>
                        </a:rPr>
                        <a:t>Lane changes</a:t>
                      </a:r>
                    </a:p>
                  </a:txBody>
                  <a:tcPr marL="5388" marR="5388" marT="5388" marB="0" anchor="ctr"/>
                </a:tc>
                <a:tc>
                  <a:txBody>
                    <a:bodyPr/>
                    <a:lstStyle/>
                    <a:p>
                      <a:pPr algn="ctr" fontAlgn="ctr"/>
                      <a:r>
                        <a:rPr lang="es-ES" sz="750" kern="1200" dirty="0">
                          <a:solidFill>
                            <a:schemeClr val="tx1"/>
                          </a:solidFill>
                          <a:latin typeface="Source Sans Pro" charset="0"/>
                          <a:ea typeface="Source Sans Pro" charset="0"/>
                          <a:cs typeface="+mn-cs"/>
                        </a:rPr>
                        <a:t>2,01</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2,19</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1,63</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1,71</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3,32</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10,87</a:t>
                      </a:r>
                    </a:p>
                  </a:txBody>
                  <a:tcPr marL="7620" marR="7620" marT="7620" marB="0" anchor="ctr"/>
                </a:tc>
                <a:extLst>
                  <a:ext uri="{0D108BD9-81ED-4DB2-BD59-A6C34878D82A}">
                    <a16:rowId xmlns:a16="http://schemas.microsoft.com/office/drawing/2014/main" val="1320819507"/>
                  </a:ext>
                </a:extLst>
              </a:tr>
              <a:tr h="215522">
                <a:tc vMerge="1">
                  <a:txBody>
                    <a:bodyPr/>
                    <a:lstStyle/>
                    <a:p>
                      <a:endParaRPr lang="es-ES"/>
                    </a:p>
                  </a:txBody>
                  <a:tcPr/>
                </a:tc>
                <a:tc>
                  <a:txBody>
                    <a:bodyPr/>
                    <a:lstStyle/>
                    <a:p>
                      <a:pPr algn="l" fontAlgn="ctr"/>
                      <a:r>
                        <a:rPr lang="en-US" sz="750" kern="1200" noProof="0" dirty="0">
                          <a:solidFill>
                            <a:schemeClr val="tx1"/>
                          </a:solidFill>
                          <a:latin typeface="Source Sans Pro" charset="0"/>
                          <a:ea typeface="Source Sans Pro" charset="0"/>
                          <a:cs typeface="+mn-cs"/>
                        </a:rPr>
                        <a:t>Number of stops</a:t>
                      </a:r>
                    </a:p>
                  </a:txBody>
                  <a:tcPr marL="5388" marR="5388" marT="5388" marB="0" anchor="ctr"/>
                </a:tc>
                <a:tc>
                  <a:txBody>
                    <a:bodyPr/>
                    <a:lstStyle/>
                    <a:p>
                      <a:pPr algn="ctr" fontAlgn="ctr"/>
                      <a:r>
                        <a:rPr lang="es-ES" sz="750" kern="1200">
                          <a:solidFill>
                            <a:schemeClr val="tx1"/>
                          </a:solidFill>
                          <a:latin typeface="Source Sans Pro" charset="0"/>
                          <a:ea typeface="Source Sans Pro" charset="0"/>
                          <a:cs typeface="+mn-cs"/>
                        </a:rPr>
                        <a:t>0,05</a:t>
                      </a:r>
                    </a:p>
                  </a:txBody>
                  <a:tcPr marL="7620" marR="7620" marT="7620" marB="0" anchor="ctr"/>
                </a:tc>
                <a:tc>
                  <a:txBody>
                    <a:bodyPr/>
                    <a:lstStyle/>
                    <a:p>
                      <a:pPr algn="ctr" fontAlgn="ctr"/>
                      <a:r>
                        <a:rPr lang="es-ES" sz="750" kern="1200" dirty="0">
                          <a:solidFill>
                            <a:schemeClr val="tx1"/>
                          </a:solidFill>
                          <a:latin typeface="Source Sans Pro" charset="0"/>
                          <a:ea typeface="Source Sans Pro" charset="0"/>
                          <a:cs typeface="+mn-cs"/>
                        </a:rPr>
                        <a:t>0,00</a:t>
                      </a:r>
                    </a:p>
                  </a:txBody>
                  <a:tcPr marL="7620" marR="7620" marT="7620" marB="0" anchor="ctr"/>
                </a:tc>
                <a:tc>
                  <a:txBody>
                    <a:bodyPr/>
                    <a:lstStyle/>
                    <a:p>
                      <a:pPr algn="ctr" fontAlgn="ctr"/>
                      <a:r>
                        <a:rPr lang="es-ES" sz="750" kern="1200" dirty="0">
                          <a:solidFill>
                            <a:schemeClr val="tx1"/>
                          </a:solidFill>
                          <a:latin typeface="Source Sans Pro" charset="0"/>
                          <a:ea typeface="Source Sans Pro" charset="0"/>
                          <a:cs typeface="+mn-cs"/>
                        </a:rPr>
                        <a:t>0,00</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0,00</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0,17</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0,21</a:t>
                      </a:r>
                    </a:p>
                  </a:txBody>
                  <a:tcPr marL="7620" marR="7620" marT="7620" marB="0" anchor="ctr"/>
                </a:tc>
                <a:extLst>
                  <a:ext uri="{0D108BD9-81ED-4DB2-BD59-A6C34878D82A}">
                    <a16:rowId xmlns:a16="http://schemas.microsoft.com/office/drawing/2014/main" val="180231049"/>
                  </a:ext>
                </a:extLst>
              </a:tr>
              <a:tr h="215522">
                <a:tc vMerge="1">
                  <a:txBody>
                    <a:bodyPr/>
                    <a:lstStyle/>
                    <a:p>
                      <a:endParaRPr lang="es-ES"/>
                    </a:p>
                  </a:txBody>
                  <a:tcPr/>
                </a:tc>
                <a:tc>
                  <a:txBody>
                    <a:bodyPr/>
                    <a:lstStyle/>
                    <a:p>
                      <a:pPr algn="l" fontAlgn="ctr"/>
                      <a:r>
                        <a:rPr lang="en-US" sz="750" kern="1200" noProof="0" dirty="0">
                          <a:solidFill>
                            <a:schemeClr val="tx1"/>
                          </a:solidFill>
                          <a:latin typeface="Source Sans Pro" charset="0"/>
                          <a:ea typeface="Source Sans Pro" charset="0"/>
                          <a:cs typeface="+mn-cs"/>
                        </a:rPr>
                        <a:t>Stop</a:t>
                      </a:r>
                      <a:r>
                        <a:rPr lang="en-US" sz="750" kern="1200" baseline="0" noProof="0" dirty="0">
                          <a:solidFill>
                            <a:schemeClr val="tx1"/>
                          </a:solidFill>
                          <a:latin typeface="Source Sans Pro" charset="0"/>
                          <a:ea typeface="Source Sans Pro" charset="0"/>
                          <a:cs typeface="+mn-cs"/>
                        </a:rPr>
                        <a:t> time </a:t>
                      </a:r>
                      <a:r>
                        <a:rPr lang="en-US" sz="750" kern="1200" noProof="0" dirty="0">
                          <a:solidFill>
                            <a:schemeClr val="tx1"/>
                          </a:solidFill>
                          <a:latin typeface="Source Sans Pro" charset="0"/>
                          <a:ea typeface="Source Sans Pro" charset="0"/>
                          <a:cs typeface="+mn-cs"/>
                        </a:rPr>
                        <a:t>(s)</a:t>
                      </a:r>
                    </a:p>
                  </a:txBody>
                  <a:tcPr marL="5388" marR="5388" marT="5388" marB="0" anchor="ctr"/>
                </a:tc>
                <a:tc>
                  <a:txBody>
                    <a:bodyPr/>
                    <a:lstStyle/>
                    <a:p>
                      <a:pPr algn="ctr" fontAlgn="ctr"/>
                      <a:r>
                        <a:rPr lang="es-ES" sz="750" kern="1200">
                          <a:solidFill>
                            <a:schemeClr val="tx1"/>
                          </a:solidFill>
                          <a:latin typeface="Source Sans Pro" charset="0"/>
                          <a:ea typeface="Source Sans Pro" charset="0"/>
                          <a:cs typeface="+mn-cs"/>
                        </a:rPr>
                        <a:t>0,23</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0,01</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0,04</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0,00</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2,24</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2,52</a:t>
                      </a:r>
                    </a:p>
                  </a:txBody>
                  <a:tcPr marL="7620" marR="7620" marT="7620" marB="0" anchor="ctr"/>
                </a:tc>
                <a:extLst>
                  <a:ext uri="{0D108BD9-81ED-4DB2-BD59-A6C34878D82A}">
                    <a16:rowId xmlns:a16="http://schemas.microsoft.com/office/drawing/2014/main" val="328899425"/>
                  </a:ext>
                </a:extLst>
              </a:tr>
              <a:tr h="215522">
                <a:tc vMerge="1">
                  <a:txBody>
                    <a:bodyPr/>
                    <a:lstStyle/>
                    <a:p>
                      <a:endParaRPr lang="es-ES"/>
                    </a:p>
                  </a:txBody>
                  <a:tcPr/>
                </a:tc>
                <a:tc>
                  <a:txBody>
                    <a:bodyPr/>
                    <a:lstStyle/>
                    <a:p>
                      <a:pPr algn="l" fontAlgn="ctr"/>
                      <a:r>
                        <a:rPr lang="en-US" sz="750" kern="1200" noProof="0" dirty="0">
                          <a:solidFill>
                            <a:schemeClr val="tx1"/>
                          </a:solidFill>
                          <a:latin typeface="Source Sans Pro" charset="0"/>
                          <a:ea typeface="Source Sans Pro" charset="0"/>
                          <a:cs typeface="+mn-cs"/>
                        </a:rPr>
                        <a:t>Travel</a:t>
                      </a:r>
                      <a:r>
                        <a:rPr lang="en-US" sz="750" kern="1200" baseline="0" noProof="0" dirty="0">
                          <a:solidFill>
                            <a:schemeClr val="tx1"/>
                          </a:solidFill>
                          <a:latin typeface="Source Sans Pro" charset="0"/>
                          <a:ea typeface="Source Sans Pro" charset="0"/>
                          <a:cs typeface="+mn-cs"/>
                        </a:rPr>
                        <a:t> time </a:t>
                      </a:r>
                      <a:r>
                        <a:rPr lang="en-US" sz="750" kern="1200" noProof="0" dirty="0">
                          <a:solidFill>
                            <a:schemeClr val="tx1"/>
                          </a:solidFill>
                          <a:latin typeface="Source Sans Pro" charset="0"/>
                          <a:ea typeface="Source Sans Pro" charset="0"/>
                          <a:cs typeface="+mn-cs"/>
                        </a:rPr>
                        <a:t>(h)</a:t>
                      </a:r>
                    </a:p>
                  </a:txBody>
                  <a:tcPr marL="5388" marR="5388" marT="5388" marB="0" anchor="ctr"/>
                </a:tc>
                <a:tc>
                  <a:txBody>
                    <a:bodyPr/>
                    <a:lstStyle/>
                    <a:p>
                      <a:pPr algn="ctr" fontAlgn="ctr"/>
                      <a:r>
                        <a:rPr lang="es-ES" sz="750" kern="1200">
                          <a:solidFill>
                            <a:schemeClr val="tx1"/>
                          </a:solidFill>
                          <a:latin typeface="Source Sans Pro" charset="0"/>
                          <a:ea typeface="Source Sans Pro" charset="0"/>
                          <a:cs typeface="+mn-cs"/>
                        </a:rPr>
                        <a:t>132,64</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132,37</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123,51</a:t>
                      </a:r>
                    </a:p>
                  </a:txBody>
                  <a:tcPr marL="7620" marR="7620" marT="7620" marB="0" anchor="ctr"/>
                </a:tc>
                <a:tc>
                  <a:txBody>
                    <a:bodyPr/>
                    <a:lstStyle/>
                    <a:p>
                      <a:pPr algn="ctr" fontAlgn="ctr"/>
                      <a:r>
                        <a:rPr lang="es-ES" sz="750" kern="1200" dirty="0">
                          <a:solidFill>
                            <a:schemeClr val="tx1"/>
                          </a:solidFill>
                          <a:latin typeface="Source Sans Pro" charset="0"/>
                          <a:ea typeface="Source Sans Pro" charset="0"/>
                          <a:cs typeface="+mn-cs"/>
                        </a:rPr>
                        <a:t>137,40</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119,61</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645,52</a:t>
                      </a:r>
                    </a:p>
                  </a:txBody>
                  <a:tcPr marL="7620" marR="7620" marT="7620" marB="0" anchor="ctr"/>
                </a:tc>
                <a:extLst>
                  <a:ext uri="{0D108BD9-81ED-4DB2-BD59-A6C34878D82A}">
                    <a16:rowId xmlns:a16="http://schemas.microsoft.com/office/drawing/2014/main" val="3519122163"/>
                  </a:ext>
                </a:extLst>
              </a:tr>
              <a:tr h="215522">
                <a:tc rowSpan="3">
                  <a:txBody>
                    <a:bodyPr/>
                    <a:lstStyle/>
                    <a:p>
                      <a:pPr algn="ctr" fontAlgn="ctr"/>
                      <a:r>
                        <a:rPr lang="en-US" sz="750" kern="1200" noProof="0" dirty="0">
                          <a:solidFill>
                            <a:schemeClr val="tx1"/>
                          </a:solidFill>
                          <a:latin typeface="Source Sans Pro" charset="0"/>
                          <a:ea typeface="Source Sans Pro" charset="0"/>
                          <a:cs typeface="+mn-cs"/>
                        </a:rPr>
                        <a:t>Emissions</a:t>
                      </a:r>
                    </a:p>
                  </a:txBody>
                  <a:tcPr marL="5388" marR="5388" marT="5388" marB="0" vert="vert270" anchor="ctr"/>
                </a:tc>
                <a:tc>
                  <a:txBody>
                    <a:bodyPr/>
                    <a:lstStyle/>
                    <a:p>
                      <a:pPr algn="l" fontAlgn="ctr"/>
                      <a:r>
                        <a:rPr lang="en-US" sz="750" kern="1200" noProof="0" dirty="0">
                          <a:solidFill>
                            <a:schemeClr val="tx1"/>
                          </a:solidFill>
                          <a:latin typeface="Source Sans Pro" charset="0"/>
                          <a:ea typeface="Source Sans Pro" charset="0"/>
                          <a:cs typeface="+mn-cs"/>
                        </a:rPr>
                        <a:t>C02 (</a:t>
                      </a:r>
                      <a:r>
                        <a:rPr lang="en-US" sz="750" kern="1200" noProof="0" dirty="0" err="1">
                          <a:solidFill>
                            <a:schemeClr val="tx1"/>
                          </a:solidFill>
                          <a:latin typeface="Source Sans Pro" charset="0"/>
                          <a:ea typeface="Source Sans Pro" charset="0"/>
                          <a:cs typeface="+mn-cs"/>
                        </a:rPr>
                        <a:t>tn</a:t>
                      </a:r>
                      <a:r>
                        <a:rPr lang="en-US" sz="750" kern="1200" noProof="0" dirty="0">
                          <a:solidFill>
                            <a:schemeClr val="tx1"/>
                          </a:solidFill>
                          <a:latin typeface="Source Sans Pro" charset="0"/>
                          <a:ea typeface="Source Sans Pro" charset="0"/>
                          <a:cs typeface="+mn-cs"/>
                        </a:rPr>
                        <a:t>)</a:t>
                      </a:r>
                    </a:p>
                  </a:txBody>
                  <a:tcPr marL="5388" marR="5388" marT="5388" marB="0" anchor="ctr"/>
                </a:tc>
                <a:tc>
                  <a:txBody>
                    <a:bodyPr/>
                    <a:lstStyle/>
                    <a:p>
                      <a:pPr algn="ctr" fontAlgn="ctr"/>
                      <a:r>
                        <a:rPr lang="es-ES" sz="750" kern="1200">
                          <a:solidFill>
                            <a:schemeClr val="tx1"/>
                          </a:solidFill>
                          <a:latin typeface="Source Sans Pro" charset="0"/>
                          <a:ea typeface="Source Sans Pro" charset="0"/>
                          <a:cs typeface="+mn-cs"/>
                        </a:rPr>
                        <a:t>2,60</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2,80</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2,49</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2,82</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3,17</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13,87</a:t>
                      </a:r>
                    </a:p>
                  </a:txBody>
                  <a:tcPr marL="7620" marR="7620" marT="7620" marB="0" anchor="ctr"/>
                </a:tc>
                <a:extLst>
                  <a:ext uri="{0D108BD9-81ED-4DB2-BD59-A6C34878D82A}">
                    <a16:rowId xmlns:a16="http://schemas.microsoft.com/office/drawing/2014/main" val="1710048438"/>
                  </a:ext>
                </a:extLst>
              </a:tr>
              <a:tr h="215522">
                <a:tc vMerge="1">
                  <a:txBody>
                    <a:bodyPr/>
                    <a:lstStyle/>
                    <a:p>
                      <a:endParaRPr lang="es-ES"/>
                    </a:p>
                  </a:txBody>
                  <a:tcPr/>
                </a:tc>
                <a:tc>
                  <a:txBody>
                    <a:bodyPr/>
                    <a:lstStyle/>
                    <a:p>
                      <a:pPr algn="l" fontAlgn="ctr"/>
                      <a:r>
                        <a:rPr lang="en-US" sz="750" kern="1200" noProof="0" dirty="0">
                          <a:solidFill>
                            <a:schemeClr val="tx1"/>
                          </a:solidFill>
                          <a:latin typeface="Source Sans Pro" charset="0"/>
                          <a:ea typeface="Source Sans Pro" charset="0"/>
                          <a:cs typeface="+mn-cs"/>
                        </a:rPr>
                        <a:t>N0X (Kg)</a:t>
                      </a:r>
                    </a:p>
                  </a:txBody>
                  <a:tcPr marL="5388" marR="5388" marT="5388" marB="0" anchor="ctr"/>
                </a:tc>
                <a:tc>
                  <a:txBody>
                    <a:bodyPr/>
                    <a:lstStyle/>
                    <a:p>
                      <a:pPr algn="ctr" fontAlgn="ctr"/>
                      <a:r>
                        <a:rPr lang="es-ES" sz="750" kern="1200">
                          <a:solidFill>
                            <a:schemeClr val="tx1"/>
                          </a:solidFill>
                          <a:latin typeface="Source Sans Pro" charset="0"/>
                          <a:ea typeface="Source Sans Pro" charset="0"/>
                          <a:cs typeface="+mn-cs"/>
                        </a:rPr>
                        <a:t>13,36</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17,07</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15,32</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17,55</a:t>
                      </a:r>
                    </a:p>
                  </a:txBody>
                  <a:tcPr marL="7620" marR="7620" marT="7620" marB="0" anchor="ctr"/>
                </a:tc>
                <a:tc>
                  <a:txBody>
                    <a:bodyPr/>
                    <a:lstStyle/>
                    <a:p>
                      <a:pPr algn="ctr" fontAlgn="ctr"/>
                      <a:r>
                        <a:rPr lang="es-ES" sz="750" kern="1200" dirty="0">
                          <a:solidFill>
                            <a:schemeClr val="tx1"/>
                          </a:solidFill>
                          <a:latin typeface="Source Sans Pro" charset="0"/>
                          <a:ea typeface="Source Sans Pro" charset="0"/>
                          <a:cs typeface="+mn-cs"/>
                        </a:rPr>
                        <a:t>17,61</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80,90</a:t>
                      </a:r>
                    </a:p>
                  </a:txBody>
                  <a:tcPr marL="7620" marR="7620" marT="7620" marB="0" anchor="ctr"/>
                </a:tc>
                <a:extLst>
                  <a:ext uri="{0D108BD9-81ED-4DB2-BD59-A6C34878D82A}">
                    <a16:rowId xmlns:a16="http://schemas.microsoft.com/office/drawing/2014/main" val="296606732"/>
                  </a:ext>
                </a:extLst>
              </a:tr>
              <a:tr h="215522">
                <a:tc vMerge="1">
                  <a:txBody>
                    <a:bodyPr/>
                    <a:lstStyle/>
                    <a:p>
                      <a:endParaRPr lang="es-ES"/>
                    </a:p>
                  </a:txBody>
                  <a:tcPr/>
                </a:tc>
                <a:tc>
                  <a:txBody>
                    <a:bodyPr/>
                    <a:lstStyle/>
                    <a:p>
                      <a:pPr algn="l" fontAlgn="ctr"/>
                      <a:r>
                        <a:rPr lang="en-US" sz="750" kern="1200" noProof="0" dirty="0">
                          <a:solidFill>
                            <a:schemeClr val="tx1"/>
                          </a:solidFill>
                          <a:latin typeface="Source Sans Pro" charset="0"/>
                          <a:ea typeface="Source Sans Pro" charset="0"/>
                          <a:cs typeface="+mn-cs"/>
                        </a:rPr>
                        <a:t>PM (Kg)</a:t>
                      </a:r>
                    </a:p>
                  </a:txBody>
                  <a:tcPr marL="5388" marR="5388" marT="5388" marB="0" anchor="ctr"/>
                </a:tc>
                <a:tc>
                  <a:txBody>
                    <a:bodyPr/>
                    <a:lstStyle/>
                    <a:p>
                      <a:pPr algn="ctr" fontAlgn="ctr"/>
                      <a:r>
                        <a:rPr lang="es-ES" sz="750" kern="1200">
                          <a:solidFill>
                            <a:schemeClr val="tx1"/>
                          </a:solidFill>
                          <a:latin typeface="Source Sans Pro" charset="0"/>
                          <a:ea typeface="Source Sans Pro" charset="0"/>
                          <a:cs typeface="+mn-cs"/>
                        </a:rPr>
                        <a:t>0,50</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0,27</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0,17</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0,17</a:t>
                      </a:r>
                    </a:p>
                  </a:txBody>
                  <a:tcPr marL="7620" marR="7620" marT="7620" marB="0" anchor="ctr"/>
                </a:tc>
                <a:tc>
                  <a:txBody>
                    <a:bodyPr/>
                    <a:lstStyle/>
                    <a:p>
                      <a:pPr algn="ctr" fontAlgn="ctr"/>
                      <a:r>
                        <a:rPr lang="es-ES" sz="750" kern="1200" dirty="0">
                          <a:solidFill>
                            <a:schemeClr val="tx1"/>
                          </a:solidFill>
                          <a:latin typeface="Source Sans Pro" charset="0"/>
                          <a:ea typeface="Source Sans Pro" charset="0"/>
                          <a:cs typeface="+mn-cs"/>
                        </a:rPr>
                        <a:t>0,60</a:t>
                      </a:r>
                    </a:p>
                  </a:txBody>
                  <a:tcPr marL="7620" marR="7620" marT="7620" marB="0" anchor="ctr"/>
                </a:tc>
                <a:tc>
                  <a:txBody>
                    <a:bodyPr/>
                    <a:lstStyle/>
                    <a:p>
                      <a:pPr algn="ctr" fontAlgn="ctr"/>
                      <a:r>
                        <a:rPr lang="es-ES" sz="750" kern="1200" dirty="0">
                          <a:solidFill>
                            <a:schemeClr val="tx1"/>
                          </a:solidFill>
                          <a:latin typeface="Source Sans Pro" charset="0"/>
                          <a:ea typeface="Source Sans Pro" charset="0"/>
                          <a:cs typeface="+mn-cs"/>
                        </a:rPr>
                        <a:t>1,72</a:t>
                      </a:r>
                    </a:p>
                  </a:txBody>
                  <a:tcPr marL="7620" marR="7620" marT="7620" marB="0" anchor="ctr"/>
                </a:tc>
                <a:extLst>
                  <a:ext uri="{0D108BD9-81ED-4DB2-BD59-A6C34878D82A}">
                    <a16:rowId xmlns:a16="http://schemas.microsoft.com/office/drawing/2014/main" val="407817288"/>
                  </a:ext>
                </a:extLst>
              </a:tr>
              <a:tr h="215522">
                <a:tc gridSpan="2">
                  <a:txBody>
                    <a:bodyPr/>
                    <a:lstStyle/>
                    <a:p>
                      <a:pPr algn="ctr" fontAlgn="ctr"/>
                      <a:r>
                        <a:rPr lang="en-US" sz="750" kern="1200" noProof="0" dirty="0">
                          <a:solidFill>
                            <a:schemeClr val="tx1"/>
                          </a:solidFill>
                          <a:latin typeface="Source Sans Pro" charset="0"/>
                          <a:ea typeface="Source Sans Pro" charset="0"/>
                          <a:cs typeface="+mn-cs"/>
                        </a:rPr>
                        <a:t>Noise (</a:t>
                      </a:r>
                      <a:r>
                        <a:rPr lang="en-US" sz="750" kern="1200" noProof="0" dirty="0" err="1">
                          <a:solidFill>
                            <a:schemeClr val="tx1"/>
                          </a:solidFill>
                          <a:latin typeface="Source Sans Pro" charset="0"/>
                          <a:ea typeface="Source Sans Pro" charset="0"/>
                          <a:cs typeface="+mn-cs"/>
                        </a:rPr>
                        <a:t>db</a:t>
                      </a:r>
                      <a:r>
                        <a:rPr lang="en-US" sz="750" kern="1200" noProof="0" dirty="0">
                          <a:solidFill>
                            <a:schemeClr val="tx1"/>
                          </a:solidFill>
                          <a:latin typeface="Source Sans Pro" charset="0"/>
                          <a:ea typeface="Source Sans Pro" charset="0"/>
                          <a:cs typeface="+mn-cs"/>
                        </a:rPr>
                        <a:t>)</a:t>
                      </a:r>
                    </a:p>
                  </a:txBody>
                  <a:tcPr marL="5388" marR="5388" marT="5388" marB="0" anchor="ctr"/>
                </a:tc>
                <a:tc hMerge="1">
                  <a:txBody>
                    <a:bodyPr/>
                    <a:lstStyle/>
                    <a:p>
                      <a:endParaRPr lang="es-ES"/>
                    </a:p>
                  </a:txBody>
                  <a:tcPr/>
                </a:tc>
                <a:tc>
                  <a:txBody>
                    <a:bodyPr/>
                    <a:lstStyle/>
                    <a:p>
                      <a:pPr algn="ctr" fontAlgn="ctr"/>
                      <a:r>
                        <a:rPr lang="es-ES" sz="750" kern="1200">
                          <a:solidFill>
                            <a:schemeClr val="tx1"/>
                          </a:solidFill>
                          <a:latin typeface="Source Sans Pro" charset="0"/>
                          <a:ea typeface="Source Sans Pro" charset="0"/>
                          <a:cs typeface="+mn-cs"/>
                        </a:rPr>
                        <a:t>89,00</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93,42</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93,17</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93,39</a:t>
                      </a:r>
                    </a:p>
                  </a:txBody>
                  <a:tcPr marL="7620" marR="7620" marT="7620" marB="0" anchor="ctr"/>
                </a:tc>
                <a:tc>
                  <a:txBody>
                    <a:bodyPr/>
                    <a:lstStyle/>
                    <a:p>
                      <a:pPr algn="ctr" fontAlgn="ctr"/>
                      <a:r>
                        <a:rPr lang="es-ES" sz="750" kern="1200">
                          <a:solidFill>
                            <a:schemeClr val="tx1"/>
                          </a:solidFill>
                          <a:latin typeface="Source Sans Pro" charset="0"/>
                          <a:ea typeface="Source Sans Pro" charset="0"/>
                          <a:cs typeface="+mn-cs"/>
                        </a:rPr>
                        <a:t>92,04</a:t>
                      </a:r>
                    </a:p>
                  </a:txBody>
                  <a:tcPr marL="7620" marR="7620" marT="7620" marB="0" anchor="ctr"/>
                </a:tc>
                <a:tc>
                  <a:txBody>
                    <a:bodyPr/>
                    <a:lstStyle/>
                    <a:p>
                      <a:pPr algn="ctr" fontAlgn="ctr"/>
                      <a:r>
                        <a:rPr lang="es-ES" sz="750" kern="1200" dirty="0">
                          <a:solidFill>
                            <a:schemeClr val="tx1"/>
                          </a:solidFill>
                          <a:latin typeface="Source Sans Pro" charset="0"/>
                          <a:ea typeface="Source Sans Pro" charset="0"/>
                          <a:cs typeface="+mn-cs"/>
                        </a:rPr>
                        <a:t>92,20</a:t>
                      </a:r>
                    </a:p>
                  </a:txBody>
                  <a:tcPr marL="7620" marR="7620" marT="7620" marB="0" anchor="ctr"/>
                </a:tc>
                <a:extLst>
                  <a:ext uri="{0D108BD9-81ED-4DB2-BD59-A6C34878D82A}">
                    <a16:rowId xmlns:a16="http://schemas.microsoft.com/office/drawing/2014/main" val="359272097"/>
                  </a:ext>
                </a:extLst>
              </a:tr>
            </a:tbl>
          </a:graphicData>
        </a:graphic>
      </p:graphicFrame>
      <p:sp>
        <p:nvSpPr>
          <p:cNvPr id="18" name="Marcador de contenido 5">
            <a:extLst>
              <a:ext uri="{FF2B5EF4-FFF2-40B4-BE49-F238E27FC236}">
                <a16:creationId xmlns:a16="http://schemas.microsoft.com/office/drawing/2014/main" id="{3D4CBF7A-BD59-4972-90BD-B798BD395D36}"/>
              </a:ext>
            </a:extLst>
          </p:cNvPr>
          <p:cNvSpPr>
            <a:spLocks noGrp="1"/>
          </p:cNvSpPr>
          <p:nvPr>
            <p:ph idx="1"/>
          </p:nvPr>
        </p:nvSpPr>
        <p:spPr>
          <a:xfrm>
            <a:off x="5334000" y="1681922"/>
            <a:ext cx="3560618" cy="4705022"/>
          </a:xfrm>
        </p:spPr>
        <p:txBody>
          <a:bodyPr numCol="1">
            <a:noAutofit/>
          </a:bodyPr>
          <a:lstStyle/>
          <a:p>
            <a:pPr algn="just"/>
            <a:r>
              <a:rPr lang="en-US" dirty="0"/>
              <a:t>Analogous behavior to the off-peak interval.</a:t>
            </a:r>
          </a:p>
          <a:p>
            <a:pPr algn="just"/>
            <a:endParaRPr lang="en-US" dirty="0"/>
          </a:p>
          <a:p>
            <a:pPr algn="just"/>
            <a:r>
              <a:rPr lang="en-US" dirty="0"/>
              <a:t>After transition from the evening peak-hour, the algorithm remains inactive due to the low density.</a:t>
            </a:r>
            <a:endParaRPr lang="en-US" b="1" dirty="0"/>
          </a:p>
        </p:txBody>
      </p:sp>
      <p:sp>
        <p:nvSpPr>
          <p:cNvPr id="11" name="Rectángulo 10">
            <a:extLst>
              <a:ext uri="{FF2B5EF4-FFF2-40B4-BE49-F238E27FC236}">
                <a16:creationId xmlns:a16="http://schemas.microsoft.com/office/drawing/2014/main" id="{24F0C9A6-6B64-452E-A60C-1528C94DED3E}"/>
              </a:ext>
            </a:extLst>
          </p:cNvPr>
          <p:cNvSpPr/>
          <p:nvPr/>
        </p:nvSpPr>
        <p:spPr>
          <a:xfrm rot="5400000">
            <a:off x="6987553" y="-1749653"/>
            <a:ext cx="501112" cy="4249663"/>
          </a:xfrm>
          <a:prstGeom prst="rect">
            <a:avLst/>
          </a:prstGeom>
          <a:gradFill flip="none" rotWithShape="1">
            <a:gsLst>
              <a:gs pos="0">
                <a:schemeClr val="accent6">
                  <a:lumMod val="5000"/>
                  <a:lumOff val="95000"/>
                  <a:alpha val="20000"/>
                </a:schemeClr>
              </a:gs>
              <a:gs pos="10000">
                <a:schemeClr val="bg1">
                  <a:alpha val="20000"/>
                </a:schemeClr>
              </a:gs>
              <a:gs pos="70000">
                <a:schemeClr val="tx2">
                  <a:lumMod val="60000"/>
                  <a:lumOff val="4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4" name="Marcador de contenido 7">
            <a:extLst>
              <a:ext uri="{FF2B5EF4-FFF2-40B4-BE49-F238E27FC236}">
                <a16:creationId xmlns:a16="http://schemas.microsoft.com/office/drawing/2014/main" id="{CC5A5D8C-2C89-49D2-9E1B-AF6FD0168C67}"/>
              </a:ext>
            </a:extLst>
          </p:cNvPr>
          <p:cNvSpPr txBox="1">
            <a:spLocks/>
          </p:cNvSpPr>
          <p:nvPr/>
        </p:nvSpPr>
        <p:spPr>
          <a:xfrm>
            <a:off x="5113277" y="119591"/>
            <a:ext cx="2138524" cy="498598"/>
          </a:xfrm>
          <a:prstGeom prst="rect">
            <a:avLst/>
          </a:prstGeom>
          <a:noFill/>
        </p:spPr>
        <p:txBody>
          <a:bodyPr vert="horz" wrap="square" lIns="91440" tIns="45720" rIns="91440" bIns="45720" rtlCol="0">
            <a:spAutoFit/>
          </a:bodyPr>
          <a:lstStyle>
            <a:lvl1pPr marL="0" indent="0" algn="l" defTabSz="914400" rtl="0" eaLnBrk="1" latinLnBrk="0" hangingPunct="1">
              <a:spcBef>
                <a:spcPct val="20000"/>
              </a:spcBef>
              <a:buFont typeface="Arial" pitchFamily="34" charset="0"/>
              <a:buNone/>
              <a:defRPr lang="ca-ES" sz="2800" b="1" kern="1200" noProof="0" dirty="0">
                <a:solidFill>
                  <a:srgbClr val="F07F0A"/>
                </a:solidFill>
                <a:latin typeface="Source Sans Pro"/>
                <a:ea typeface="+mn-ea"/>
                <a:cs typeface="Source Sans Pro"/>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s-ES" sz="1200" dirty="0" err="1">
                <a:solidFill>
                  <a:schemeClr val="bg1"/>
                </a:solidFill>
              </a:rPr>
              <a:t>Night</a:t>
            </a:r>
            <a:r>
              <a:rPr lang="es-ES" sz="1200" dirty="0">
                <a:solidFill>
                  <a:schemeClr val="bg1"/>
                </a:solidFill>
              </a:rPr>
              <a:t> Time</a:t>
            </a:r>
          </a:p>
          <a:p>
            <a:pPr algn="ctr"/>
            <a:r>
              <a:rPr lang="es-ES" sz="1200" dirty="0">
                <a:solidFill>
                  <a:schemeClr val="bg1"/>
                </a:solidFill>
              </a:rPr>
              <a:t>20:30-00:00h</a:t>
            </a:r>
          </a:p>
        </p:txBody>
      </p:sp>
      <p:grpSp>
        <p:nvGrpSpPr>
          <p:cNvPr id="12" name="Group 5">
            <a:extLst>
              <a:ext uri="{FF2B5EF4-FFF2-40B4-BE49-F238E27FC236}">
                <a16:creationId xmlns:a16="http://schemas.microsoft.com/office/drawing/2014/main" id="{F7AD1779-B38D-4083-A4FF-CA398F0179BD}"/>
              </a:ext>
            </a:extLst>
          </p:cNvPr>
          <p:cNvGrpSpPr/>
          <p:nvPr/>
        </p:nvGrpSpPr>
        <p:grpSpPr>
          <a:xfrm>
            <a:off x="308925" y="6400805"/>
            <a:ext cx="5124466" cy="365922"/>
            <a:chOff x="277404" y="6222365"/>
            <a:chExt cx="7557511" cy="539657"/>
          </a:xfrm>
        </p:grpSpPr>
        <p:pic>
          <p:nvPicPr>
            <p:cNvPr id="13" name="image4.png">
              <a:extLst>
                <a:ext uri="{FF2B5EF4-FFF2-40B4-BE49-F238E27FC236}">
                  <a16:creationId xmlns:a16="http://schemas.microsoft.com/office/drawing/2014/main" id="{98A6CCB9-A16B-478D-8C0B-9F8239022F45}"/>
                </a:ext>
              </a:extLst>
            </p:cNvPr>
            <p:cNvPicPr/>
            <p:nvPr/>
          </p:nvPicPr>
          <p:blipFill>
            <a:blip r:embed="rId2"/>
            <a:srcRect/>
            <a:stretch>
              <a:fillRect/>
            </a:stretch>
          </p:blipFill>
          <p:spPr>
            <a:xfrm>
              <a:off x="1373258" y="6222365"/>
              <a:ext cx="6461657" cy="499110"/>
            </a:xfrm>
            <a:prstGeom prst="rect">
              <a:avLst/>
            </a:prstGeom>
          </p:spPr>
        </p:pic>
        <p:pic>
          <p:nvPicPr>
            <p:cNvPr id="15" name="image1.png" descr="A picture containing company name&#10;&#10;Description automatically generated">
              <a:extLst>
                <a:ext uri="{FF2B5EF4-FFF2-40B4-BE49-F238E27FC236}">
                  <a16:creationId xmlns:a16="http://schemas.microsoft.com/office/drawing/2014/main" id="{CEAE2D5D-A777-401B-9A26-A5821305FCF0}"/>
                </a:ext>
              </a:extLst>
            </p:cNvPr>
            <p:cNvPicPr/>
            <p:nvPr/>
          </p:nvPicPr>
          <p:blipFill>
            <a:blip r:embed="rId3"/>
            <a:srcRect/>
            <a:stretch>
              <a:fillRect/>
            </a:stretch>
          </p:blipFill>
          <p:spPr>
            <a:xfrm>
              <a:off x="277404" y="6262913"/>
              <a:ext cx="850163" cy="499109"/>
            </a:xfrm>
            <a:prstGeom prst="rect">
              <a:avLst/>
            </a:prstGeom>
          </p:spPr>
        </p:pic>
      </p:grpSp>
    </p:spTree>
    <p:extLst>
      <p:ext uri="{BB962C8B-B14F-4D97-AF65-F5344CB8AC3E}">
        <p14:creationId xmlns:p14="http://schemas.microsoft.com/office/powerpoint/2010/main" val="5822177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Marcador de contenido 7"/>
          <p:cNvSpPr>
            <a:spLocks noGrp="1"/>
          </p:cNvSpPr>
          <p:nvPr>
            <p:ph idx="22"/>
          </p:nvPr>
        </p:nvSpPr>
        <p:spPr>
          <a:xfrm>
            <a:off x="454699" y="1075537"/>
            <a:ext cx="8201686" cy="523220"/>
          </a:xfrm>
        </p:spPr>
        <p:txBody>
          <a:bodyPr/>
          <a:lstStyle/>
          <a:p>
            <a:r>
              <a:rPr lang="en-US" dirty="0"/>
              <a:t>Assessment: Indicators</a:t>
            </a:r>
          </a:p>
        </p:txBody>
      </p:sp>
      <p:sp>
        <p:nvSpPr>
          <p:cNvPr id="16" name="Marcador de número de diapositiva 4">
            <a:extLst>
              <a:ext uri="{FF2B5EF4-FFF2-40B4-BE49-F238E27FC236}">
                <a16:creationId xmlns:a16="http://schemas.microsoft.com/office/drawing/2014/main" id="{B73E12AB-D73E-4122-90AF-9992E294EB0C}"/>
              </a:ext>
            </a:extLst>
          </p:cNvPr>
          <p:cNvSpPr>
            <a:spLocks noGrp="1"/>
          </p:cNvSpPr>
          <p:nvPr>
            <p:ph type="sldNum" sz="quarter" idx="12"/>
          </p:nvPr>
        </p:nvSpPr>
        <p:spPr>
          <a:xfrm>
            <a:off x="6522785" y="6250846"/>
            <a:ext cx="2133600" cy="365125"/>
          </a:xfrm>
        </p:spPr>
        <p:txBody>
          <a:bodyPr/>
          <a:lstStyle/>
          <a:p>
            <a:fld id="{5336F0B7-EF37-4B31-BA1E-D2B9204CDF2B}" type="slidenum">
              <a:rPr lang="ca-ES" noProof="0" smtClean="0"/>
              <a:pPr/>
              <a:t>38</a:t>
            </a:fld>
            <a:endParaRPr lang="ca-ES" noProof="0" dirty="0"/>
          </a:p>
        </p:txBody>
      </p:sp>
      <p:grpSp>
        <p:nvGrpSpPr>
          <p:cNvPr id="38" name="Grupo 37"/>
          <p:cNvGrpSpPr/>
          <p:nvPr/>
        </p:nvGrpSpPr>
        <p:grpSpPr>
          <a:xfrm>
            <a:off x="6151607" y="992997"/>
            <a:ext cx="1945183" cy="455904"/>
            <a:chOff x="3815537" y="6092440"/>
            <a:chExt cx="1945183" cy="455904"/>
          </a:xfrm>
        </p:grpSpPr>
        <p:sp>
          <p:nvSpPr>
            <p:cNvPr id="39" name="Forma libre 38"/>
            <p:cNvSpPr/>
            <p:nvPr/>
          </p:nvSpPr>
          <p:spPr>
            <a:xfrm>
              <a:off x="3987532" y="6142087"/>
              <a:ext cx="182880" cy="177706"/>
            </a:xfrm>
            <a:custGeom>
              <a:avLst/>
              <a:gdLst>
                <a:gd name="connsiteX0" fmla="*/ 0 w 510540"/>
                <a:gd name="connsiteY0" fmla="*/ 114300 h 137160"/>
                <a:gd name="connsiteX1" fmla="*/ 83820 w 510540"/>
                <a:gd name="connsiteY1" fmla="*/ 53340 h 137160"/>
                <a:gd name="connsiteX2" fmla="*/ 106680 w 510540"/>
                <a:gd name="connsiteY2" fmla="*/ 45720 h 137160"/>
                <a:gd name="connsiteX3" fmla="*/ 175260 w 510540"/>
                <a:gd name="connsiteY3" fmla="*/ 53340 h 137160"/>
                <a:gd name="connsiteX4" fmla="*/ 190500 w 510540"/>
                <a:gd name="connsiteY4" fmla="*/ 76200 h 137160"/>
                <a:gd name="connsiteX5" fmla="*/ 213360 w 510540"/>
                <a:gd name="connsiteY5" fmla="*/ 99060 h 137160"/>
                <a:gd name="connsiteX6" fmla="*/ 281940 w 510540"/>
                <a:gd name="connsiteY6" fmla="*/ 137160 h 137160"/>
                <a:gd name="connsiteX7" fmla="*/ 388620 w 510540"/>
                <a:gd name="connsiteY7" fmla="*/ 129540 h 137160"/>
                <a:gd name="connsiteX8" fmla="*/ 457200 w 510540"/>
                <a:gd name="connsiteY8" fmla="*/ 76200 h 137160"/>
                <a:gd name="connsiteX9" fmla="*/ 472440 w 510540"/>
                <a:gd name="connsiteY9" fmla="*/ 53340 h 137160"/>
                <a:gd name="connsiteX10" fmla="*/ 495300 w 510540"/>
                <a:gd name="connsiteY10" fmla="*/ 38100 h 137160"/>
                <a:gd name="connsiteX11" fmla="*/ 510540 w 510540"/>
                <a:gd name="connsiteY11" fmla="*/ 0 h 137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10540" h="137160">
                  <a:moveTo>
                    <a:pt x="0" y="114300"/>
                  </a:moveTo>
                  <a:cubicBezTo>
                    <a:pt x="14822" y="102443"/>
                    <a:pt x="66891" y="58983"/>
                    <a:pt x="83820" y="53340"/>
                  </a:cubicBezTo>
                  <a:lnTo>
                    <a:pt x="106680" y="45720"/>
                  </a:lnTo>
                  <a:cubicBezTo>
                    <a:pt x="129540" y="48260"/>
                    <a:pt x="153644" y="45480"/>
                    <a:pt x="175260" y="53340"/>
                  </a:cubicBezTo>
                  <a:cubicBezTo>
                    <a:pt x="183867" y="56470"/>
                    <a:pt x="184637" y="69165"/>
                    <a:pt x="190500" y="76200"/>
                  </a:cubicBezTo>
                  <a:cubicBezTo>
                    <a:pt x="197399" y="84479"/>
                    <a:pt x="204854" y="92444"/>
                    <a:pt x="213360" y="99060"/>
                  </a:cubicBezTo>
                  <a:cubicBezTo>
                    <a:pt x="252662" y="129629"/>
                    <a:pt x="247449" y="125663"/>
                    <a:pt x="281940" y="137160"/>
                  </a:cubicBezTo>
                  <a:cubicBezTo>
                    <a:pt x="317500" y="134620"/>
                    <a:pt x="354034" y="138187"/>
                    <a:pt x="388620" y="129540"/>
                  </a:cubicBezTo>
                  <a:cubicBezTo>
                    <a:pt x="406507" y="125068"/>
                    <a:pt x="443039" y="93193"/>
                    <a:pt x="457200" y="76200"/>
                  </a:cubicBezTo>
                  <a:cubicBezTo>
                    <a:pt x="463063" y="69165"/>
                    <a:pt x="465964" y="59816"/>
                    <a:pt x="472440" y="53340"/>
                  </a:cubicBezTo>
                  <a:cubicBezTo>
                    <a:pt x="478916" y="46864"/>
                    <a:pt x="487680" y="43180"/>
                    <a:pt x="495300" y="38100"/>
                  </a:cubicBezTo>
                  <a:cubicBezTo>
                    <a:pt x="504716" y="9852"/>
                    <a:pt x="499328" y="22424"/>
                    <a:pt x="510540" y="0"/>
                  </a:cubicBezTo>
                </a:path>
              </a:pathLst>
            </a:custGeom>
            <a:ln w="15875">
              <a:solidFill>
                <a:srgbClr val="00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sp>
          <p:nvSpPr>
            <p:cNvPr id="40" name="Forma libre 39"/>
            <p:cNvSpPr/>
            <p:nvPr/>
          </p:nvSpPr>
          <p:spPr>
            <a:xfrm>
              <a:off x="3984478" y="6324649"/>
              <a:ext cx="182880" cy="177706"/>
            </a:xfrm>
            <a:custGeom>
              <a:avLst/>
              <a:gdLst>
                <a:gd name="connsiteX0" fmla="*/ 0 w 510540"/>
                <a:gd name="connsiteY0" fmla="*/ 114300 h 137160"/>
                <a:gd name="connsiteX1" fmla="*/ 83820 w 510540"/>
                <a:gd name="connsiteY1" fmla="*/ 53340 h 137160"/>
                <a:gd name="connsiteX2" fmla="*/ 106680 w 510540"/>
                <a:gd name="connsiteY2" fmla="*/ 45720 h 137160"/>
                <a:gd name="connsiteX3" fmla="*/ 175260 w 510540"/>
                <a:gd name="connsiteY3" fmla="*/ 53340 h 137160"/>
                <a:gd name="connsiteX4" fmla="*/ 190500 w 510540"/>
                <a:gd name="connsiteY4" fmla="*/ 76200 h 137160"/>
                <a:gd name="connsiteX5" fmla="*/ 213360 w 510540"/>
                <a:gd name="connsiteY5" fmla="*/ 99060 h 137160"/>
                <a:gd name="connsiteX6" fmla="*/ 281940 w 510540"/>
                <a:gd name="connsiteY6" fmla="*/ 137160 h 137160"/>
                <a:gd name="connsiteX7" fmla="*/ 388620 w 510540"/>
                <a:gd name="connsiteY7" fmla="*/ 129540 h 137160"/>
                <a:gd name="connsiteX8" fmla="*/ 457200 w 510540"/>
                <a:gd name="connsiteY8" fmla="*/ 76200 h 137160"/>
                <a:gd name="connsiteX9" fmla="*/ 472440 w 510540"/>
                <a:gd name="connsiteY9" fmla="*/ 53340 h 137160"/>
                <a:gd name="connsiteX10" fmla="*/ 495300 w 510540"/>
                <a:gd name="connsiteY10" fmla="*/ 38100 h 137160"/>
                <a:gd name="connsiteX11" fmla="*/ 510540 w 510540"/>
                <a:gd name="connsiteY11" fmla="*/ 0 h 137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10540" h="137160">
                  <a:moveTo>
                    <a:pt x="0" y="114300"/>
                  </a:moveTo>
                  <a:cubicBezTo>
                    <a:pt x="14822" y="102443"/>
                    <a:pt x="66891" y="58983"/>
                    <a:pt x="83820" y="53340"/>
                  </a:cubicBezTo>
                  <a:lnTo>
                    <a:pt x="106680" y="45720"/>
                  </a:lnTo>
                  <a:cubicBezTo>
                    <a:pt x="129540" y="48260"/>
                    <a:pt x="153644" y="45480"/>
                    <a:pt x="175260" y="53340"/>
                  </a:cubicBezTo>
                  <a:cubicBezTo>
                    <a:pt x="183867" y="56470"/>
                    <a:pt x="184637" y="69165"/>
                    <a:pt x="190500" y="76200"/>
                  </a:cubicBezTo>
                  <a:cubicBezTo>
                    <a:pt x="197399" y="84479"/>
                    <a:pt x="204854" y="92444"/>
                    <a:pt x="213360" y="99060"/>
                  </a:cubicBezTo>
                  <a:cubicBezTo>
                    <a:pt x="252662" y="129629"/>
                    <a:pt x="247449" y="125663"/>
                    <a:pt x="281940" y="137160"/>
                  </a:cubicBezTo>
                  <a:cubicBezTo>
                    <a:pt x="317500" y="134620"/>
                    <a:pt x="354034" y="138187"/>
                    <a:pt x="388620" y="129540"/>
                  </a:cubicBezTo>
                  <a:cubicBezTo>
                    <a:pt x="406507" y="125068"/>
                    <a:pt x="443039" y="93193"/>
                    <a:pt x="457200" y="76200"/>
                  </a:cubicBezTo>
                  <a:cubicBezTo>
                    <a:pt x="463063" y="69165"/>
                    <a:pt x="465964" y="59816"/>
                    <a:pt x="472440" y="53340"/>
                  </a:cubicBezTo>
                  <a:cubicBezTo>
                    <a:pt x="478916" y="46864"/>
                    <a:pt x="487680" y="43180"/>
                    <a:pt x="495300" y="38100"/>
                  </a:cubicBezTo>
                  <a:cubicBezTo>
                    <a:pt x="504716" y="9852"/>
                    <a:pt x="499328" y="22424"/>
                    <a:pt x="510540" y="0"/>
                  </a:cubicBezTo>
                </a:path>
              </a:pathLst>
            </a:custGeom>
            <a:ln w="158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sp>
          <p:nvSpPr>
            <p:cNvPr id="41" name="CuadroTexto 40">
              <a:extLst>
                <a:ext uri="{FF2B5EF4-FFF2-40B4-BE49-F238E27FC236}">
                  <a16:creationId xmlns:a16="http://schemas.microsoft.com/office/drawing/2014/main" id="{8E8C3036-277C-4F59-AB9D-CF5E95291149}"/>
                </a:ext>
              </a:extLst>
            </p:cNvPr>
            <p:cNvSpPr txBox="1"/>
            <p:nvPr/>
          </p:nvSpPr>
          <p:spPr>
            <a:xfrm>
              <a:off x="4203931" y="6092440"/>
              <a:ext cx="1556789" cy="276999"/>
            </a:xfrm>
            <a:prstGeom prst="rect">
              <a:avLst/>
            </a:prstGeom>
            <a:noFill/>
          </p:spPr>
          <p:txBody>
            <a:bodyPr wrap="square" rtlCol="0">
              <a:spAutoFit/>
            </a:bodyPr>
            <a:lstStyle/>
            <a:p>
              <a:r>
                <a:rPr lang="es-ES" sz="1200" dirty="0"/>
                <a:t>VARIABLE  SPEED</a:t>
              </a:r>
            </a:p>
          </p:txBody>
        </p:sp>
        <p:sp>
          <p:nvSpPr>
            <p:cNvPr id="42" name="CuadroTexto 41">
              <a:extLst>
                <a:ext uri="{FF2B5EF4-FFF2-40B4-BE49-F238E27FC236}">
                  <a16:creationId xmlns:a16="http://schemas.microsoft.com/office/drawing/2014/main" id="{8E8C3036-277C-4F59-AB9D-CF5E95291149}"/>
                </a:ext>
              </a:extLst>
            </p:cNvPr>
            <p:cNvSpPr txBox="1"/>
            <p:nvPr/>
          </p:nvSpPr>
          <p:spPr>
            <a:xfrm>
              <a:off x="4206985" y="6271345"/>
              <a:ext cx="1088561" cy="276999"/>
            </a:xfrm>
            <a:prstGeom prst="rect">
              <a:avLst/>
            </a:prstGeom>
            <a:noFill/>
          </p:spPr>
          <p:txBody>
            <a:bodyPr wrap="square" rtlCol="0">
              <a:spAutoFit/>
            </a:bodyPr>
            <a:lstStyle/>
            <a:p>
              <a:r>
                <a:rPr lang="es-ES" sz="1200" dirty="0"/>
                <a:t>CURRENT</a:t>
              </a:r>
            </a:p>
          </p:txBody>
        </p:sp>
        <p:sp>
          <p:nvSpPr>
            <p:cNvPr id="43" name="Rectángulo redondeado 42"/>
            <p:cNvSpPr/>
            <p:nvPr/>
          </p:nvSpPr>
          <p:spPr>
            <a:xfrm>
              <a:off x="3815537" y="6092440"/>
              <a:ext cx="1945183" cy="455904"/>
            </a:xfrm>
            <a:prstGeom prst="round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sp>
        <p:nvSpPr>
          <p:cNvPr id="23" name="Rectángulo 22">
            <a:extLst>
              <a:ext uri="{FF2B5EF4-FFF2-40B4-BE49-F238E27FC236}">
                <a16:creationId xmlns:a16="http://schemas.microsoft.com/office/drawing/2014/main" id="{B084C1C0-7610-41E8-B28B-789CA36B713F}"/>
              </a:ext>
            </a:extLst>
          </p:cNvPr>
          <p:cNvSpPr/>
          <p:nvPr/>
        </p:nvSpPr>
        <p:spPr>
          <a:xfrm rot="5400000">
            <a:off x="6987553" y="-1749653"/>
            <a:ext cx="501112" cy="4249663"/>
          </a:xfrm>
          <a:prstGeom prst="rect">
            <a:avLst/>
          </a:prstGeom>
          <a:gradFill flip="none" rotWithShape="1">
            <a:gsLst>
              <a:gs pos="0">
                <a:schemeClr val="accent6">
                  <a:lumMod val="5000"/>
                  <a:lumOff val="95000"/>
                  <a:alpha val="20000"/>
                </a:schemeClr>
              </a:gs>
              <a:gs pos="10000">
                <a:schemeClr val="bg1">
                  <a:alpha val="20000"/>
                </a:schemeClr>
              </a:gs>
              <a:gs pos="70000">
                <a:schemeClr val="tx2">
                  <a:lumMod val="60000"/>
                  <a:lumOff val="4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24" name="Marcador de contenido 7">
            <a:extLst>
              <a:ext uri="{FF2B5EF4-FFF2-40B4-BE49-F238E27FC236}">
                <a16:creationId xmlns:a16="http://schemas.microsoft.com/office/drawing/2014/main" id="{7B47BF03-089D-4E94-92AE-3766E9B43086}"/>
              </a:ext>
            </a:extLst>
          </p:cNvPr>
          <p:cNvSpPr txBox="1">
            <a:spLocks/>
          </p:cNvSpPr>
          <p:nvPr/>
        </p:nvSpPr>
        <p:spPr>
          <a:xfrm>
            <a:off x="5113277" y="119591"/>
            <a:ext cx="2138524" cy="498598"/>
          </a:xfrm>
          <a:prstGeom prst="rect">
            <a:avLst/>
          </a:prstGeom>
          <a:noFill/>
        </p:spPr>
        <p:txBody>
          <a:bodyPr vert="horz" wrap="square" lIns="91440" tIns="45720" rIns="91440" bIns="45720" rtlCol="0">
            <a:spAutoFit/>
          </a:bodyPr>
          <a:lstStyle>
            <a:lvl1pPr marL="0" indent="0" algn="l" defTabSz="914400" rtl="0" eaLnBrk="1" latinLnBrk="0" hangingPunct="1">
              <a:spcBef>
                <a:spcPct val="20000"/>
              </a:spcBef>
              <a:buFont typeface="Arial" pitchFamily="34" charset="0"/>
              <a:buNone/>
              <a:defRPr lang="ca-ES" sz="2800" b="1" kern="1200" noProof="0" dirty="0">
                <a:solidFill>
                  <a:srgbClr val="F07F0A"/>
                </a:solidFill>
                <a:latin typeface="Source Sans Pro"/>
                <a:ea typeface="+mn-ea"/>
                <a:cs typeface="Source Sans Pro"/>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s-ES" sz="1200" dirty="0" err="1">
                <a:solidFill>
                  <a:schemeClr val="bg1"/>
                </a:solidFill>
              </a:rPr>
              <a:t>Night</a:t>
            </a:r>
            <a:r>
              <a:rPr lang="es-ES" sz="1200" dirty="0">
                <a:solidFill>
                  <a:schemeClr val="bg1"/>
                </a:solidFill>
              </a:rPr>
              <a:t> Time</a:t>
            </a:r>
          </a:p>
          <a:p>
            <a:pPr algn="ctr"/>
            <a:r>
              <a:rPr lang="es-ES" sz="1200" dirty="0">
                <a:solidFill>
                  <a:schemeClr val="bg1"/>
                </a:solidFill>
              </a:rPr>
              <a:t>20:30-00:00h</a:t>
            </a:r>
          </a:p>
        </p:txBody>
      </p:sp>
      <p:graphicFrame>
        <p:nvGraphicFramePr>
          <p:cNvPr id="27" name="Gráfico 26">
            <a:extLst>
              <a:ext uri="{FF2B5EF4-FFF2-40B4-BE49-F238E27FC236}">
                <a16:creationId xmlns:a16="http://schemas.microsoft.com/office/drawing/2014/main" id="{AD28F2CB-A11E-4C9C-ACB0-BF80DC386D15}"/>
              </a:ext>
            </a:extLst>
          </p:cNvPr>
          <p:cNvGraphicFramePr>
            <a:graphicFrameLocks/>
          </p:cNvGraphicFramePr>
          <p:nvPr>
            <p:extLst/>
          </p:nvPr>
        </p:nvGraphicFramePr>
        <p:xfrm>
          <a:off x="3091624" y="1525358"/>
          <a:ext cx="2944669" cy="160944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9" name="Gráfico 28">
            <a:extLst>
              <a:ext uri="{FF2B5EF4-FFF2-40B4-BE49-F238E27FC236}">
                <a16:creationId xmlns:a16="http://schemas.microsoft.com/office/drawing/2014/main" id="{CEBE72EB-94C6-4E63-8605-94FD309777F3}"/>
              </a:ext>
            </a:extLst>
          </p:cNvPr>
          <p:cNvGraphicFramePr>
            <a:graphicFrameLocks/>
          </p:cNvGraphicFramePr>
          <p:nvPr>
            <p:extLst/>
          </p:nvPr>
        </p:nvGraphicFramePr>
        <p:xfrm>
          <a:off x="3109476" y="3115230"/>
          <a:ext cx="2932317" cy="1609449"/>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30" name="Gráfico 29">
            <a:extLst>
              <a:ext uri="{FF2B5EF4-FFF2-40B4-BE49-F238E27FC236}">
                <a16:creationId xmlns:a16="http://schemas.microsoft.com/office/drawing/2014/main" id="{2AAE9425-289E-4EAF-A69E-DD668AC990FE}"/>
              </a:ext>
            </a:extLst>
          </p:cNvPr>
          <p:cNvGraphicFramePr>
            <a:graphicFrameLocks/>
          </p:cNvGraphicFramePr>
          <p:nvPr>
            <p:extLst/>
          </p:nvPr>
        </p:nvGraphicFramePr>
        <p:xfrm>
          <a:off x="6032068" y="3128809"/>
          <a:ext cx="2932317" cy="1578952"/>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31" name="Gráfico 30">
            <a:extLst>
              <a:ext uri="{FF2B5EF4-FFF2-40B4-BE49-F238E27FC236}">
                <a16:creationId xmlns:a16="http://schemas.microsoft.com/office/drawing/2014/main" id="{7C7C6A41-2EAA-41B7-8E3F-C73A309AFD1A}"/>
              </a:ext>
            </a:extLst>
          </p:cNvPr>
          <p:cNvGraphicFramePr>
            <a:graphicFrameLocks/>
          </p:cNvGraphicFramePr>
          <p:nvPr>
            <p:extLst/>
          </p:nvPr>
        </p:nvGraphicFramePr>
        <p:xfrm>
          <a:off x="6036293" y="4691101"/>
          <a:ext cx="2944669" cy="1609450"/>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32" name="Gráfico 31">
            <a:extLst>
              <a:ext uri="{FF2B5EF4-FFF2-40B4-BE49-F238E27FC236}">
                <a16:creationId xmlns:a16="http://schemas.microsoft.com/office/drawing/2014/main" id="{F6909CB6-15DD-457A-9C74-41FF722F3D38}"/>
              </a:ext>
            </a:extLst>
          </p:cNvPr>
          <p:cNvGraphicFramePr>
            <a:graphicFrameLocks/>
          </p:cNvGraphicFramePr>
          <p:nvPr>
            <p:extLst/>
          </p:nvPr>
        </p:nvGraphicFramePr>
        <p:xfrm>
          <a:off x="6032067" y="1503779"/>
          <a:ext cx="2932317" cy="1609450"/>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50" name="Gráfico 49">
            <a:extLst>
              <a:ext uri="{FF2B5EF4-FFF2-40B4-BE49-F238E27FC236}">
                <a16:creationId xmlns:a16="http://schemas.microsoft.com/office/drawing/2014/main" id="{E501E4FE-A933-4E70-A7E9-8138A3037ABC}"/>
              </a:ext>
            </a:extLst>
          </p:cNvPr>
          <p:cNvGraphicFramePr>
            <a:graphicFrameLocks/>
          </p:cNvGraphicFramePr>
          <p:nvPr>
            <p:extLst/>
          </p:nvPr>
        </p:nvGraphicFramePr>
        <p:xfrm>
          <a:off x="161937" y="1509952"/>
          <a:ext cx="2932317" cy="1609450"/>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51" name="Gráfico 50">
            <a:extLst>
              <a:ext uri="{FF2B5EF4-FFF2-40B4-BE49-F238E27FC236}">
                <a16:creationId xmlns:a16="http://schemas.microsoft.com/office/drawing/2014/main" id="{3E081AB8-95A8-40A4-931D-8746D67FF82C}"/>
              </a:ext>
            </a:extLst>
          </p:cNvPr>
          <p:cNvGraphicFramePr>
            <a:graphicFrameLocks/>
          </p:cNvGraphicFramePr>
          <p:nvPr>
            <p:extLst/>
          </p:nvPr>
        </p:nvGraphicFramePr>
        <p:xfrm>
          <a:off x="179615" y="3113188"/>
          <a:ext cx="2944669" cy="1610193"/>
        </p:xfrm>
        <a:graphic>
          <a:graphicData uri="http://schemas.openxmlformats.org/drawingml/2006/chart">
            <c:chart xmlns:c="http://schemas.openxmlformats.org/drawingml/2006/chart" xmlns:r="http://schemas.openxmlformats.org/officeDocument/2006/relationships" r:id="rId9"/>
          </a:graphicData>
        </a:graphic>
      </p:graphicFrame>
      <p:graphicFrame>
        <p:nvGraphicFramePr>
          <p:cNvPr id="53" name="Gráfico 52">
            <a:extLst>
              <a:ext uri="{FF2B5EF4-FFF2-40B4-BE49-F238E27FC236}">
                <a16:creationId xmlns:a16="http://schemas.microsoft.com/office/drawing/2014/main" id="{9EAF26B2-60EA-4AEF-8F13-3006519638BD}"/>
              </a:ext>
            </a:extLst>
          </p:cNvPr>
          <p:cNvGraphicFramePr>
            <a:graphicFrameLocks/>
          </p:cNvGraphicFramePr>
          <p:nvPr>
            <p:extLst/>
          </p:nvPr>
        </p:nvGraphicFramePr>
        <p:xfrm>
          <a:off x="302558" y="4691101"/>
          <a:ext cx="2821725" cy="1609449"/>
        </p:xfrm>
        <a:graphic>
          <a:graphicData uri="http://schemas.openxmlformats.org/drawingml/2006/chart">
            <c:chart xmlns:c="http://schemas.openxmlformats.org/drawingml/2006/chart" xmlns:r="http://schemas.openxmlformats.org/officeDocument/2006/relationships" r:id="rId10"/>
          </a:graphicData>
        </a:graphic>
      </p:graphicFrame>
      <p:grpSp>
        <p:nvGrpSpPr>
          <p:cNvPr id="22" name="Group 5">
            <a:extLst>
              <a:ext uri="{FF2B5EF4-FFF2-40B4-BE49-F238E27FC236}">
                <a16:creationId xmlns:a16="http://schemas.microsoft.com/office/drawing/2014/main" id="{09148217-E3BD-4F3B-A94C-DBEFF8753425}"/>
              </a:ext>
            </a:extLst>
          </p:cNvPr>
          <p:cNvGrpSpPr/>
          <p:nvPr/>
        </p:nvGrpSpPr>
        <p:grpSpPr>
          <a:xfrm>
            <a:off x="308925" y="6400805"/>
            <a:ext cx="5124466" cy="365922"/>
            <a:chOff x="277404" y="6222365"/>
            <a:chExt cx="7557511" cy="539657"/>
          </a:xfrm>
        </p:grpSpPr>
        <p:pic>
          <p:nvPicPr>
            <p:cNvPr id="25" name="image4.png">
              <a:extLst>
                <a:ext uri="{FF2B5EF4-FFF2-40B4-BE49-F238E27FC236}">
                  <a16:creationId xmlns:a16="http://schemas.microsoft.com/office/drawing/2014/main" id="{A868AC30-89D6-4012-88B6-9C2FC13CA052}"/>
                </a:ext>
              </a:extLst>
            </p:cNvPr>
            <p:cNvPicPr/>
            <p:nvPr/>
          </p:nvPicPr>
          <p:blipFill>
            <a:blip r:embed="rId11"/>
            <a:srcRect/>
            <a:stretch>
              <a:fillRect/>
            </a:stretch>
          </p:blipFill>
          <p:spPr>
            <a:xfrm>
              <a:off x="1373258" y="6222365"/>
              <a:ext cx="6461657" cy="499110"/>
            </a:xfrm>
            <a:prstGeom prst="rect">
              <a:avLst/>
            </a:prstGeom>
          </p:spPr>
        </p:pic>
        <p:pic>
          <p:nvPicPr>
            <p:cNvPr id="33" name="image1.png" descr="A picture containing company name&#10;&#10;Description automatically generated">
              <a:extLst>
                <a:ext uri="{FF2B5EF4-FFF2-40B4-BE49-F238E27FC236}">
                  <a16:creationId xmlns:a16="http://schemas.microsoft.com/office/drawing/2014/main" id="{942A35AF-EAFF-4B80-9E94-B4A6C379EFA0}"/>
                </a:ext>
              </a:extLst>
            </p:cNvPr>
            <p:cNvPicPr/>
            <p:nvPr/>
          </p:nvPicPr>
          <p:blipFill>
            <a:blip r:embed="rId12"/>
            <a:srcRect/>
            <a:stretch>
              <a:fillRect/>
            </a:stretch>
          </p:blipFill>
          <p:spPr>
            <a:xfrm>
              <a:off x="277404" y="6262913"/>
              <a:ext cx="850163" cy="499109"/>
            </a:xfrm>
            <a:prstGeom prst="rect">
              <a:avLst/>
            </a:prstGeom>
          </p:spPr>
        </p:pic>
      </p:grpSp>
    </p:spTree>
    <p:extLst>
      <p:ext uri="{BB962C8B-B14F-4D97-AF65-F5344CB8AC3E}">
        <p14:creationId xmlns:p14="http://schemas.microsoft.com/office/powerpoint/2010/main" val="33948518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2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Marcador de contenido 7"/>
          <p:cNvSpPr>
            <a:spLocks noGrp="1"/>
          </p:cNvSpPr>
          <p:nvPr>
            <p:ph idx="22"/>
          </p:nvPr>
        </p:nvSpPr>
        <p:spPr>
          <a:xfrm>
            <a:off x="454699" y="1075537"/>
            <a:ext cx="8201686" cy="523220"/>
          </a:xfrm>
        </p:spPr>
        <p:txBody>
          <a:bodyPr/>
          <a:lstStyle/>
          <a:p>
            <a:r>
              <a:rPr lang="en-US" dirty="0"/>
              <a:t>Assessment (Summary)</a:t>
            </a:r>
          </a:p>
        </p:txBody>
      </p:sp>
      <p:sp>
        <p:nvSpPr>
          <p:cNvPr id="16" name="Marcador de número de diapositiva 4">
            <a:extLst>
              <a:ext uri="{FF2B5EF4-FFF2-40B4-BE49-F238E27FC236}">
                <a16:creationId xmlns:a16="http://schemas.microsoft.com/office/drawing/2014/main" id="{B73E12AB-D73E-4122-90AF-9992E294EB0C}"/>
              </a:ext>
            </a:extLst>
          </p:cNvPr>
          <p:cNvSpPr>
            <a:spLocks noGrp="1"/>
          </p:cNvSpPr>
          <p:nvPr>
            <p:ph type="sldNum" sz="quarter" idx="12"/>
          </p:nvPr>
        </p:nvSpPr>
        <p:spPr>
          <a:xfrm>
            <a:off x="6522785" y="6250846"/>
            <a:ext cx="2133600" cy="365125"/>
          </a:xfrm>
        </p:spPr>
        <p:txBody>
          <a:bodyPr/>
          <a:lstStyle/>
          <a:p>
            <a:fld id="{5336F0B7-EF37-4B31-BA1E-D2B9204CDF2B}" type="slidenum">
              <a:rPr lang="ca-ES" noProof="0" smtClean="0"/>
              <a:pPr/>
              <a:t>39</a:t>
            </a:fld>
            <a:endParaRPr lang="ca-ES" noProof="0" dirty="0"/>
          </a:p>
        </p:txBody>
      </p:sp>
      <p:grpSp>
        <p:nvGrpSpPr>
          <p:cNvPr id="22" name="Group 5">
            <a:extLst>
              <a:ext uri="{FF2B5EF4-FFF2-40B4-BE49-F238E27FC236}">
                <a16:creationId xmlns:a16="http://schemas.microsoft.com/office/drawing/2014/main" id="{09148217-E3BD-4F3B-A94C-DBEFF8753425}"/>
              </a:ext>
            </a:extLst>
          </p:cNvPr>
          <p:cNvGrpSpPr/>
          <p:nvPr/>
        </p:nvGrpSpPr>
        <p:grpSpPr>
          <a:xfrm>
            <a:off x="308925" y="6400805"/>
            <a:ext cx="5124466" cy="365922"/>
            <a:chOff x="277404" y="6222365"/>
            <a:chExt cx="7557511" cy="539657"/>
          </a:xfrm>
        </p:grpSpPr>
        <p:pic>
          <p:nvPicPr>
            <p:cNvPr id="25" name="image4.png">
              <a:extLst>
                <a:ext uri="{FF2B5EF4-FFF2-40B4-BE49-F238E27FC236}">
                  <a16:creationId xmlns:a16="http://schemas.microsoft.com/office/drawing/2014/main" id="{A868AC30-89D6-4012-88B6-9C2FC13CA052}"/>
                </a:ext>
              </a:extLst>
            </p:cNvPr>
            <p:cNvPicPr/>
            <p:nvPr/>
          </p:nvPicPr>
          <p:blipFill>
            <a:blip r:embed="rId3"/>
            <a:srcRect/>
            <a:stretch>
              <a:fillRect/>
            </a:stretch>
          </p:blipFill>
          <p:spPr>
            <a:xfrm>
              <a:off x="1373258" y="6222365"/>
              <a:ext cx="6461657" cy="499110"/>
            </a:xfrm>
            <a:prstGeom prst="rect">
              <a:avLst/>
            </a:prstGeom>
          </p:spPr>
        </p:pic>
        <p:pic>
          <p:nvPicPr>
            <p:cNvPr id="33" name="image1.png" descr="A picture containing company name&#10;&#10;Description automatically generated">
              <a:extLst>
                <a:ext uri="{FF2B5EF4-FFF2-40B4-BE49-F238E27FC236}">
                  <a16:creationId xmlns:a16="http://schemas.microsoft.com/office/drawing/2014/main" id="{942A35AF-EAFF-4B80-9E94-B4A6C379EFA0}"/>
                </a:ext>
              </a:extLst>
            </p:cNvPr>
            <p:cNvPicPr/>
            <p:nvPr/>
          </p:nvPicPr>
          <p:blipFill>
            <a:blip r:embed="rId4"/>
            <a:srcRect/>
            <a:stretch>
              <a:fillRect/>
            </a:stretch>
          </p:blipFill>
          <p:spPr>
            <a:xfrm>
              <a:off x="277404" y="6262913"/>
              <a:ext cx="850163" cy="499109"/>
            </a:xfrm>
            <a:prstGeom prst="rect">
              <a:avLst/>
            </a:prstGeom>
          </p:spPr>
        </p:pic>
      </p:grpSp>
      <p:pic>
        <p:nvPicPr>
          <p:cNvPr id="26" name="Imagen 25">
            <a:extLst>
              <a:ext uri="{FF2B5EF4-FFF2-40B4-BE49-F238E27FC236}">
                <a16:creationId xmlns:a16="http://schemas.microsoft.com/office/drawing/2014/main" id="{26564B14-01CC-40EA-9555-6B59DD60E71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96141" y="1474670"/>
            <a:ext cx="7081191" cy="4722930"/>
          </a:xfrm>
          <a:prstGeom prst="rect">
            <a:avLst/>
          </a:prstGeom>
        </p:spPr>
      </p:pic>
    </p:spTree>
    <p:extLst>
      <p:ext uri="{BB962C8B-B14F-4D97-AF65-F5344CB8AC3E}">
        <p14:creationId xmlns:p14="http://schemas.microsoft.com/office/powerpoint/2010/main" val="4114389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Marcador de contenido 7"/>
          <p:cNvSpPr>
            <a:spLocks noGrp="1"/>
          </p:cNvSpPr>
          <p:nvPr>
            <p:ph idx="22"/>
          </p:nvPr>
        </p:nvSpPr>
        <p:spPr>
          <a:xfrm>
            <a:off x="454699" y="1075537"/>
            <a:ext cx="7539374" cy="523220"/>
          </a:xfrm>
        </p:spPr>
        <p:txBody>
          <a:bodyPr/>
          <a:lstStyle/>
          <a:p>
            <a:r>
              <a:rPr lang="en-US" dirty="0"/>
              <a:t>Introduction: Contextualization</a:t>
            </a:r>
          </a:p>
        </p:txBody>
      </p:sp>
      <p:sp>
        <p:nvSpPr>
          <p:cNvPr id="6" name="Marcador de contenido 5"/>
          <p:cNvSpPr>
            <a:spLocks noGrp="1"/>
          </p:cNvSpPr>
          <p:nvPr>
            <p:ph idx="1"/>
          </p:nvPr>
        </p:nvSpPr>
        <p:spPr>
          <a:xfrm>
            <a:off x="5160475" y="1706884"/>
            <a:ext cx="3630440" cy="4639595"/>
          </a:xfrm>
        </p:spPr>
        <p:txBody>
          <a:bodyPr numCol="1">
            <a:normAutofit lnSpcReduction="10000"/>
          </a:bodyPr>
          <a:lstStyle/>
          <a:p>
            <a:pPr algn="just"/>
            <a:r>
              <a:rPr lang="en-US" sz="1200" dirty="0"/>
              <a:t>Concentrations of several high-capacity roads (C-58, C-33 and C-17) in the accesses through the northern area of ​​Barcelona.</a:t>
            </a:r>
          </a:p>
          <a:p>
            <a:pPr algn="just"/>
            <a:endParaRPr lang="ca-ES" sz="1200" dirty="0"/>
          </a:p>
          <a:p>
            <a:pPr algn="just"/>
            <a:r>
              <a:rPr lang="en-US" sz="1200" dirty="0"/>
              <a:t>The proximity to several urban centers (Ciutat </a:t>
            </a:r>
            <a:r>
              <a:rPr lang="en-US" sz="1200" dirty="0" err="1"/>
              <a:t>Meridiana</a:t>
            </a:r>
            <a:r>
              <a:rPr lang="en-US" sz="1200" dirty="0"/>
              <a:t>, Torre </a:t>
            </a:r>
            <a:r>
              <a:rPr lang="en-US" sz="1200" dirty="0" err="1"/>
              <a:t>Baró</a:t>
            </a:r>
            <a:r>
              <a:rPr lang="en-US" sz="1200" dirty="0"/>
              <a:t> and </a:t>
            </a:r>
            <a:r>
              <a:rPr lang="en-US" sz="1200" dirty="0" err="1"/>
              <a:t>Vallbona</a:t>
            </a:r>
            <a:r>
              <a:rPr lang="en-US" sz="1200" dirty="0"/>
              <a:t>) promotes the generation of problems of congestion and both air and noise pollution, especially in the highlighted area, where up to 20 lanes are concentrated in parallel.</a:t>
            </a:r>
          </a:p>
          <a:p>
            <a:pPr algn="just"/>
            <a:endParaRPr lang="ca-ES" sz="1200" dirty="0"/>
          </a:p>
          <a:p>
            <a:pPr algn="just"/>
            <a:r>
              <a:rPr lang="en-US" sz="1200" dirty="0"/>
              <a:t>Resolution 134 / XII dated October 31st 2018 of the Parliament of Catalonia urges the Government of the </a:t>
            </a:r>
            <a:r>
              <a:rPr lang="en-US" sz="1200" dirty="0" err="1"/>
              <a:t>Generalitat</a:t>
            </a:r>
            <a:r>
              <a:rPr lang="en-US" sz="1200" dirty="0"/>
              <a:t> to implement, with the necessary previous studies, a variable speed system on these roads within the framework of the Infrastructure Master Plan in the Barcelona Metropolitan Region.</a:t>
            </a:r>
          </a:p>
          <a:p>
            <a:pPr algn="just"/>
            <a:endParaRPr lang="ca-ES" sz="1200" dirty="0"/>
          </a:p>
          <a:p>
            <a:pPr algn="just"/>
            <a:r>
              <a:rPr lang="en-US" sz="1200" dirty="0"/>
              <a:t>As a previous step to the implementation of a variable speed system, the Catalan Traffic Service, commissions CENIT for a study where one of the main objectives is the definition of an algorithm of the variable speed system based on traffic simulation that, taking into account the existing boundary conditions and constraints, controls the maximum speed while minimizes the environmental impact and eases the management of the traffic.</a:t>
            </a:r>
          </a:p>
        </p:txBody>
      </p:sp>
      <p:sp>
        <p:nvSpPr>
          <p:cNvPr id="5" name="Marcador de número de diapositiva 4"/>
          <p:cNvSpPr>
            <a:spLocks noGrp="1"/>
          </p:cNvSpPr>
          <p:nvPr>
            <p:ph type="sldNum" sz="quarter" idx="12"/>
          </p:nvPr>
        </p:nvSpPr>
        <p:spPr/>
        <p:txBody>
          <a:bodyPr/>
          <a:lstStyle/>
          <a:p>
            <a:fld id="{5336F0B7-EF37-4B31-BA1E-D2B9204CDF2B}" type="slidenum">
              <a:rPr lang="ca-ES" noProof="0" smtClean="0"/>
              <a:pPr/>
              <a:t>4</a:t>
            </a:fld>
            <a:endParaRPr lang="ca-ES" noProof="0" dirty="0"/>
          </a:p>
        </p:txBody>
      </p:sp>
      <p:pic>
        <p:nvPicPr>
          <p:cNvPr id="11" name="Imagen 10">
            <a:extLst>
              <a:ext uri="{FF2B5EF4-FFF2-40B4-BE49-F238E27FC236}">
                <a16:creationId xmlns:a16="http://schemas.microsoft.com/office/drawing/2014/main" id="{63491CBE-B36E-4DEB-95D5-CA44D46BE54F}"/>
              </a:ext>
            </a:extLst>
          </p:cNvPr>
          <p:cNvPicPr>
            <a:picLocks noChangeAspect="1"/>
          </p:cNvPicPr>
          <p:nvPr/>
        </p:nvPicPr>
        <p:blipFill rotWithShape="1">
          <a:blip r:embed="rId3"/>
          <a:srcRect l="10753" r="10141"/>
          <a:stretch/>
        </p:blipFill>
        <p:spPr>
          <a:xfrm>
            <a:off x="566057" y="1806118"/>
            <a:ext cx="4415246" cy="4263756"/>
          </a:xfrm>
          <a:prstGeom prst="rect">
            <a:avLst/>
          </a:prstGeom>
        </p:spPr>
      </p:pic>
      <p:sp>
        <p:nvSpPr>
          <p:cNvPr id="12" name="Conector 2">
            <a:extLst>
              <a:ext uri="{FF2B5EF4-FFF2-40B4-BE49-F238E27FC236}">
                <a16:creationId xmlns:a16="http://schemas.microsoft.com/office/drawing/2014/main" id="{07C5E513-F1FA-4689-BAB9-867294CA2B00}"/>
              </a:ext>
            </a:extLst>
          </p:cNvPr>
          <p:cNvSpPr/>
          <p:nvPr/>
        </p:nvSpPr>
        <p:spPr>
          <a:xfrm>
            <a:off x="3126376" y="4302031"/>
            <a:ext cx="1715588" cy="1590645"/>
          </a:xfrm>
          <a:prstGeom prst="flowChartConnector">
            <a:avLst/>
          </a:prstGeom>
          <a:noFill/>
        </p:spPr>
        <p:style>
          <a:lnRef idx="2">
            <a:schemeClr val="dk1"/>
          </a:lnRef>
          <a:fillRef idx="1">
            <a:schemeClr val="lt1"/>
          </a:fillRef>
          <a:effectRef idx="0">
            <a:schemeClr val="dk1"/>
          </a:effectRef>
          <a:fontRef idx="minor">
            <a:schemeClr val="dk1"/>
          </a:fontRef>
        </p:style>
        <p:txBody>
          <a:bodyPr rtlCol="0" anchor="ctr"/>
          <a:lstStyle/>
          <a:p>
            <a:pPr algn="ctr"/>
            <a:endParaRPr lang="es-ES"/>
          </a:p>
        </p:txBody>
      </p:sp>
      <p:sp>
        <p:nvSpPr>
          <p:cNvPr id="3" name="Forma libre 2"/>
          <p:cNvSpPr/>
          <p:nvPr/>
        </p:nvSpPr>
        <p:spPr>
          <a:xfrm>
            <a:off x="4374356" y="5357813"/>
            <a:ext cx="264319" cy="126206"/>
          </a:xfrm>
          <a:custGeom>
            <a:avLst/>
            <a:gdLst>
              <a:gd name="connsiteX0" fmla="*/ 0 w 264319"/>
              <a:gd name="connsiteY0" fmla="*/ 0 h 126206"/>
              <a:gd name="connsiteX1" fmla="*/ 7144 w 264319"/>
              <a:gd name="connsiteY1" fmla="*/ 11906 h 126206"/>
              <a:gd name="connsiteX2" fmla="*/ 11907 w 264319"/>
              <a:gd name="connsiteY2" fmla="*/ 19050 h 126206"/>
              <a:gd name="connsiteX3" fmla="*/ 33338 w 264319"/>
              <a:gd name="connsiteY3" fmla="*/ 28575 h 126206"/>
              <a:gd name="connsiteX4" fmla="*/ 47625 w 264319"/>
              <a:gd name="connsiteY4" fmla="*/ 33337 h 126206"/>
              <a:gd name="connsiteX5" fmla="*/ 54769 w 264319"/>
              <a:gd name="connsiteY5" fmla="*/ 35718 h 126206"/>
              <a:gd name="connsiteX6" fmla="*/ 73819 w 264319"/>
              <a:gd name="connsiteY6" fmla="*/ 38100 h 126206"/>
              <a:gd name="connsiteX7" fmla="*/ 90488 w 264319"/>
              <a:gd name="connsiteY7" fmla="*/ 42862 h 126206"/>
              <a:gd name="connsiteX8" fmla="*/ 107157 w 264319"/>
              <a:gd name="connsiteY8" fmla="*/ 50006 h 126206"/>
              <a:gd name="connsiteX9" fmla="*/ 126207 w 264319"/>
              <a:gd name="connsiteY9" fmla="*/ 54768 h 126206"/>
              <a:gd name="connsiteX10" fmla="*/ 135732 w 264319"/>
              <a:gd name="connsiteY10" fmla="*/ 57150 h 126206"/>
              <a:gd name="connsiteX11" fmla="*/ 154782 w 264319"/>
              <a:gd name="connsiteY11" fmla="*/ 59531 h 126206"/>
              <a:gd name="connsiteX12" fmla="*/ 176213 w 264319"/>
              <a:gd name="connsiteY12" fmla="*/ 66675 h 126206"/>
              <a:gd name="connsiteX13" fmla="*/ 183357 w 264319"/>
              <a:gd name="connsiteY13" fmla="*/ 69056 h 126206"/>
              <a:gd name="connsiteX14" fmla="*/ 204788 w 264319"/>
              <a:gd name="connsiteY14" fmla="*/ 80962 h 126206"/>
              <a:gd name="connsiteX15" fmla="*/ 226219 w 264319"/>
              <a:gd name="connsiteY15" fmla="*/ 92868 h 126206"/>
              <a:gd name="connsiteX16" fmla="*/ 233363 w 264319"/>
              <a:gd name="connsiteY16" fmla="*/ 100012 h 126206"/>
              <a:gd name="connsiteX17" fmla="*/ 240507 w 264319"/>
              <a:gd name="connsiteY17" fmla="*/ 104775 h 126206"/>
              <a:gd name="connsiteX18" fmla="*/ 252413 w 264319"/>
              <a:gd name="connsiteY18" fmla="*/ 114300 h 126206"/>
              <a:gd name="connsiteX19" fmla="*/ 254794 w 264319"/>
              <a:gd name="connsiteY19" fmla="*/ 121443 h 126206"/>
              <a:gd name="connsiteX20" fmla="*/ 261938 w 264319"/>
              <a:gd name="connsiteY20" fmla="*/ 123825 h 126206"/>
              <a:gd name="connsiteX21" fmla="*/ 264319 w 264319"/>
              <a:gd name="connsiteY21" fmla="*/ 126206 h 126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64319" h="126206">
                <a:moveTo>
                  <a:pt x="0" y="0"/>
                </a:moveTo>
                <a:cubicBezTo>
                  <a:pt x="2381" y="3969"/>
                  <a:pt x="4691" y="7981"/>
                  <a:pt x="7144" y="11906"/>
                </a:cubicBezTo>
                <a:cubicBezTo>
                  <a:pt x="8661" y="14333"/>
                  <a:pt x="9883" y="17026"/>
                  <a:pt x="11907" y="19050"/>
                </a:cubicBezTo>
                <a:cubicBezTo>
                  <a:pt x="17567" y="24710"/>
                  <a:pt x="26266" y="26218"/>
                  <a:pt x="33338" y="28575"/>
                </a:cubicBezTo>
                <a:lnTo>
                  <a:pt x="47625" y="33337"/>
                </a:lnTo>
                <a:cubicBezTo>
                  <a:pt x="50006" y="34131"/>
                  <a:pt x="52278" y="35407"/>
                  <a:pt x="54769" y="35718"/>
                </a:cubicBezTo>
                <a:cubicBezTo>
                  <a:pt x="61119" y="36512"/>
                  <a:pt x="67507" y="37048"/>
                  <a:pt x="73819" y="38100"/>
                </a:cubicBezTo>
                <a:cubicBezTo>
                  <a:pt x="79800" y="39097"/>
                  <a:pt x="84825" y="40975"/>
                  <a:pt x="90488" y="42862"/>
                </a:cubicBezTo>
                <a:cubicBezTo>
                  <a:pt x="101364" y="50113"/>
                  <a:pt x="93702" y="46162"/>
                  <a:pt x="107157" y="50006"/>
                </a:cubicBezTo>
                <a:cubicBezTo>
                  <a:pt x="129511" y="56392"/>
                  <a:pt x="93501" y="47499"/>
                  <a:pt x="126207" y="54768"/>
                </a:cubicBezTo>
                <a:cubicBezTo>
                  <a:pt x="129402" y="55478"/>
                  <a:pt x="132504" y="56612"/>
                  <a:pt x="135732" y="57150"/>
                </a:cubicBezTo>
                <a:cubicBezTo>
                  <a:pt x="142044" y="58202"/>
                  <a:pt x="148432" y="58737"/>
                  <a:pt x="154782" y="59531"/>
                </a:cubicBezTo>
                <a:lnTo>
                  <a:pt x="176213" y="66675"/>
                </a:lnTo>
                <a:lnTo>
                  <a:pt x="183357" y="69056"/>
                </a:lnTo>
                <a:cubicBezTo>
                  <a:pt x="199733" y="79973"/>
                  <a:pt x="192214" y="76771"/>
                  <a:pt x="204788" y="80962"/>
                </a:cubicBezTo>
                <a:cubicBezTo>
                  <a:pt x="221164" y="91879"/>
                  <a:pt x="213645" y="88677"/>
                  <a:pt x="226219" y="92868"/>
                </a:cubicBezTo>
                <a:cubicBezTo>
                  <a:pt x="228600" y="95249"/>
                  <a:pt x="230776" y="97856"/>
                  <a:pt x="233363" y="100012"/>
                </a:cubicBezTo>
                <a:cubicBezTo>
                  <a:pt x="235562" y="101844"/>
                  <a:pt x="238483" y="102751"/>
                  <a:pt x="240507" y="104775"/>
                </a:cubicBezTo>
                <a:cubicBezTo>
                  <a:pt x="251278" y="115546"/>
                  <a:pt x="238505" y="109663"/>
                  <a:pt x="252413" y="114300"/>
                </a:cubicBezTo>
                <a:cubicBezTo>
                  <a:pt x="253207" y="116681"/>
                  <a:pt x="253019" y="119668"/>
                  <a:pt x="254794" y="121443"/>
                </a:cubicBezTo>
                <a:cubicBezTo>
                  <a:pt x="256569" y="123218"/>
                  <a:pt x="259693" y="122702"/>
                  <a:pt x="261938" y="123825"/>
                </a:cubicBezTo>
                <a:cubicBezTo>
                  <a:pt x="262942" y="124327"/>
                  <a:pt x="263525" y="125412"/>
                  <a:pt x="264319" y="126206"/>
                </a:cubicBezTo>
              </a:path>
            </a:pathLst>
          </a:custGeom>
          <a:noFill/>
          <a:ln>
            <a:solidFill>
              <a:srgbClr val="2B48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4" name="Forma libre 3"/>
          <p:cNvSpPr/>
          <p:nvPr/>
        </p:nvSpPr>
        <p:spPr>
          <a:xfrm>
            <a:off x="4352925" y="5305425"/>
            <a:ext cx="316725" cy="142875"/>
          </a:xfrm>
          <a:custGeom>
            <a:avLst/>
            <a:gdLst>
              <a:gd name="connsiteX0" fmla="*/ 0 w 316725"/>
              <a:gd name="connsiteY0" fmla="*/ 0 h 142875"/>
              <a:gd name="connsiteX1" fmla="*/ 11906 w 316725"/>
              <a:gd name="connsiteY1" fmla="*/ 7144 h 142875"/>
              <a:gd name="connsiteX2" fmla="*/ 19050 w 316725"/>
              <a:gd name="connsiteY2" fmla="*/ 9525 h 142875"/>
              <a:gd name="connsiteX3" fmla="*/ 30956 w 316725"/>
              <a:gd name="connsiteY3" fmla="*/ 19050 h 142875"/>
              <a:gd name="connsiteX4" fmla="*/ 35719 w 316725"/>
              <a:gd name="connsiteY4" fmla="*/ 26194 h 142875"/>
              <a:gd name="connsiteX5" fmla="*/ 42863 w 316725"/>
              <a:gd name="connsiteY5" fmla="*/ 33338 h 142875"/>
              <a:gd name="connsiteX6" fmla="*/ 50006 w 316725"/>
              <a:gd name="connsiteY6" fmla="*/ 47625 h 142875"/>
              <a:gd name="connsiteX7" fmla="*/ 78581 w 316725"/>
              <a:gd name="connsiteY7" fmla="*/ 61913 h 142875"/>
              <a:gd name="connsiteX8" fmla="*/ 95250 w 316725"/>
              <a:gd name="connsiteY8" fmla="*/ 64294 h 142875"/>
              <a:gd name="connsiteX9" fmla="*/ 111919 w 316725"/>
              <a:gd name="connsiteY9" fmla="*/ 69056 h 142875"/>
              <a:gd name="connsiteX10" fmla="*/ 126206 w 316725"/>
              <a:gd name="connsiteY10" fmla="*/ 73819 h 142875"/>
              <a:gd name="connsiteX11" fmla="*/ 133350 w 316725"/>
              <a:gd name="connsiteY11" fmla="*/ 76200 h 142875"/>
              <a:gd name="connsiteX12" fmla="*/ 164306 w 316725"/>
              <a:gd name="connsiteY12" fmla="*/ 78581 h 142875"/>
              <a:gd name="connsiteX13" fmla="*/ 178594 w 316725"/>
              <a:gd name="connsiteY13" fmla="*/ 85725 h 142875"/>
              <a:gd name="connsiteX14" fmla="*/ 202406 w 316725"/>
              <a:gd name="connsiteY14" fmla="*/ 92869 h 142875"/>
              <a:gd name="connsiteX15" fmla="*/ 223838 w 316725"/>
              <a:gd name="connsiteY15" fmla="*/ 100013 h 142875"/>
              <a:gd name="connsiteX16" fmla="*/ 245269 w 316725"/>
              <a:gd name="connsiteY16" fmla="*/ 107156 h 142875"/>
              <a:gd name="connsiteX17" fmla="*/ 252413 w 316725"/>
              <a:gd name="connsiteY17" fmla="*/ 109538 h 142875"/>
              <a:gd name="connsiteX18" fmla="*/ 259556 w 316725"/>
              <a:gd name="connsiteY18" fmla="*/ 111919 h 142875"/>
              <a:gd name="connsiteX19" fmla="*/ 280988 w 316725"/>
              <a:gd name="connsiteY19" fmla="*/ 123825 h 142875"/>
              <a:gd name="connsiteX20" fmla="*/ 309563 w 316725"/>
              <a:gd name="connsiteY20" fmla="*/ 138113 h 142875"/>
              <a:gd name="connsiteX21" fmla="*/ 316706 w 316725"/>
              <a:gd name="connsiteY21" fmla="*/ 142875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16725" h="142875">
                <a:moveTo>
                  <a:pt x="0" y="0"/>
                </a:moveTo>
                <a:cubicBezTo>
                  <a:pt x="3969" y="2381"/>
                  <a:pt x="7766" y="5074"/>
                  <a:pt x="11906" y="7144"/>
                </a:cubicBezTo>
                <a:cubicBezTo>
                  <a:pt x="14151" y="8267"/>
                  <a:pt x="17090" y="7957"/>
                  <a:pt x="19050" y="9525"/>
                </a:cubicBezTo>
                <a:cubicBezTo>
                  <a:pt x="34438" y="21835"/>
                  <a:pt x="13001" y="13065"/>
                  <a:pt x="30956" y="19050"/>
                </a:cubicBezTo>
                <a:cubicBezTo>
                  <a:pt x="32544" y="21431"/>
                  <a:pt x="33887" y="23995"/>
                  <a:pt x="35719" y="26194"/>
                </a:cubicBezTo>
                <a:cubicBezTo>
                  <a:pt x="37875" y="28781"/>
                  <a:pt x="40995" y="30536"/>
                  <a:pt x="42863" y="33338"/>
                </a:cubicBezTo>
                <a:cubicBezTo>
                  <a:pt x="48637" y="41999"/>
                  <a:pt x="41015" y="39757"/>
                  <a:pt x="50006" y="47625"/>
                </a:cubicBezTo>
                <a:cubicBezTo>
                  <a:pt x="57365" y="54064"/>
                  <a:pt x="68604" y="60488"/>
                  <a:pt x="78581" y="61913"/>
                </a:cubicBezTo>
                <a:lnTo>
                  <a:pt x="95250" y="64294"/>
                </a:lnTo>
                <a:cubicBezTo>
                  <a:pt x="119297" y="72308"/>
                  <a:pt x="81969" y="60070"/>
                  <a:pt x="111919" y="69056"/>
                </a:cubicBezTo>
                <a:cubicBezTo>
                  <a:pt x="116727" y="70499"/>
                  <a:pt x="121444" y="72231"/>
                  <a:pt x="126206" y="73819"/>
                </a:cubicBezTo>
                <a:cubicBezTo>
                  <a:pt x="128587" y="74613"/>
                  <a:pt x="130847" y="76008"/>
                  <a:pt x="133350" y="76200"/>
                </a:cubicBezTo>
                <a:lnTo>
                  <a:pt x="164306" y="78581"/>
                </a:lnTo>
                <a:cubicBezTo>
                  <a:pt x="190367" y="87270"/>
                  <a:pt x="150889" y="73412"/>
                  <a:pt x="178594" y="85725"/>
                </a:cubicBezTo>
                <a:cubicBezTo>
                  <a:pt x="190256" y="90908"/>
                  <a:pt x="191746" y="89672"/>
                  <a:pt x="202406" y="92869"/>
                </a:cubicBezTo>
                <a:cubicBezTo>
                  <a:pt x="202486" y="92893"/>
                  <a:pt x="220227" y="98809"/>
                  <a:pt x="223838" y="100013"/>
                </a:cubicBezTo>
                <a:lnTo>
                  <a:pt x="245269" y="107156"/>
                </a:lnTo>
                <a:lnTo>
                  <a:pt x="252413" y="109538"/>
                </a:lnTo>
                <a:cubicBezTo>
                  <a:pt x="254794" y="110332"/>
                  <a:pt x="257468" y="110527"/>
                  <a:pt x="259556" y="111919"/>
                </a:cubicBezTo>
                <a:cubicBezTo>
                  <a:pt x="275933" y="122836"/>
                  <a:pt x="268414" y="119634"/>
                  <a:pt x="280988" y="123825"/>
                </a:cubicBezTo>
                <a:cubicBezTo>
                  <a:pt x="299452" y="136134"/>
                  <a:pt x="289846" y="131540"/>
                  <a:pt x="309563" y="138113"/>
                </a:cubicBezTo>
                <a:cubicBezTo>
                  <a:pt x="317459" y="140745"/>
                  <a:pt x="316706" y="137984"/>
                  <a:pt x="316706" y="142875"/>
                </a:cubicBezTo>
              </a:path>
            </a:pathLst>
          </a:custGeom>
          <a:noFill/>
          <a:ln>
            <a:solidFill>
              <a:srgbClr val="2B48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nvGrpSpPr>
          <p:cNvPr id="13" name="Group 5">
            <a:extLst>
              <a:ext uri="{FF2B5EF4-FFF2-40B4-BE49-F238E27FC236}">
                <a16:creationId xmlns:a16="http://schemas.microsoft.com/office/drawing/2014/main" id="{C56907D9-40C0-4401-B729-382E8A7A77DB}"/>
              </a:ext>
            </a:extLst>
          </p:cNvPr>
          <p:cNvGrpSpPr/>
          <p:nvPr/>
        </p:nvGrpSpPr>
        <p:grpSpPr>
          <a:xfrm>
            <a:off x="308925" y="6400805"/>
            <a:ext cx="5124466" cy="365922"/>
            <a:chOff x="277404" y="6222365"/>
            <a:chExt cx="7557511" cy="539657"/>
          </a:xfrm>
        </p:grpSpPr>
        <p:pic>
          <p:nvPicPr>
            <p:cNvPr id="14" name="image4.png">
              <a:extLst>
                <a:ext uri="{FF2B5EF4-FFF2-40B4-BE49-F238E27FC236}">
                  <a16:creationId xmlns:a16="http://schemas.microsoft.com/office/drawing/2014/main" id="{ED2B543B-5E80-443B-904C-FDA8EEEE9D0B}"/>
                </a:ext>
              </a:extLst>
            </p:cNvPr>
            <p:cNvPicPr/>
            <p:nvPr/>
          </p:nvPicPr>
          <p:blipFill>
            <a:blip r:embed="rId4"/>
            <a:srcRect/>
            <a:stretch>
              <a:fillRect/>
            </a:stretch>
          </p:blipFill>
          <p:spPr>
            <a:xfrm>
              <a:off x="1373258" y="6222365"/>
              <a:ext cx="6461657" cy="499110"/>
            </a:xfrm>
            <a:prstGeom prst="rect">
              <a:avLst/>
            </a:prstGeom>
          </p:spPr>
        </p:pic>
        <p:pic>
          <p:nvPicPr>
            <p:cNvPr id="15" name="image1.png" descr="A picture containing company name&#10;&#10;Description automatically generated">
              <a:extLst>
                <a:ext uri="{FF2B5EF4-FFF2-40B4-BE49-F238E27FC236}">
                  <a16:creationId xmlns:a16="http://schemas.microsoft.com/office/drawing/2014/main" id="{37B4C17E-912E-4F67-87E7-C0F7A9487CA8}"/>
                </a:ext>
              </a:extLst>
            </p:cNvPr>
            <p:cNvPicPr/>
            <p:nvPr/>
          </p:nvPicPr>
          <p:blipFill>
            <a:blip r:embed="rId5"/>
            <a:srcRect/>
            <a:stretch>
              <a:fillRect/>
            </a:stretch>
          </p:blipFill>
          <p:spPr>
            <a:xfrm>
              <a:off x="277404" y="6262913"/>
              <a:ext cx="850163" cy="499109"/>
            </a:xfrm>
            <a:prstGeom prst="rect">
              <a:avLst/>
            </a:prstGeom>
          </p:spPr>
        </p:pic>
      </p:grpSp>
    </p:spTree>
    <p:extLst>
      <p:ext uri="{BB962C8B-B14F-4D97-AF65-F5344CB8AC3E}">
        <p14:creationId xmlns:p14="http://schemas.microsoft.com/office/powerpoint/2010/main" val="15062997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Marcador de contenido 7"/>
          <p:cNvSpPr>
            <a:spLocks noGrp="1"/>
          </p:cNvSpPr>
          <p:nvPr>
            <p:ph idx="22"/>
          </p:nvPr>
        </p:nvSpPr>
        <p:spPr>
          <a:xfrm>
            <a:off x="454699" y="1075537"/>
            <a:ext cx="8201686" cy="523220"/>
          </a:xfrm>
        </p:spPr>
        <p:txBody>
          <a:bodyPr/>
          <a:lstStyle/>
          <a:p>
            <a:r>
              <a:rPr lang="en-US" dirty="0"/>
              <a:t>Assessment: Economical impact</a:t>
            </a:r>
          </a:p>
        </p:txBody>
      </p:sp>
      <p:sp>
        <p:nvSpPr>
          <p:cNvPr id="16" name="Marcador de número de diapositiva 4">
            <a:extLst>
              <a:ext uri="{FF2B5EF4-FFF2-40B4-BE49-F238E27FC236}">
                <a16:creationId xmlns:a16="http://schemas.microsoft.com/office/drawing/2014/main" id="{B73E12AB-D73E-4122-90AF-9992E294EB0C}"/>
              </a:ext>
            </a:extLst>
          </p:cNvPr>
          <p:cNvSpPr>
            <a:spLocks noGrp="1"/>
          </p:cNvSpPr>
          <p:nvPr>
            <p:ph type="sldNum" sz="quarter" idx="12"/>
          </p:nvPr>
        </p:nvSpPr>
        <p:spPr>
          <a:xfrm>
            <a:off x="6522785" y="6250846"/>
            <a:ext cx="2133600" cy="365125"/>
          </a:xfrm>
        </p:spPr>
        <p:txBody>
          <a:bodyPr/>
          <a:lstStyle/>
          <a:p>
            <a:fld id="{5336F0B7-EF37-4B31-BA1E-D2B9204CDF2B}" type="slidenum">
              <a:rPr lang="ca-ES" noProof="0" smtClean="0"/>
              <a:pPr/>
              <a:t>40</a:t>
            </a:fld>
            <a:endParaRPr lang="ca-ES" noProof="0" dirty="0"/>
          </a:p>
        </p:txBody>
      </p:sp>
      <p:graphicFrame>
        <p:nvGraphicFramePr>
          <p:cNvPr id="7" name="Tabla 6">
            <a:extLst>
              <a:ext uri="{FF2B5EF4-FFF2-40B4-BE49-F238E27FC236}">
                <a16:creationId xmlns:a16="http://schemas.microsoft.com/office/drawing/2014/main" id="{8A753C94-2C1E-4DB1-9D79-5E33A439A813}"/>
              </a:ext>
            </a:extLst>
          </p:cNvPr>
          <p:cNvGraphicFramePr>
            <a:graphicFrameLocks noGrp="1"/>
          </p:cNvGraphicFramePr>
          <p:nvPr>
            <p:extLst/>
          </p:nvPr>
        </p:nvGraphicFramePr>
        <p:xfrm>
          <a:off x="5538650" y="4657998"/>
          <a:ext cx="3018610" cy="838202"/>
        </p:xfrm>
        <a:graphic>
          <a:graphicData uri="http://schemas.openxmlformats.org/drawingml/2006/table">
            <a:tbl>
              <a:tblPr>
                <a:tableStyleId>{5C22544A-7EE6-4342-B048-85BDC9FD1C3A}</a:tableStyleId>
              </a:tblPr>
              <a:tblGrid>
                <a:gridCol w="1509305">
                  <a:extLst>
                    <a:ext uri="{9D8B030D-6E8A-4147-A177-3AD203B41FA5}">
                      <a16:colId xmlns:a16="http://schemas.microsoft.com/office/drawing/2014/main" val="4004053034"/>
                    </a:ext>
                  </a:extLst>
                </a:gridCol>
                <a:gridCol w="1509305">
                  <a:extLst>
                    <a:ext uri="{9D8B030D-6E8A-4147-A177-3AD203B41FA5}">
                      <a16:colId xmlns:a16="http://schemas.microsoft.com/office/drawing/2014/main" val="1894000682"/>
                    </a:ext>
                  </a:extLst>
                </a:gridCol>
              </a:tblGrid>
              <a:tr h="419101">
                <a:tc>
                  <a:txBody>
                    <a:bodyPr/>
                    <a:lstStyle/>
                    <a:p>
                      <a:pPr algn="l" fontAlgn="b"/>
                      <a:r>
                        <a:rPr lang="ca-ES" sz="1600" b="1" kern="1200" noProof="0" dirty="0">
                          <a:solidFill>
                            <a:schemeClr val="tx1"/>
                          </a:solidFill>
                          <a:latin typeface="Source Sans Pro" charset="0"/>
                          <a:ea typeface="Source Sans Pro" charset="0"/>
                          <a:cs typeface="+mn-cs"/>
                        </a:rPr>
                        <a:t>TOTAL DAY</a:t>
                      </a:r>
                    </a:p>
                  </a:txBody>
                  <a:tcPr marL="7620" marR="7620" marT="7620" marB="0" anchor="b"/>
                </a:tc>
                <a:tc>
                  <a:txBody>
                    <a:bodyPr/>
                    <a:lstStyle/>
                    <a:p>
                      <a:pPr algn="r" fontAlgn="b"/>
                      <a:r>
                        <a:rPr lang="es-ES" sz="1600" b="1" kern="1200" dirty="0">
                          <a:solidFill>
                            <a:schemeClr val="tx1"/>
                          </a:solidFill>
                          <a:latin typeface="Source Sans Pro" charset="0"/>
                          <a:ea typeface="Source Sans Pro" charset="0"/>
                          <a:cs typeface="+mn-cs"/>
                        </a:rPr>
                        <a:t>16.427 €</a:t>
                      </a:r>
                    </a:p>
                  </a:txBody>
                  <a:tcPr marL="7620" marR="7620" marT="7620" marB="0" anchor="b"/>
                </a:tc>
                <a:extLst>
                  <a:ext uri="{0D108BD9-81ED-4DB2-BD59-A6C34878D82A}">
                    <a16:rowId xmlns:a16="http://schemas.microsoft.com/office/drawing/2014/main" val="2659142556"/>
                  </a:ext>
                </a:extLst>
              </a:tr>
              <a:tr h="419101">
                <a:tc>
                  <a:txBody>
                    <a:bodyPr/>
                    <a:lstStyle/>
                    <a:p>
                      <a:pPr algn="l" fontAlgn="b"/>
                      <a:r>
                        <a:rPr lang="ca-ES" sz="1600" b="1" kern="1200" noProof="0" dirty="0">
                          <a:solidFill>
                            <a:schemeClr val="tx1"/>
                          </a:solidFill>
                          <a:latin typeface="Source Sans Pro" charset="0"/>
                          <a:ea typeface="Source Sans Pro" charset="0"/>
                          <a:cs typeface="+mn-cs"/>
                        </a:rPr>
                        <a:t>TOTAL YEAR</a:t>
                      </a:r>
                      <a:r>
                        <a:rPr lang="ca-ES" sz="1600" b="1" kern="1200" baseline="0" noProof="0" dirty="0">
                          <a:solidFill>
                            <a:schemeClr val="tx1"/>
                          </a:solidFill>
                          <a:latin typeface="Source Sans Pro" charset="0"/>
                          <a:ea typeface="Source Sans Pro" charset="0"/>
                          <a:cs typeface="+mn-cs"/>
                        </a:rPr>
                        <a:t> </a:t>
                      </a:r>
                      <a:r>
                        <a:rPr lang="ca-ES" sz="1600" b="1" kern="1200" noProof="0" dirty="0">
                          <a:solidFill>
                            <a:schemeClr val="tx1"/>
                          </a:solidFill>
                          <a:latin typeface="Source Sans Pro" charset="0"/>
                          <a:ea typeface="Source Sans Pro" charset="0"/>
                          <a:cs typeface="+mn-cs"/>
                        </a:rPr>
                        <a:t>*</a:t>
                      </a:r>
                    </a:p>
                  </a:txBody>
                  <a:tcPr marL="7620" marR="7620" marT="7620" marB="0" anchor="b"/>
                </a:tc>
                <a:tc>
                  <a:txBody>
                    <a:bodyPr/>
                    <a:lstStyle/>
                    <a:p>
                      <a:pPr algn="r" fontAlgn="b"/>
                      <a:r>
                        <a:rPr lang="es-ES" sz="1600" b="1" kern="1200" dirty="0">
                          <a:solidFill>
                            <a:schemeClr val="tx1"/>
                          </a:solidFill>
                          <a:latin typeface="Source Sans Pro" charset="0"/>
                          <a:ea typeface="Source Sans Pro" charset="0"/>
                          <a:cs typeface="+mn-cs"/>
                        </a:rPr>
                        <a:t>3.285.477 €</a:t>
                      </a:r>
                    </a:p>
                  </a:txBody>
                  <a:tcPr marL="7620" marR="7620" marT="7620" marB="0" anchor="b"/>
                </a:tc>
                <a:extLst>
                  <a:ext uri="{0D108BD9-81ED-4DB2-BD59-A6C34878D82A}">
                    <a16:rowId xmlns:a16="http://schemas.microsoft.com/office/drawing/2014/main" val="158642525"/>
                  </a:ext>
                </a:extLst>
              </a:tr>
            </a:tbl>
          </a:graphicData>
        </a:graphic>
      </p:graphicFrame>
      <p:sp>
        <p:nvSpPr>
          <p:cNvPr id="15" name="Marcador de contenido 5">
            <a:extLst>
              <a:ext uri="{FF2B5EF4-FFF2-40B4-BE49-F238E27FC236}">
                <a16:creationId xmlns:a16="http://schemas.microsoft.com/office/drawing/2014/main" id="{CB9CF09E-07D1-4614-A9E9-9EE78E96B49F}"/>
              </a:ext>
            </a:extLst>
          </p:cNvPr>
          <p:cNvSpPr>
            <a:spLocks noGrp="1"/>
          </p:cNvSpPr>
          <p:nvPr>
            <p:ph idx="1"/>
          </p:nvPr>
        </p:nvSpPr>
        <p:spPr>
          <a:xfrm>
            <a:off x="5852160" y="5697858"/>
            <a:ext cx="2705101" cy="847722"/>
          </a:xfrm>
        </p:spPr>
        <p:txBody>
          <a:bodyPr numCol="1">
            <a:normAutofit/>
          </a:bodyPr>
          <a:lstStyle/>
          <a:p>
            <a:pPr algn="just"/>
            <a:r>
              <a:rPr lang="en-US" sz="1050" dirty="0"/>
              <a:t>(*) Approx.. 200 days per year with the same traffic behavior than the simulated</a:t>
            </a:r>
          </a:p>
        </p:txBody>
      </p:sp>
      <p:sp>
        <p:nvSpPr>
          <p:cNvPr id="10" name="Marcador de contenido 5">
            <a:extLst>
              <a:ext uri="{FF2B5EF4-FFF2-40B4-BE49-F238E27FC236}">
                <a16:creationId xmlns:a16="http://schemas.microsoft.com/office/drawing/2014/main" id="{CB9CF09E-07D1-4614-A9E9-9EE78E96B49F}"/>
              </a:ext>
            </a:extLst>
          </p:cNvPr>
          <p:cNvSpPr txBox="1">
            <a:spLocks/>
          </p:cNvSpPr>
          <p:nvPr/>
        </p:nvSpPr>
        <p:spPr>
          <a:xfrm>
            <a:off x="514048" y="4655868"/>
            <a:ext cx="4319209" cy="847722"/>
          </a:xfrm>
          <a:prstGeom prst="rect">
            <a:avLst/>
          </a:prstGeom>
        </p:spPr>
        <p:txBody>
          <a:bodyPr vert="horz" lIns="91440" tIns="45720" rIns="91440" bIns="45720" numCol="1" spcCol="360000" rtlCol="0">
            <a:normAutofit lnSpcReduction="10000"/>
          </a:bodyPr>
          <a:lstStyle>
            <a:lvl1pPr marL="0" indent="0" algn="l" defTabSz="914400" rtl="0" eaLnBrk="1" latinLnBrk="0" hangingPunct="1">
              <a:spcBef>
                <a:spcPts val="0"/>
              </a:spcBef>
              <a:buFont typeface="Arial" pitchFamily="34" charset="0"/>
              <a:buNone/>
              <a:defRPr sz="1400" kern="1200">
                <a:solidFill>
                  <a:schemeClr val="tx1"/>
                </a:solidFill>
                <a:latin typeface="Source Sans Pro" charset="0"/>
                <a:ea typeface="Source Sans Pro" charset="0"/>
                <a:cs typeface="Source Sans Pro" charset="0"/>
              </a:defRPr>
            </a:lvl1pPr>
            <a:lvl2pPr marL="457200" indent="0" algn="l" defTabSz="914400" rtl="0" eaLnBrk="1" latinLnBrk="0" hangingPunct="1">
              <a:spcBef>
                <a:spcPct val="20000"/>
              </a:spcBef>
              <a:buFont typeface="Arial" pitchFamily="34" charset="0"/>
              <a:buNone/>
              <a:defRPr sz="1400" kern="1200">
                <a:solidFill>
                  <a:schemeClr val="tx1"/>
                </a:solidFill>
                <a:latin typeface="Source Sans Pro" charset="0"/>
                <a:ea typeface="Source Sans Pro" charset="0"/>
                <a:cs typeface="Source Sans Pro" charset="0"/>
              </a:defRPr>
            </a:lvl2pPr>
            <a:lvl3pPr marL="914400" indent="0" algn="l" defTabSz="914400" rtl="0" eaLnBrk="1" latinLnBrk="0" hangingPunct="1">
              <a:spcBef>
                <a:spcPct val="20000"/>
              </a:spcBef>
              <a:buFont typeface="Arial" pitchFamily="34" charset="0"/>
              <a:buNone/>
              <a:defRPr sz="1400" kern="1200">
                <a:solidFill>
                  <a:schemeClr val="tx1"/>
                </a:solidFill>
                <a:latin typeface="Source Sans Pro" charset="0"/>
                <a:ea typeface="Source Sans Pro" charset="0"/>
                <a:cs typeface="Source Sans Pro" charset="0"/>
              </a:defRPr>
            </a:lvl3pPr>
            <a:lvl4pPr marL="1371600" indent="0" algn="l" defTabSz="914400" rtl="0" eaLnBrk="1" latinLnBrk="0" hangingPunct="1">
              <a:spcBef>
                <a:spcPct val="20000"/>
              </a:spcBef>
              <a:buFont typeface="Arial" pitchFamily="34" charset="0"/>
              <a:buNone/>
              <a:defRPr sz="1400" kern="1200">
                <a:solidFill>
                  <a:schemeClr val="tx1"/>
                </a:solidFill>
                <a:latin typeface="Source Sans Pro" charset="0"/>
                <a:ea typeface="Source Sans Pro" charset="0"/>
                <a:cs typeface="Source Sans Pro" charset="0"/>
              </a:defRPr>
            </a:lvl4pPr>
            <a:lvl5pPr marL="1828800" indent="0" algn="l" defTabSz="914400" rtl="0" eaLnBrk="1" latinLnBrk="0" hangingPunct="1">
              <a:spcBef>
                <a:spcPct val="20000"/>
              </a:spcBef>
              <a:buFont typeface="Arial" pitchFamily="34" charset="0"/>
              <a:buNone/>
              <a:defRPr sz="1400" kern="1200">
                <a:solidFill>
                  <a:schemeClr val="tx1"/>
                </a:solidFill>
                <a:latin typeface="Source Sans Pro" charset="0"/>
                <a:ea typeface="Source Sans Pro" charset="0"/>
                <a:cs typeface="Source Sans Pro"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r>
              <a:rPr lang="ca-ES" sz="1050" dirty="0"/>
              <a:t>Unit costs </a:t>
            </a:r>
            <a:r>
              <a:rPr lang="ca-ES" sz="1050" dirty="0" err="1"/>
              <a:t>from</a:t>
            </a:r>
            <a:r>
              <a:rPr lang="ca-ES" sz="1050" dirty="0"/>
              <a:t> </a:t>
            </a:r>
            <a:r>
              <a:rPr lang="ca-ES" sz="1050" dirty="0" err="1"/>
              <a:t>the</a:t>
            </a:r>
            <a:r>
              <a:rPr lang="ca-ES" sz="1050" dirty="0"/>
              <a:t> </a:t>
            </a:r>
            <a:r>
              <a:rPr lang="en-US" sz="1050" i="1" dirty="0"/>
              <a:t>Handbook on the external costs of transport (EU):</a:t>
            </a:r>
          </a:p>
          <a:p>
            <a:pPr marL="171450" indent="-171450" algn="just">
              <a:buFont typeface="Arial" panose="020B0604020202020204" pitchFamily="34" charset="0"/>
              <a:buChar char="•"/>
            </a:pPr>
            <a:r>
              <a:rPr lang="en-US" sz="1050" i="1" dirty="0"/>
              <a:t>CO</a:t>
            </a:r>
            <a:r>
              <a:rPr lang="en-US" sz="1050" i="1" baseline="-25000" dirty="0"/>
              <a:t>2</a:t>
            </a:r>
            <a:r>
              <a:rPr lang="en-US" sz="1050" i="1" dirty="0"/>
              <a:t>: 100€ / </a:t>
            </a:r>
            <a:r>
              <a:rPr lang="en-US" sz="1050" i="1" dirty="0" err="1"/>
              <a:t>tn</a:t>
            </a:r>
            <a:endParaRPr lang="en-US" sz="1050" i="1" dirty="0"/>
          </a:p>
          <a:p>
            <a:pPr marL="171450" indent="-171450" algn="just">
              <a:buFont typeface="Arial" panose="020B0604020202020204" pitchFamily="34" charset="0"/>
              <a:buChar char="•"/>
            </a:pPr>
            <a:r>
              <a:rPr lang="en-US" sz="1050" i="1" dirty="0"/>
              <a:t>NO</a:t>
            </a:r>
            <a:r>
              <a:rPr lang="en-US" sz="1050" i="1" baseline="-25000" dirty="0"/>
              <a:t>X</a:t>
            </a:r>
            <a:r>
              <a:rPr lang="en-US" sz="1050" i="1" dirty="0"/>
              <a:t>: 6.8€/kg (average between CITY and RURAL scenario)</a:t>
            </a:r>
          </a:p>
          <a:p>
            <a:pPr marL="171450" indent="-171450" algn="just">
              <a:buFont typeface="Arial" panose="020B0604020202020204" pitchFamily="34" charset="0"/>
              <a:buChar char="•"/>
            </a:pPr>
            <a:r>
              <a:rPr lang="en-US" sz="1050" i="1" dirty="0"/>
              <a:t>PM: 348€/kg (for EXHAUST in METROPOLITAN scenario)</a:t>
            </a:r>
          </a:p>
          <a:p>
            <a:pPr marL="171450" indent="-171450" algn="just">
              <a:buFont typeface="Arial" panose="020B0604020202020204" pitchFamily="34" charset="0"/>
              <a:buChar char="•"/>
            </a:pPr>
            <a:r>
              <a:rPr lang="en-US" sz="1050" i="1" dirty="0"/>
              <a:t>Value for time: 12.1€/h (for SHORT DISTANCE and COMMUTER)</a:t>
            </a:r>
            <a:endParaRPr lang="ca-ES" sz="1050" i="1" dirty="0"/>
          </a:p>
        </p:txBody>
      </p:sp>
      <p:grpSp>
        <p:nvGrpSpPr>
          <p:cNvPr id="11" name="Group 5">
            <a:extLst>
              <a:ext uri="{FF2B5EF4-FFF2-40B4-BE49-F238E27FC236}">
                <a16:creationId xmlns:a16="http://schemas.microsoft.com/office/drawing/2014/main" id="{9BD88273-3799-4F51-91AA-B3E4C157FF05}"/>
              </a:ext>
            </a:extLst>
          </p:cNvPr>
          <p:cNvGrpSpPr/>
          <p:nvPr/>
        </p:nvGrpSpPr>
        <p:grpSpPr>
          <a:xfrm>
            <a:off x="308925" y="6400805"/>
            <a:ext cx="5124466" cy="365922"/>
            <a:chOff x="277404" y="6222365"/>
            <a:chExt cx="7557511" cy="539657"/>
          </a:xfrm>
        </p:grpSpPr>
        <p:pic>
          <p:nvPicPr>
            <p:cNvPr id="12" name="image4.png">
              <a:extLst>
                <a:ext uri="{FF2B5EF4-FFF2-40B4-BE49-F238E27FC236}">
                  <a16:creationId xmlns:a16="http://schemas.microsoft.com/office/drawing/2014/main" id="{CAAEB89D-8FE0-4830-9519-E395814F9008}"/>
                </a:ext>
              </a:extLst>
            </p:cNvPr>
            <p:cNvPicPr/>
            <p:nvPr/>
          </p:nvPicPr>
          <p:blipFill>
            <a:blip r:embed="rId3"/>
            <a:srcRect/>
            <a:stretch>
              <a:fillRect/>
            </a:stretch>
          </p:blipFill>
          <p:spPr>
            <a:xfrm>
              <a:off x="1373258" y="6222365"/>
              <a:ext cx="6461657" cy="499110"/>
            </a:xfrm>
            <a:prstGeom prst="rect">
              <a:avLst/>
            </a:prstGeom>
          </p:spPr>
        </p:pic>
        <p:pic>
          <p:nvPicPr>
            <p:cNvPr id="13" name="image1.png" descr="A picture containing company name&#10;&#10;Description automatically generated">
              <a:extLst>
                <a:ext uri="{FF2B5EF4-FFF2-40B4-BE49-F238E27FC236}">
                  <a16:creationId xmlns:a16="http://schemas.microsoft.com/office/drawing/2014/main" id="{A62F55D2-3E23-4145-8AE2-2420CF6AAA1C}"/>
                </a:ext>
              </a:extLst>
            </p:cNvPr>
            <p:cNvPicPr/>
            <p:nvPr/>
          </p:nvPicPr>
          <p:blipFill>
            <a:blip r:embed="rId4"/>
            <a:srcRect/>
            <a:stretch>
              <a:fillRect/>
            </a:stretch>
          </p:blipFill>
          <p:spPr>
            <a:xfrm>
              <a:off x="277404" y="6262913"/>
              <a:ext cx="850163" cy="499109"/>
            </a:xfrm>
            <a:prstGeom prst="rect">
              <a:avLst/>
            </a:prstGeom>
          </p:spPr>
        </p:pic>
      </p:grpSp>
      <p:pic>
        <p:nvPicPr>
          <p:cNvPr id="14" name="Imagen 13">
            <a:extLst>
              <a:ext uri="{FF2B5EF4-FFF2-40B4-BE49-F238E27FC236}">
                <a16:creationId xmlns:a16="http://schemas.microsoft.com/office/drawing/2014/main" id="{E2E7D9B8-8B4C-4ED0-87E9-E5967F1F07E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5250" y="1682302"/>
            <a:ext cx="8953500" cy="2849696"/>
          </a:xfrm>
          <a:prstGeom prst="rect">
            <a:avLst/>
          </a:prstGeom>
        </p:spPr>
      </p:pic>
    </p:spTree>
    <p:extLst>
      <p:ext uri="{BB962C8B-B14F-4D97-AF65-F5344CB8AC3E}">
        <p14:creationId xmlns:p14="http://schemas.microsoft.com/office/powerpoint/2010/main" val="265090403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C17088C1-3683-4F09-A570-DBE3080C0A39}"/>
              </a:ext>
            </a:extLst>
          </p:cNvPr>
          <p:cNvSpPr>
            <a:spLocks noGrp="1"/>
          </p:cNvSpPr>
          <p:nvPr>
            <p:ph type="sldNum" sz="quarter" idx="12"/>
          </p:nvPr>
        </p:nvSpPr>
        <p:spPr/>
        <p:txBody>
          <a:bodyPr/>
          <a:lstStyle/>
          <a:p>
            <a:fld id="{5336F0B7-EF37-4B31-BA1E-D2B9204CDF2B}" type="slidenum">
              <a:rPr lang="ca-ES" noProof="0" smtClean="0"/>
              <a:pPr/>
              <a:t>41</a:t>
            </a:fld>
            <a:endParaRPr lang="ca-ES" noProof="0" dirty="0"/>
          </a:p>
        </p:txBody>
      </p:sp>
      <p:sp>
        <p:nvSpPr>
          <p:cNvPr id="7" name="Title 1">
            <a:extLst>
              <a:ext uri="{FF2B5EF4-FFF2-40B4-BE49-F238E27FC236}">
                <a16:creationId xmlns:a16="http://schemas.microsoft.com/office/drawing/2014/main" id="{EC95511D-6124-400B-8004-FDE7F6264A0A}"/>
              </a:ext>
            </a:extLst>
          </p:cNvPr>
          <p:cNvSpPr txBox="1">
            <a:spLocks/>
          </p:cNvSpPr>
          <p:nvPr/>
        </p:nvSpPr>
        <p:spPr>
          <a:xfrm>
            <a:off x="612000" y="2732173"/>
            <a:ext cx="7920000" cy="1393654"/>
          </a:xfrm>
          <a:prstGeom prst="rect">
            <a:avLst/>
          </a:prstGeom>
          <a:solidFill>
            <a:srgbClr val="F17F09"/>
          </a:solidFill>
        </p:spPr>
        <p:txBody>
          <a:bodyPr vert="horz" lIns="91440" tIns="45720" rIns="91440" bIns="45720" rtlCol="0" anchor="ctr">
            <a:noAutofit/>
          </a:bodyPr>
          <a:lstStyle>
            <a:lvl1pPr marL="0" indent="0" algn="l" defTabSz="914400" rtl="0" eaLnBrk="1" latinLnBrk="0" hangingPunct="1">
              <a:spcBef>
                <a:spcPct val="0"/>
              </a:spcBef>
              <a:buFont typeface="+mj-lt"/>
              <a:buNone/>
              <a:defRPr sz="1800" b="1" kern="1200">
                <a:solidFill>
                  <a:srgbClr val="F17F09"/>
                </a:solidFill>
                <a:latin typeface="Source Sans Pro" charset="0"/>
                <a:ea typeface="Source Sans Pro" charset="0"/>
                <a:cs typeface="Source Sans Pro" charset="0"/>
              </a:defRPr>
            </a:lvl1pPr>
          </a:lstStyle>
          <a:p>
            <a:pPr algn="ctr"/>
            <a:r>
              <a:rPr lang="en-US" sz="3200" dirty="0">
                <a:solidFill>
                  <a:schemeClr val="bg1"/>
                </a:solidFill>
              </a:rPr>
              <a:t>Alternative</a:t>
            </a:r>
          </a:p>
        </p:txBody>
      </p:sp>
      <p:grpSp>
        <p:nvGrpSpPr>
          <p:cNvPr id="15" name="Group 11">
            <a:extLst>
              <a:ext uri="{FF2B5EF4-FFF2-40B4-BE49-F238E27FC236}">
                <a16:creationId xmlns:a16="http://schemas.microsoft.com/office/drawing/2014/main" id="{CDCC13A2-31B1-44C0-B483-478E8B5908E7}"/>
              </a:ext>
            </a:extLst>
          </p:cNvPr>
          <p:cNvGrpSpPr/>
          <p:nvPr/>
        </p:nvGrpSpPr>
        <p:grpSpPr>
          <a:xfrm>
            <a:off x="308925" y="6400805"/>
            <a:ext cx="5124466" cy="365922"/>
            <a:chOff x="277404" y="6222365"/>
            <a:chExt cx="7557511" cy="539657"/>
          </a:xfrm>
        </p:grpSpPr>
        <p:pic>
          <p:nvPicPr>
            <p:cNvPr id="16" name="image4.png">
              <a:extLst>
                <a:ext uri="{FF2B5EF4-FFF2-40B4-BE49-F238E27FC236}">
                  <a16:creationId xmlns:a16="http://schemas.microsoft.com/office/drawing/2014/main" id="{E575AF03-FEDA-43CA-98D9-55BE9E52EF28}"/>
                </a:ext>
              </a:extLst>
            </p:cNvPr>
            <p:cNvPicPr/>
            <p:nvPr/>
          </p:nvPicPr>
          <p:blipFill>
            <a:blip r:embed="rId2"/>
            <a:srcRect/>
            <a:stretch>
              <a:fillRect/>
            </a:stretch>
          </p:blipFill>
          <p:spPr>
            <a:xfrm>
              <a:off x="1373258" y="6222365"/>
              <a:ext cx="6461657" cy="499110"/>
            </a:xfrm>
            <a:prstGeom prst="rect">
              <a:avLst/>
            </a:prstGeom>
          </p:spPr>
        </p:pic>
        <p:pic>
          <p:nvPicPr>
            <p:cNvPr id="17" name="image1.png" descr="A picture containing company name&#10;&#10;Description automatically generated">
              <a:extLst>
                <a:ext uri="{FF2B5EF4-FFF2-40B4-BE49-F238E27FC236}">
                  <a16:creationId xmlns:a16="http://schemas.microsoft.com/office/drawing/2014/main" id="{035E033A-F2CF-4857-B921-A8F2558142D2}"/>
                </a:ext>
              </a:extLst>
            </p:cNvPr>
            <p:cNvPicPr/>
            <p:nvPr/>
          </p:nvPicPr>
          <p:blipFill>
            <a:blip r:embed="rId3"/>
            <a:srcRect/>
            <a:stretch>
              <a:fillRect/>
            </a:stretch>
          </p:blipFill>
          <p:spPr>
            <a:xfrm>
              <a:off x="277404" y="6262913"/>
              <a:ext cx="850163" cy="499109"/>
            </a:xfrm>
            <a:prstGeom prst="rect">
              <a:avLst/>
            </a:prstGeom>
          </p:spPr>
        </p:pic>
      </p:grpSp>
    </p:spTree>
    <p:extLst>
      <p:ext uri="{BB962C8B-B14F-4D97-AF65-F5344CB8AC3E}">
        <p14:creationId xmlns:p14="http://schemas.microsoft.com/office/powerpoint/2010/main" val="261207447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arcador de número de diapositiva 4">
            <a:extLst>
              <a:ext uri="{FF2B5EF4-FFF2-40B4-BE49-F238E27FC236}">
                <a16:creationId xmlns:a16="http://schemas.microsoft.com/office/drawing/2014/main" id="{B73E12AB-D73E-4122-90AF-9992E294EB0C}"/>
              </a:ext>
            </a:extLst>
          </p:cNvPr>
          <p:cNvSpPr>
            <a:spLocks noGrp="1"/>
          </p:cNvSpPr>
          <p:nvPr>
            <p:ph type="sldNum" sz="quarter" idx="12"/>
          </p:nvPr>
        </p:nvSpPr>
        <p:spPr>
          <a:xfrm>
            <a:off x="6522785" y="6250846"/>
            <a:ext cx="2133600" cy="365125"/>
          </a:xfrm>
        </p:spPr>
        <p:txBody>
          <a:bodyPr/>
          <a:lstStyle/>
          <a:p>
            <a:fld id="{5336F0B7-EF37-4B31-BA1E-D2B9204CDF2B}" type="slidenum">
              <a:rPr lang="ca-ES" noProof="0" smtClean="0"/>
              <a:pPr/>
              <a:t>42</a:t>
            </a:fld>
            <a:endParaRPr lang="ca-ES" noProof="0" dirty="0"/>
          </a:p>
        </p:txBody>
      </p:sp>
      <p:sp>
        <p:nvSpPr>
          <p:cNvPr id="261" name="Elipse 260"/>
          <p:cNvSpPr/>
          <p:nvPr/>
        </p:nvSpPr>
        <p:spPr>
          <a:xfrm>
            <a:off x="1228275" y="2504796"/>
            <a:ext cx="757647" cy="757947"/>
          </a:xfrm>
          <a:prstGeom prst="ellipse">
            <a:avLst/>
          </a:prstGeom>
          <a:solidFill>
            <a:schemeClr val="bg1"/>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07000"/>
              </a:lnSpc>
              <a:spcAft>
                <a:spcPts val="800"/>
              </a:spcAft>
            </a:pPr>
            <a:r>
              <a:rPr lang="ca-ES" sz="1100" dirty="0">
                <a:effectLst/>
                <a:ea typeface="Calibri" panose="020F0502020204030204" pitchFamily="34" charset="0"/>
                <a:cs typeface="Times New Roman" panose="02020603050405020304" pitchFamily="18" charset="0"/>
              </a:rPr>
              <a:t>20</a:t>
            </a:r>
          </a:p>
        </p:txBody>
      </p:sp>
      <p:grpSp>
        <p:nvGrpSpPr>
          <p:cNvPr id="263" name="Grupo 262"/>
          <p:cNvGrpSpPr/>
          <p:nvPr/>
        </p:nvGrpSpPr>
        <p:grpSpPr>
          <a:xfrm>
            <a:off x="4885510" y="2020216"/>
            <a:ext cx="757648" cy="757947"/>
            <a:chOff x="812390" y="1498600"/>
            <a:chExt cx="328482" cy="328612"/>
          </a:xfrm>
        </p:grpSpPr>
        <p:sp>
          <p:nvSpPr>
            <p:cNvPr id="264" name="Elipse 263"/>
            <p:cNvSpPr/>
            <p:nvPr/>
          </p:nvSpPr>
          <p:spPr>
            <a:xfrm>
              <a:off x="812390" y="1498600"/>
              <a:ext cx="328482" cy="328612"/>
            </a:xfrm>
            <a:prstGeom prst="ellipse">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07000"/>
                </a:lnSpc>
                <a:spcAft>
                  <a:spcPts val="800"/>
                </a:spcAft>
              </a:pPr>
              <a:r>
                <a:rPr lang="ca-ES" sz="1100" dirty="0">
                  <a:effectLst/>
                  <a:ea typeface="Calibri" panose="020F0502020204030204" pitchFamily="34" charset="0"/>
                  <a:cs typeface="Times New Roman" panose="02020603050405020304" pitchFamily="18" charset="0"/>
                </a:rPr>
                <a:t>20</a:t>
              </a:r>
            </a:p>
          </p:txBody>
        </p:sp>
        <p:sp>
          <p:nvSpPr>
            <p:cNvPr id="265" name="CuadroTexto 264"/>
            <p:cNvSpPr txBox="1"/>
            <p:nvPr/>
          </p:nvSpPr>
          <p:spPr>
            <a:xfrm>
              <a:off x="859727" y="1549482"/>
              <a:ext cx="254322" cy="200157"/>
            </a:xfrm>
            <a:prstGeom prst="rect">
              <a:avLst/>
            </a:prstGeom>
            <a:noFill/>
          </p:spPr>
          <p:txBody>
            <a:bodyPr wrap="square" rtlCol="0">
              <a:spAutoFit/>
            </a:bodyPr>
            <a:lstStyle/>
            <a:p>
              <a:r>
                <a:rPr lang="es-ES" sz="2400" b="1" dirty="0"/>
                <a:t>XX</a:t>
              </a:r>
              <a:endParaRPr lang="ca-ES" sz="1400" b="1" dirty="0"/>
            </a:p>
          </p:txBody>
        </p:sp>
      </p:grpSp>
      <p:sp>
        <p:nvSpPr>
          <p:cNvPr id="274" name="CuadroTexto 273"/>
          <p:cNvSpPr txBox="1"/>
          <p:nvPr/>
        </p:nvSpPr>
        <p:spPr>
          <a:xfrm>
            <a:off x="5758606" y="2168355"/>
            <a:ext cx="2358463" cy="461665"/>
          </a:xfrm>
          <a:prstGeom prst="rect">
            <a:avLst/>
          </a:prstGeom>
          <a:solidFill>
            <a:schemeClr val="bg1"/>
          </a:solidFill>
        </p:spPr>
        <p:txBody>
          <a:bodyPr wrap="square" rtlCol="0">
            <a:spAutoFit/>
          </a:bodyPr>
          <a:lstStyle/>
          <a:p>
            <a:r>
              <a:rPr lang="en-US" sz="2400" dirty="0"/>
              <a:t>Maximum static</a:t>
            </a:r>
          </a:p>
        </p:txBody>
      </p:sp>
      <p:sp>
        <p:nvSpPr>
          <p:cNvPr id="268" name="CuadroTexto 267"/>
          <p:cNvSpPr txBox="1"/>
          <p:nvPr/>
        </p:nvSpPr>
        <p:spPr>
          <a:xfrm>
            <a:off x="1317596" y="2622159"/>
            <a:ext cx="579004" cy="523220"/>
          </a:xfrm>
          <a:prstGeom prst="rect">
            <a:avLst/>
          </a:prstGeom>
          <a:noFill/>
        </p:spPr>
        <p:txBody>
          <a:bodyPr wrap="none" rtlCol="0">
            <a:spAutoFit/>
          </a:bodyPr>
          <a:lstStyle/>
          <a:p>
            <a:r>
              <a:rPr lang="es-ES" sz="2800" b="1" dirty="0"/>
              <a:t>XX</a:t>
            </a:r>
            <a:endParaRPr lang="ca-ES" sz="1400" b="1" dirty="0"/>
          </a:p>
        </p:txBody>
      </p:sp>
      <p:sp>
        <p:nvSpPr>
          <p:cNvPr id="269" name="CuadroTexto 268"/>
          <p:cNvSpPr txBox="1"/>
          <p:nvPr/>
        </p:nvSpPr>
        <p:spPr>
          <a:xfrm>
            <a:off x="2003421" y="2652936"/>
            <a:ext cx="2956768" cy="461665"/>
          </a:xfrm>
          <a:prstGeom prst="rect">
            <a:avLst/>
          </a:prstGeom>
          <a:solidFill>
            <a:schemeClr val="bg1"/>
          </a:solidFill>
        </p:spPr>
        <p:txBody>
          <a:bodyPr wrap="square" rtlCol="0">
            <a:spAutoFit/>
          </a:bodyPr>
          <a:lstStyle/>
          <a:p>
            <a:r>
              <a:rPr lang="en-US" sz="2400" dirty="0"/>
              <a:t>Minimum dynamic</a:t>
            </a:r>
            <a:r>
              <a:rPr lang="ca-ES" sz="2400" dirty="0"/>
              <a:t> &gt;= </a:t>
            </a:r>
          </a:p>
        </p:txBody>
      </p:sp>
      <p:sp>
        <p:nvSpPr>
          <p:cNvPr id="270" name="CuadroTexto 269"/>
          <p:cNvSpPr txBox="1"/>
          <p:nvPr/>
        </p:nvSpPr>
        <p:spPr>
          <a:xfrm>
            <a:off x="757966" y="3809834"/>
            <a:ext cx="7719827" cy="1938992"/>
          </a:xfrm>
          <a:prstGeom prst="rect">
            <a:avLst/>
          </a:prstGeom>
          <a:solidFill>
            <a:schemeClr val="bg1"/>
          </a:solidFill>
        </p:spPr>
        <p:txBody>
          <a:bodyPr wrap="square" rtlCol="0">
            <a:spAutoFit/>
          </a:bodyPr>
          <a:lstStyle/>
          <a:p>
            <a:pPr algn="just"/>
            <a:r>
              <a:rPr lang="en-US" sz="2000" dirty="0"/>
              <a:t>This variant of the algorithm works the same way but adding a new constraint (minimum value for the speed that is set dynamically).</a:t>
            </a:r>
          </a:p>
          <a:p>
            <a:pPr algn="just"/>
            <a:endParaRPr lang="en-US" sz="2000" dirty="0"/>
          </a:p>
          <a:p>
            <a:pPr algn="just"/>
            <a:r>
              <a:rPr lang="en-US" sz="2000" dirty="0"/>
              <a:t>Dynamic speed can’t be lower than a half of the speed without VSL (i.e., for roads with 120km/h of maximum speed, the system can’t propose speeds lower than 60km/h) </a:t>
            </a:r>
            <a:r>
              <a:rPr lang="en-US" sz="2000" dirty="0">
                <a:sym typeface="Wingdings" panose="05000000000000000000" pitchFamily="2" charset="2"/>
              </a:rPr>
              <a:t> Spanish traffic regulations.</a:t>
            </a:r>
            <a:endParaRPr lang="ca-ES" sz="2000" dirty="0"/>
          </a:p>
        </p:txBody>
      </p:sp>
      <p:sp>
        <p:nvSpPr>
          <p:cNvPr id="13" name="CuadroTexto 12"/>
          <p:cNvSpPr txBox="1"/>
          <p:nvPr/>
        </p:nvSpPr>
        <p:spPr>
          <a:xfrm>
            <a:off x="5165809" y="3076365"/>
            <a:ext cx="2358463" cy="461665"/>
          </a:xfrm>
          <a:prstGeom prst="rect">
            <a:avLst/>
          </a:prstGeom>
          <a:solidFill>
            <a:schemeClr val="bg1"/>
          </a:solidFill>
        </p:spPr>
        <p:txBody>
          <a:bodyPr wrap="square" rtlCol="0">
            <a:spAutoFit/>
          </a:bodyPr>
          <a:lstStyle/>
          <a:p>
            <a:pPr algn="ctr"/>
            <a:r>
              <a:rPr lang="ca-ES" sz="2400" dirty="0"/>
              <a:t>2</a:t>
            </a:r>
          </a:p>
        </p:txBody>
      </p:sp>
      <p:cxnSp>
        <p:nvCxnSpPr>
          <p:cNvPr id="3" name="Conector recto 2"/>
          <p:cNvCxnSpPr/>
          <p:nvPr/>
        </p:nvCxnSpPr>
        <p:spPr>
          <a:xfrm flipV="1">
            <a:off x="4885510" y="2909894"/>
            <a:ext cx="3122023" cy="1"/>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Marcador de contenido 7"/>
          <p:cNvSpPr>
            <a:spLocks noGrp="1"/>
          </p:cNvSpPr>
          <p:nvPr>
            <p:ph idx="22"/>
          </p:nvPr>
        </p:nvSpPr>
        <p:spPr>
          <a:xfrm>
            <a:off x="454699" y="1075537"/>
            <a:ext cx="8201686" cy="523220"/>
          </a:xfrm>
        </p:spPr>
        <p:txBody>
          <a:bodyPr/>
          <a:lstStyle/>
          <a:p>
            <a:r>
              <a:rPr lang="en-US" dirty="0"/>
              <a:t>Hypothesis for the speed</a:t>
            </a:r>
          </a:p>
        </p:txBody>
      </p:sp>
      <p:grpSp>
        <p:nvGrpSpPr>
          <p:cNvPr id="15" name="Group 5">
            <a:extLst>
              <a:ext uri="{FF2B5EF4-FFF2-40B4-BE49-F238E27FC236}">
                <a16:creationId xmlns:a16="http://schemas.microsoft.com/office/drawing/2014/main" id="{FFC03E0C-2169-4181-A3C0-E89DF667D6D7}"/>
              </a:ext>
            </a:extLst>
          </p:cNvPr>
          <p:cNvGrpSpPr/>
          <p:nvPr/>
        </p:nvGrpSpPr>
        <p:grpSpPr>
          <a:xfrm>
            <a:off x="308925" y="6400805"/>
            <a:ext cx="5124466" cy="365922"/>
            <a:chOff x="277404" y="6222365"/>
            <a:chExt cx="7557511" cy="539657"/>
          </a:xfrm>
        </p:grpSpPr>
        <p:pic>
          <p:nvPicPr>
            <p:cNvPr id="17" name="image4.png">
              <a:extLst>
                <a:ext uri="{FF2B5EF4-FFF2-40B4-BE49-F238E27FC236}">
                  <a16:creationId xmlns:a16="http://schemas.microsoft.com/office/drawing/2014/main" id="{375D4711-E246-40B6-B3A8-273E886AE7DE}"/>
                </a:ext>
              </a:extLst>
            </p:cNvPr>
            <p:cNvPicPr/>
            <p:nvPr/>
          </p:nvPicPr>
          <p:blipFill>
            <a:blip r:embed="rId3"/>
            <a:srcRect/>
            <a:stretch>
              <a:fillRect/>
            </a:stretch>
          </p:blipFill>
          <p:spPr>
            <a:xfrm>
              <a:off x="1373258" y="6222365"/>
              <a:ext cx="6461657" cy="499110"/>
            </a:xfrm>
            <a:prstGeom prst="rect">
              <a:avLst/>
            </a:prstGeom>
          </p:spPr>
        </p:pic>
        <p:pic>
          <p:nvPicPr>
            <p:cNvPr id="19" name="image1.png" descr="A picture containing company name&#10;&#10;Description automatically generated">
              <a:extLst>
                <a:ext uri="{FF2B5EF4-FFF2-40B4-BE49-F238E27FC236}">
                  <a16:creationId xmlns:a16="http://schemas.microsoft.com/office/drawing/2014/main" id="{9D7F8266-4C0D-431D-9FA5-9D652618883B}"/>
                </a:ext>
              </a:extLst>
            </p:cNvPr>
            <p:cNvPicPr/>
            <p:nvPr/>
          </p:nvPicPr>
          <p:blipFill>
            <a:blip r:embed="rId4"/>
            <a:srcRect/>
            <a:stretch>
              <a:fillRect/>
            </a:stretch>
          </p:blipFill>
          <p:spPr>
            <a:xfrm>
              <a:off x="277404" y="6262913"/>
              <a:ext cx="850163" cy="499109"/>
            </a:xfrm>
            <a:prstGeom prst="rect">
              <a:avLst/>
            </a:prstGeom>
          </p:spPr>
        </p:pic>
      </p:grpSp>
    </p:spTree>
    <p:extLst>
      <p:ext uri="{BB962C8B-B14F-4D97-AF65-F5344CB8AC3E}">
        <p14:creationId xmlns:p14="http://schemas.microsoft.com/office/powerpoint/2010/main" val="408202958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Marcador de contenido 7"/>
          <p:cNvSpPr>
            <a:spLocks noGrp="1"/>
          </p:cNvSpPr>
          <p:nvPr>
            <p:ph idx="22"/>
          </p:nvPr>
        </p:nvSpPr>
        <p:spPr>
          <a:xfrm>
            <a:off x="454699" y="1075537"/>
            <a:ext cx="8201686" cy="523220"/>
          </a:xfrm>
        </p:spPr>
        <p:txBody>
          <a:bodyPr/>
          <a:lstStyle/>
          <a:p>
            <a:r>
              <a:rPr lang="en-US" dirty="0"/>
              <a:t>Assessment: Economical impact</a:t>
            </a:r>
          </a:p>
        </p:txBody>
      </p:sp>
      <p:sp>
        <p:nvSpPr>
          <p:cNvPr id="16" name="Marcador de número de diapositiva 4">
            <a:extLst>
              <a:ext uri="{FF2B5EF4-FFF2-40B4-BE49-F238E27FC236}">
                <a16:creationId xmlns:a16="http://schemas.microsoft.com/office/drawing/2014/main" id="{B73E12AB-D73E-4122-90AF-9992E294EB0C}"/>
              </a:ext>
            </a:extLst>
          </p:cNvPr>
          <p:cNvSpPr>
            <a:spLocks noGrp="1"/>
          </p:cNvSpPr>
          <p:nvPr>
            <p:ph type="sldNum" sz="quarter" idx="12"/>
          </p:nvPr>
        </p:nvSpPr>
        <p:spPr>
          <a:xfrm>
            <a:off x="6522785" y="6250846"/>
            <a:ext cx="2133600" cy="365125"/>
          </a:xfrm>
        </p:spPr>
        <p:txBody>
          <a:bodyPr/>
          <a:lstStyle/>
          <a:p>
            <a:fld id="{5336F0B7-EF37-4B31-BA1E-D2B9204CDF2B}" type="slidenum">
              <a:rPr lang="ca-ES" noProof="0" smtClean="0"/>
              <a:pPr/>
              <a:t>43</a:t>
            </a:fld>
            <a:endParaRPr lang="ca-ES" noProof="0" dirty="0"/>
          </a:p>
        </p:txBody>
      </p:sp>
      <p:graphicFrame>
        <p:nvGraphicFramePr>
          <p:cNvPr id="6" name="Tabla 5">
            <a:extLst>
              <a:ext uri="{FF2B5EF4-FFF2-40B4-BE49-F238E27FC236}">
                <a16:creationId xmlns:a16="http://schemas.microsoft.com/office/drawing/2014/main" id="{363E4AB7-6E28-4D6F-BF71-D6865B790567}"/>
              </a:ext>
            </a:extLst>
          </p:cNvPr>
          <p:cNvGraphicFramePr>
            <a:graphicFrameLocks noGrp="1"/>
          </p:cNvGraphicFramePr>
          <p:nvPr>
            <p:extLst/>
          </p:nvPr>
        </p:nvGraphicFramePr>
        <p:xfrm>
          <a:off x="469898" y="1990966"/>
          <a:ext cx="8087363" cy="2405772"/>
        </p:xfrm>
        <a:graphic>
          <a:graphicData uri="http://schemas.openxmlformats.org/drawingml/2006/table">
            <a:tbl>
              <a:tblPr>
                <a:tableStyleId>{5C22544A-7EE6-4342-B048-85BDC9FD1C3A}</a:tableStyleId>
              </a:tblPr>
              <a:tblGrid>
                <a:gridCol w="1737447">
                  <a:extLst>
                    <a:ext uri="{9D8B030D-6E8A-4147-A177-3AD203B41FA5}">
                      <a16:colId xmlns:a16="http://schemas.microsoft.com/office/drawing/2014/main" val="2735002658"/>
                    </a:ext>
                  </a:extLst>
                </a:gridCol>
                <a:gridCol w="910789">
                  <a:extLst>
                    <a:ext uri="{9D8B030D-6E8A-4147-A177-3AD203B41FA5}">
                      <a16:colId xmlns:a16="http://schemas.microsoft.com/office/drawing/2014/main" val="1328787839"/>
                    </a:ext>
                  </a:extLst>
                </a:gridCol>
                <a:gridCol w="910789">
                  <a:extLst>
                    <a:ext uri="{9D8B030D-6E8A-4147-A177-3AD203B41FA5}">
                      <a16:colId xmlns:a16="http://schemas.microsoft.com/office/drawing/2014/main" val="465283139"/>
                    </a:ext>
                  </a:extLst>
                </a:gridCol>
                <a:gridCol w="910789">
                  <a:extLst>
                    <a:ext uri="{9D8B030D-6E8A-4147-A177-3AD203B41FA5}">
                      <a16:colId xmlns:a16="http://schemas.microsoft.com/office/drawing/2014/main" val="745813741"/>
                    </a:ext>
                  </a:extLst>
                </a:gridCol>
                <a:gridCol w="910789">
                  <a:extLst>
                    <a:ext uri="{9D8B030D-6E8A-4147-A177-3AD203B41FA5}">
                      <a16:colId xmlns:a16="http://schemas.microsoft.com/office/drawing/2014/main" val="1414999170"/>
                    </a:ext>
                  </a:extLst>
                </a:gridCol>
                <a:gridCol w="1353380">
                  <a:extLst>
                    <a:ext uri="{9D8B030D-6E8A-4147-A177-3AD203B41FA5}">
                      <a16:colId xmlns:a16="http://schemas.microsoft.com/office/drawing/2014/main" val="383210595"/>
                    </a:ext>
                  </a:extLst>
                </a:gridCol>
                <a:gridCol w="1353380">
                  <a:extLst>
                    <a:ext uri="{9D8B030D-6E8A-4147-A177-3AD203B41FA5}">
                      <a16:colId xmlns:a16="http://schemas.microsoft.com/office/drawing/2014/main" val="2241930150"/>
                    </a:ext>
                  </a:extLst>
                </a:gridCol>
              </a:tblGrid>
              <a:tr h="441877">
                <a:tc gridSpan="5">
                  <a:txBody>
                    <a:bodyPr/>
                    <a:lstStyle/>
                    <a:p>
                      <a:pPr marL="0" algn="l" defTabSz="914400" rtl="0" eaLnBrk="1" fontAlgn="ctr" latinLnBrk="0" hangingPunct="1"/>
                      <a:r>
                        <a:rPr lang="en-US" sz="1400" b="1" kern="1200" noProof="0" dirty="0">
                          <a:solidFill>
                            <a:schemeClr val="tx1"/>
                          </a:solidFill>
                          <a:latin typeface="Source Sans Pro" charset="0"/>
                          <a:ea typeface="Source Sans Pro" charset="0"/>
                          <a:cs typeface="+mn-cs"/>
                        </a:rPr>
                        <a:t>Comparison of indicators</a:t>
                      </a:r>
                      <a:r>
                        <a:rPr lang="en-US" sz="1400" b="1" kern="1200" baseline="0" noProof="0" dirty="0">
                          <a:solidFill>
                            <a:schemeClr val="tx1"/>
                          </a:solidFill>
                          <a:latin typeface="Source Sans Pro" charset="0"/>
                          <a:ea typeface="Source Sans Pro" charset="0"/>
                          <a:cs typeface="+mn-cs"/>
                        </a:rPr>
                        <a:t> (difference): CURRENT vs VSL</a:t>
                      </a:r>
                      <a:endParaRPr lang="en-US" sz="1400" b="1" kern="1200" noProof="0" dirty="0">
                        <a:solidFill>
                          <a:schemeClr val="tx1"/>
                        </a:solidFill>
                        <a:latin typeface="Source Sans Pro" charset="0"/>
                        <a:ea typeface="Source Sans Pro" charset="0"/>
                        <a:cs typeface="+mn-cs"/>
                      </a:endParaRPr>
                    </a:p>
                  </a:txBody>
                  <a:tcPr marL="7620" marR="7620" marT="7620" marB="0" anchor="ct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rowSpan="2">
                  <a:txBody>
                    <a:bodyPr/>
                    <a:lstStyle/>
                    <a:p>
                      <a:pPr marL="0" algn="ctr" defTabSz="914400" rtl="0" eaLnBrk="1" fontAlgn="ctr" latinLnBrk="0" hangingPunct="1"/>
                      <a:r>
                        <a:rPr lang="en-US" sz="1600" b="1" kern="1200" noProof="0" dirty="0">
                          <a:solidFill>
                            <a:schemeClr val="tx1"/>
                          </a:solidFill>
                          <a:latin typeface="Source Sans Pro" charset="0"/>
                          <a:ea typeface="Source Sans Pro" charset="0"/>
                          <a:cs typeface="+mn-cs"/>
                        </a:rPr>
                        <a:t>Unit Cost</a:t>
                      </a:r>
                    </a:p>
                  </a:txBody>
                  <a:tcPr marL="7620" marR="7620" marT="7620" marB="0" anchor="ctr"/>
                </a:tc>
                <a:tc rowSpan="2">
                  <a:txBody>
                    <a:bodyPr/>
                    <a:lstStyle/>
                    <a:p>
                      <a:pPr marL="0" algn="ctr" defTabSz="914400" rtl="0" eaLnBrk="1" fontAlgn="ctr" latinLnBrk="0" hangingPunct="1"/>
                      <a:r>
                        <a:rPr lang="en-US" sz="1600" b="1" kern="1200" noProof="0" dirty="0">
                          <a:solidFill>
                            <a:schemeClr val="tx1"/>
                          </a:solidFill>
                          <a:latin typeface="Source Sans Pro" charset="0"/>
                          <a:ea typeface="Source Sans Pro" charset="0"/>
                          <a:cs typeface="+mn-cs"/>
                        </a:rPr>
                        <a:t>Daily benefit</a:t>
                      </a:r>
                    </a:p>
                  </a:txBody>
                  <a:tcPr marL="7620" marR="7620" marT="7620" marB="0" anchor="ctr"/>
                </a:tc>
                <a:extLst>
                  <a:ext uri="{0D108BD9-81ED-4DB2-BD59-A6C34878D82A}">
                    <a16:rowId xmlns:a16="http://schemas.microsoft.com/office/drawing/2014/main" val="461868169"/>
                  </a:ext>
                </a:extLst>
              </a:tr>
              <a:tr h="392779">
                <a:tc>
                  <a:txBody>
                    <a:bodyPr/>
                    <a:lstStyle/>
                    <a:p>
                      <a:pPr marL="0" algn="l" defTabSz="914400" rtl="0" eaLnBrk="1" fontAlgn="ctr" latinLnBrk="0" hangingPunct="1"/>
                      <a:r>
                        <a:rPr lang="en-US" sz="1600" b="1" kern="1200" noProof="0" dirty="0">
                          <a:solidFill>
                            <a:schemeClr val="tx1"/>
                          </a:solidFill>
                          <a:latin typeface="Source Sans Pro" charset="0"/>
                          <a:ea typeface="Source Sans Pro" charset="0"/>
                          <a:cs typeface="+mn-cs"/>
                        </a:rPr>
                        <a:t>Indicator</a:t>
                      </a:r>
                      <a:endParaRPr lang="ca-ES" sz="1600" b="1" kern="1200" noProof="0" dirty="0">
                        <a:solidFill>
                          <a:schemeClr val="tx1"/>
                        </a:solidFill>
                        <a:latin typeface="Source Sans Pro" charset="0"/>
                        <a:ea typeface="Source Sans Pro" charset="0"/>
                        <a:cs typeface="+mn-cs"/>
                      </a:endParaRPr>
                    </a:p>
                  </a:txBody>
                  <a:tcPr marL="7620" marR="7620" marT="7620" marB="0" anchor="ctr"/>
                </a:tc>
                <a:tc>
                  <a:txBody>
                    <a:bodyPr/>
                    <a:lstStyle/>
                    <a:p>
                      <a:pPr algn="ctr" fontAlgn="ctr"/>
                      <a:r>
                        <a:rPr lang="ca-ES" sz="1600" b="1" kern="1200" noProof="0" dirty="0">
                          <a:solidFill>
                            <a:schemeClr val="tx1"/>
                          </a:solidFill>
                          <a:latin typeface="Source Sans Pro" charset="0"/>
                          <a:ea typeface="Source Sans Pro" charset="0"/>
                          <a:cs typeface="+mn-cs"/>
                        </a:rPr>
                        <a:t>PHM</a:t>
                      </a:r>
                    </a:p>
                  </a:txBody>
                  <a:tcPr marL="7620" marR="7620" marT="7620" marB="0" anchor="ctr"/>
                </a:tc>
                <a:tc>
                  <a:txBody>
                    <a:bodyPr/>
                    <a:lstStyle/>
                    <a:p>
                      <a:pPr algn="ctr" fontAlgn="ctr"/>
                      <a:r>
                        <a:rPr lang="ca-ES" sz="1600" b="1" kern="1200" noProof="0" dirty="0">
                          <a:solidFill>
                            <a:schemeClr val="tx1"/>
                          </a:solidFill>
                          <a:latin typeface="Source Sans Pro" charset="0"/>
                          <a:ea typeface="Source Sans Pro" charset="0"/>
                          <a:cs typeface="+mn-cs"/>
                        </a:rPr>
                        <a:t>O-P</a:t>
                      </a:r>
                    </a:p>
                  </a:txBody>
                  <a:tcPr marL="7620" marR="7620" marT="7620" marB="0" anchor="ctr"/>
                </a:tc>
                <a:tc>
                  <a:txBody>
                    <a:bodyPr/>
                    <a:lstStyle/>
                    <a:p>
                      <a:pPr algn="ctr" fontAlgn="ctr"/>
                      <a:r>
                        <a:rPr lang="ca-ES" sz="1600" b="1" kern="1200" noProof="0" dirty="0">
                          <a:solidFill>
                            <a:schemeClr val="tx1"/>
                          </a:solidFill>
                          <a:latin typeface="Source Sans Pro" charset="0"/>
                          <a:ea typeface="Source Sans Pro" charset="0"/>
                          <a:cs typeface="+mn-cs"/>
                        </a:rPr>
                        <a:t>PHE</a:t>
                      </a:r>
                    </a:p>
                  </a:txBody>
                  <a:tcPr marL="7620" marR="7620" marT="7620" marB="0" anchor="ctr"/>
                </a:tc>
                <a:tc>
                  <a:txBody>
                    <a:bodyPr/>
                    <a:lstStyle/>
                    <a:p>
                      <a:pPr algn="ctr" fontAlgn="ctr"/>
                      <a:r>
                        <a:rPr lang="ca-ES" sz="1600" b="1" kern="1200" noProof="0" dirty="0">
                          <a:solidFill>
                            <a:schemeClr val="tx1"/>
                          </a:solidFill>
                          <a:latin typeface="Source Sans Pro" charset="0"/>
                          <a:ea typeface="Source Sans Pro" charset="0"/>
                          <a:cs typeface="+mn-cs"/>
                        </a:rPr>
                        <a:t>NT</a:t>
                      </a:r>
                    </a:p>
                  </a:txBody>
                  <a:tcPr marL="7620" marR="7620" marT="7620" marB="0" anchor="ctr"/>
                </a:tc>
                <a:tc vMerge="1">
                  <a:txBody>
                    <a:bodyPr/>
                    <a:lstStyle/>
                    <a:p>
                      <a:endParaRPr lang="es-ES"/>
                    </a:p>
                  </a:txBody>
                  <a:tcPr/>
                </a:tc>
                <a:tc vMerge="1">
                  <a:txBody>
                    <a:bodyPr/>
                    <a:lstStyle/>
                    <a:p>
                      <a:endParaRPr lang="es-ES"/>
                    </a:p>
                  </a:txBody>
                  <a:tcPr/>
                </a:tc>
                <a:extLst>
                  <a:ext uri="{0D108BD9-81ED-4DB2-BD59-A6C34878D82A}">
                    <a16:rowId xmlns:a16="http://schemas.microsoft.com/office/drawing/2014/main" val="373279176"/>
                  </a:ext>
                </a:extLst>
              </a:tr>
              <a:tr h="392779">
                <a:tc>
                  <a:txBody>
                    <a:bodyPr/>
                    <a:lstStyle/>
                    <a:p>
                      <a:pPr marL="0" algn="l" defTabSz="914400" rtl="0" eaLnBrk="1" fontAlgn="ctr" latinLnBrk="0" hangingPunct="1"/>
                      <a:r>
                        <a:rPr lang="ca-ES" sz="1600" kern="1200" noProof="0" dirty="0">
                          <a:solidFill>
                            <a:schemeClr val="tx1"/>
                          </a:solidFill>
                          <a:latin typeface="Source Sans Pro" charset="0"/>
                          <a:ea typeface="Source Sans Pro" charset="0"/>
                          <a:cs typeface="+mn-cs"/>
                        </a:rPr>
                        <a:t>Travel</a:t>
                      </a:r>
                      <a:r>
                        <a:rPr lang="ca-ES" sz="1600" kern="1200" baseline="0" noProof="0" dirty="0">
                          <a:solidFill>
                            <a:schemeClr val="tx1"/>
                          </a:solidFill>
                          <a:latin typeface="Source Sans Pro" charset="0"/>
                          <a:ea typeface="Source Sans Pro" charset="0"/>
                          <a:cs typeface="+mn-cs"/>
                        </a:rPr>
                        <a:t> </a:t>
                      </a:r>
                      <a:r>
                        <a:rPr lang="ca-ES" sz="1600" kern="1200" baseline="0" noProof="0" dirty="0" err="1">
                          <a:solidFill>
                            <a:schemeClr val="tx1"/>
                          </a:solidFill>
                          <a:latin typeface="Source Sans Pro" charset="0"/>
                          <a:ea typeface="Source Sans Pro" charset="0"/>
                          <a:cs typeface="+mn-cs"/>
                        </a:rPr>
                        <a:t>time</a:t>
                      </a:r>
                      <a:r>
                        <a:rPr lang="ca-ES" sz="1600" kern="1200" baseline="0" noProof="0" dirty="0">
                          <a:solidFill>
                            <a:schemeClr val="tx1"/>
                          </a:solidFill>
                          <a:latin typeface="Source Sans Pro" charset="0"/>
                          <a:ea typeface="Source Sans Pro" charset="0"/>
                          <a:cs typeface="+mn-cs"/>
                        </a:rPr>
                        <a:t> </a:t>
                      </a:r>
                      <a:r>
                        <a:rPr lang="ca-ES" sz="1600" kern="1200" noProof="0" dirty="0">
                          <a:solidFill>
                            <a:schemeClr val="tx1"/>
                          </a:solidFill>
                          <a:latin typeface="Source Sans Pro" charset="0"/>
                          <a:ea typeface="Source Sans Pro" charset="0"/>
                          <a:cs typeface="+mn-cs"/>
                        </a:rPr>
                        <a:t>(h)</a:t>
                      </a:r>
                    </a:p>
                  </a:txBody>
                  <a:tcPr marL="7620" marR="7620" marT="7620" marB="0" anchor="ctr"/>
                </a:tc>
                <a:tc>
                  <a:txBody>
                    <a:bodyPr/>
                    <a:lstStyle/>
                    <a:p>
                      <a:pPr marL="0" algn="ctr" defTabSz="914400" rtl="0" eaLnBrk="1" fontAlgn="ctr" latinLnBrk="0" hangingPunct="1"/>
                      <a:r>
                        <a:rPr lang="ca-ES" sz="1600" kern="1200" noProof="0" dirty="0">
                          <a:solidFill>
                            <a:schemeClr val="tx1"/>
                          </a:solidFill>
                          <a:latin typeface="Source Sans Pro" charset="0"/>
                          <a:ea typeface="Source Sans Pro" charset="0"/>
                          <a:cs typeface="+mn-cs"/>
                        </a:rPr>
                        <a:t>32,69</a:t>
                      </a:r>
                    </a:p>
                  </a:txBody>
                  <a:tcPr marL="7620" marR="7620" marT="7620" marB="0" anchor="ctr"/>
                </a:tc>
                <a:tc>
                  <a:txBody>
                    <a:bodyPr/>
                    <a:lstStyle/>
                    <a:p>
                      <a:pPr marL="0" algn="ctr" defTabSz="914400" rtl="0" eaLnBrk="1" fontAlgn="ctr" latinLnBrk="0" hangingPunct="1"/>
                      <a:r>
                        <a:rPr lang="ca-ES" sz="1600" kern="1200" noProof="0">
                          <a:solidFill>
                            <a:schemeClr val="tx1"/>
                          </a:solidFill>
                          <a:latin typeface="Source Sans Pro" charset="0"/>
                          <a:ea typeface="Source Sans Pro" charset="0"/>
                          <a:cs typeface="+mn-cs"/>
                        </a:rPr>
                        <a:t>-2,87</a:t>
                      </a:r>
                    </a:p>
                  </a:txBody>
                  <a:tcPr marL="7620" marR="7620" marT="7620" marB="0" anchor="ctr"/>
                </a:tc>
                <a:tc>
                  <a:txBody>
                    <a:bodyPr/>
                    <a:lstStyle/>
                    <a:p>
                      <a:pPr marL="0" algn="ctr" defTabSz="914400" rtl="0" eaLnBrk="1" fontAlgn="ctr" latinLnBrk="0" hangingPunct="1"/>
                      <a:r>
                        <a:rPr lang="ca-ES" sz="1600" kern="1200" noProof="0">
                          <a:solidFill>
                            <a:schemeClr val="tx1"/>
                          </a:solidFill>
                          <a:latin typeface="Source Sans Pro" charset="0"/>
                          <a:ea typeface="Source Sans Pro" charset="0"/>
                          <a:cs typeface="+mn-cs"/>
                        </a:rPr>
                        <a:t>46,04</a:t>
                      </a:r>
                    </a:p>
                  </a:txBody>
                  <a:tcPr marL="7620" marR="7620" marT="7620" marB="0" anchor="ctr"/>
                </a:tc>
                <a:tc>
                  <a:txBody>
                    <a:bodyPr/>
                    <a:lstStyle/>
                    <a:p>
                      <a:pPr marL="0" algn="ctr" defTabSz="914400" rtl="0" eaLnBrk="1" fontAlgn="ctr" latinLnBrk="0" hangingPunct="1"/>
                      <a:r>
                        <a:rPr lang="ca-ES" sz="1600" kern="1200" noProof="0">
                          <a:solidFill>
                            <a:schemeClr val="tx1"/>
                          </a:solidFill>
                          <a:latin typeface="Source Sans Pro" charset="0"/>
                          <a:ea typeface="Source Sans Pro" charset="0"/>
                          <a:cs typeface="+mn-cs"/>
                        </a:rPr>
                        <a:t>17,37</a:t>
                      </a:r>
                    </a:p>
                  </a:txBody>
                  <a:tcPr marL="7620" marR="7620" marT="7620" marB="0" anchor="ctr"/>
                </a:tc>
                <a:tc>
                  <a:txBody>
                    <a:bodyPr/>
                    <a:lstStyle/>
                    <a:p>
                      <a:pPr marL="0" algn="ctr" defTabSz="914400" rtl="0" eaLnBrk="1" fontAlgn="ctr" latinLnBrk="0" hangingPunct="1"/>
                      <a:r>
                        <a:rPr lang="ca-ES" sz="1600" kern="1200" noProof="0">
                          <a:solidFill>
                            <a:schemeClr val="tx1"/>
                          </a:solidFill>
                          <a:latin typeface="Source Sans Pro" charset="0"/>
                          <a:ea typeface="Source Sans Pro" charset="0"/>
                          <a:cs typeface="+mn-cs"/>
                        </a:rPr>
                        <a:t>12,1 </a:t>
                      </a:r>
                      <a:r>
                        <a:rPr lang="ca-ES" sz="1600" b="0" kern="1200" noProof="0">
                          <a:solidFill>
                            <a:schemeClr val="tx1"/>
                          </a:solidFill>
                          <a:latin typeface="Source Sans Pro" charset="0"/>
                          <a:ea typeface="Source Sans Pro" charset="0"/>
                          <a:cs typeface="+mn-cs"/>
                        </a:rPr>
                        <a:t>€/h</a:t>
                      </a:r>
                    </a:p>
                  </a:txBody>
                  <a:tcPr marL="7620" marR="7620" marT="7620" marB="0" anchor="ctr"/>
                </a:tc>
                <a:tc>
                  <a:txBody>
                    <a:bodyPr/>
                    <a:lstStyle/>
                    <a:p>
                      <a:pPr marL="0" algn="ctr" defTabSz="914400" rtl="0" eaLnBrk="1" fontAlgn="ctr" latinLnBrk="0" hangingPunct="1"/>
                      <a:r>
                        <a:rPr lang="ca-ES" sz="1600" kern="1200" noProof="0">
                          <a:solidFill>
                            <a:schemeClr val="tx1"/>
                          </a:solidFill>
                          <a:latin typeface="Source Sans Pro" charset="0"/>
                          <a:ea typeface="Source Sans Pro" charset="0"/>
                          <a:cs typeface="+mn-cs"/>
                        </a:rPr>
                        <a:t>1.128 €</a:t>
                      </a:r>
                    </a:p>
                  </a:txBody>
                  <a:tcPr marL="7620" marR="7620" marT="7620" marB="0" anchor="ctr"/>
                </a:tc>
                <a:extLst>
                  <a:ext uri="{0D108BD9-81ED-4DB2-BD59-A6C34878D82A}">
                    <a16:rowId xmlns:a16="http://schemas.microsoft.com/office/drawing/2014/main" val="3448685683"/>
                  </a:ext>
                </a:extLst>
              </a:tr>
              <a:tr h="392779">
                <a:tc>
                  <a:txBody>
                    <a:bodyPr/>
                    <a:lstStyle/>
                    <a:p>
                      <a:pPr marL="0" algn="l" defTabSz="914400" rtl="0" eaLnBrk="1" fontAlgn="ctr" latinLnBrk="0" hangingPunct="1"/>
                      <a:r>
                        <a:rPr lang="ca-ES" sz="1600" kern="1200" noProof="0">
                          <a:solidFill>
                            <a:schemeClr val="tx1"/>
                          </a:solidFill>
                          <a:latin typeface="Source Sans Pro" charset="0"/>
                          <a:ea typeface="Source Sans Pro" charset="0"/>
                          <a:cs typeface="+mn-cs"/>
                        </a:rPr>
                        <a:t>C0</a:t>
                      </a:r>
                      <a:r>
                        <a:rPr lang="ca-ES" sz="1600" kern="1200" baseline="-25000" noProof="0">
                          <a:solidFill>
                            <a:schemeClr val="tx1"/>
                          </a:solidFill>
                          <a:latin typeface="Source Sans Pro" charset="0"/>
                          <a:ea typeface="Source Sans Pro" charset="0"/>
                          <a:cs typeface="+mn-cs"/>
                        </a:rPr>
                        <a:t>2</a:t>
                      </a:r>
                      <a:r>
                        <a:rPr lang="ca-ES" sz="1600" kern="1200" noProof="0">
                          <a:solidFill>
                            <a:schemeClr val="tx1"/>
                          </a:solidFill>
                          <a:latin typeface="Source Sans Pro" charset="0"/>
                          <a:ea typeface="Source Sans Pro" charset="0"/>
                          <a:cs typeface="+mn-cs"/>
                        </a:rPr>
                        <a:t> (tn)</a:t>
                      </a:r>
                    </a:p>
                  </a:txBody>
                  <a:tcPr marL="7620" marR="7620" marT="7620" marB="0" anchor="ctr"/>
                </a:tc>
                <a:tc>
                  <a:txBody>
                    <a:bodyPr/>
                    <a:lstStyle/>
                    <a:p>
                      <a:pPr marL="0" algn="ctr" defTabSz="914400" rtl="0" eaLnBrk="1" fontAlgn="ctr" latinLnBrk="0" hangingPunct="1"/>
                      <a:r>
                        <a:rPr lang="ca-ES" sz="1600" kern="1200" noProof="0">
                          <a:solidFill>
                            <a:schemeClr val="tx1"/>
                          </a:solidFill>
                          <a:latin typeface="Source Sans Pro" charset="0"/>
                          <a:ea typeface="Source Sans Pro" charset="0"/>
                          <a:cs typeface="+mn-cs"/>
                        </a:rPr>
                        <a:t>7,44</a:t>
                      </a:r>
                    </a:p>
                  </a:txBody>
                  <a:tcPr marL="7620" marR="7620" marT="7620" marB="0" anchor="ctr"/>
                </a:tc>
                <a:tc>
                  <a:txBody>
                    <a:bodyPr/>
                    <a:lstStyle/>
                    <a:p>
                      <a:pPr marL="0" algn="ctr" defTabSz="914400" rtl="0" eaLnBrk="1" fontAlgn="ctr" latinLnBrk="0" hangingPunct="1"/>
                      <a:r>
                        <a:rPr lang="ca-ES" sz="1600" kern="1200" noProof="0">
                          <a:solidFill>
                            <a:schemeClr val="tx1"/>
                          </a:solidFill>
                          <a:latin typeface="Source Sans Pro" charset="0"/>
                          <a:ea typeface="Source Sans Pro" charset="0"/>
                          <a:cs typeface="+mn-cs"/>
                        </a:rPr>
                        <a:t>-0,29</a:t>
                      </a:r>
                    </a:p>
                  </a:txBody>
                  <a:tcPr marL="7620" marR="7620" marT="7620" marB="0" anchor="ctr"/>
                </a:tc>
                <a:tc>
                  <a:txBody>
                    <a:bodyPr/>
                    <a:lstStyle/>
                    <a:p>
                      <a:pPr marL="0" algn="ctr" defTabSz="914400" rtl="0" eaLnBrk="1" fontAlgn="ctr" latinLnBrk="0" hangingPunct="1"/>
                      <a:r>
                        <a:rPr lang="ca-ES" sz="1600" kern="1200" noProof="0">
                          <a:solidFill>
                            <a:schemeClr val="tx1"/>
                          </a:solidFill>
                          <a:latin typeface="Source Sans Pro" charset="0"/>
                          <a:ea typeface="Source Sans Pro" charset="0"/>
                          <a:cs typeface="+mn-cs"/>
                        </a:rPr>
                        <a:t>11,36</a:t>
                      </a:r>
                    </a:p>
                  </a:txBody>
                  <a:tcPr marL="7620" marR="7620" marT="7620" marB="0" anchor="ctr"/>
                </a:tc>
                <a:tc>
                  <a:txBody>
                    <a:bodyPr/>
                    <a:lstStyle/>
                    <a:p>
                      <a:pPr marL="0" algn="ctr" defTabSz="914400" rtl="0" eaLnBrk="1" fontAlgn="ctr" latinLnBrk="0" hangingPunct="1"/>
                      <a:r>
                        <a:rPr lang="ca-ES" sz="1600" kern="1200" noProof="0">
                          <a:solidFill>
                            <a:schemeClr val="tx1"/>
                          </a:solidFill>
                          <a:latin typeface="Source Sans Pro" charset="0"/>
                          <a:ea typeface="Source Sans Pro" charset="0"/>
                          <a:cs typeface="+mn-cs"/>
                        </a:rPr>
                        <a:t>0,98</a:t>
                      </a:r>
                    </a:p>
                  </a:txBody>
                  <a:tcPr marL="7620" marR="7620" marT="7620" marB="0" anchor="ctr"/>
                </a:tc>
                <a:tc>
                  <a:txBody>
                    <a:bodyPr/>
                    <a:lstStyle/>
                    <a:p>
                      <a:pPr marL="0" algn="ctr" defTabSz="914400" rtl="0" eaLnBrk="1" fontAlgn="ctr" latinLnBrk="0" hangingPunct="1"/>
                      <a:r>
                        <a:rPr lang="ca-ES" sz="1600" kern="1200" noProof="0">
                          <a:solidFill>
                            <a:schemeClr val="tx1"/>
                          </a:solidFill>
                          <a:latin typeface="Source Sans Pro" charset="0"/>
                          <a:ea typeface="Source Sans Pro" charset="0"/>
                          <a:cs typeface="+mn-cs"/>
                        </a:rPr>
                        <a:t>100 </a:t>
                      </a:r>
                      <a:r>
                        <a:rPr lang="ca-ES" sz="1600" b="0" kern="1200" noProof="0">
                          <a:solidFill>
                            <a:schemeClr val="tx1"/>
                          </a:solidFill>
                          <a:latin typeface="Source Sans Pro" charset="0"/>
                          <a:ea typeface="Source Sans Pro" charset="0"/>
                          <a:cs typeface="+mn-cs"/>
                        </a:rPr>
                        <a:t>€/tn</a:t>
                      </a:r>
                      <a:endParaRPr lang="ca-ES" sz="1600" kern="1200" noProof="0">
                        <a:solidFill>
                          <a:schemeClr val="tx1"/>
                        </a:solidFill>
                        <a:latin typeface="Source Sans Pro" charset="0"/>
                        <a:ea typeface="Source Sans Pro" charset="0"/>
                        <a:cs typeface="+mn-cs"/>
                      </a:endParaRPr>
                    </a:p>
                  </a:txBody>
                  <a:tcPr marL="7620" marR="7620" marT="7620" marB="0" anchor="ctr"/>
                </a:tc>
                <a:tc>
                  <a:txBody>
                    <a:bodyPr/>
                    <a:lstStyle/>
                    <a:p>
                      <a:pPr marL="0" algn="ctr" defTabSz="914400" rtl="0" eaLnBrk="1" fontAlgn="ctr" latinLnBrk="0" hangingPunct="1"/>
                      <a:r>
                        <a:rPr lang="ca-ES" sz="1600" kern="1200" noProof="0">
                          <a:solidFill>
                            <a:schemeClr val="tx1"/>
                          </a:solidFill>
                          <a:latin typeface="Source Sans Pro" charset="0"/>
                          <a:ea typeface="Source Sans Pro" charset="0"/>
                          <a:cs typeface="+mn-cs"/>
                        </a:rPr>
                        <a:t>1.949 €</a:t>
                      </a:r>
                    </a:p>
                  </a:txBody>
                  <a:tcPr marL="7620" marR="7620" marT="7620" marB="0" anchor="ctr"/>
                </a:tc>
                <a:extLst>
                  <a:ext uri="{0D108BD9-81ED-4DB2-BD59-A6C34878D82A}">
                    <a16:rowId xmlns:a16="http://schemas.microsoft.com/office/drawing/2014/main" val="3555756600"/>
                  </a:ext>
                </a:extLst>
              </a:tr>
              <a:tr h="392779">
                <a:tc>
                  <a:txBody>
                    <a:bodyPr/>
                    <a:lstStyle/>
                    <a:p>
                      <a:pPr marL="0" algn="l" defTabSz="914400" rtl="0" eaLnBrk="1" fontAlgn="ctr" latinLnBrk="0" hangingPunct="1"/>
                      <a:r>
                        <a:rPr lang="ca-ES" sz="1600" kern="1200" noProof="0">
                          <a:solidFill>
                            <a:schemeClr val="tx1"/>
                          </a:solidFill>
                          <a:latin typeface="Source Sans Pro" charset="0"/>
                          <a:ea typeface="Source Sans Pro" charset="0"/>
                          <a:cs typeface="+mn-cs"/>
                        </a:rPr>
                        <a:t>N0</a:t>
                      </a:r>
                      <a:r>
                        <a:rPr lang="ca-ES" sz="1600" kern="1200" baseline="-25000" noProof="0">
                          <a:solidFill>
                            <a:schemeClr val="tx1"/>
                          </a:solidFill>
                          <a:latin typeface="Source Sans Pro" charset="0"/>
                          <a:ea typeface="Source Sans Pro" charset="0"/>
                          <a:cs typeface="+mn-cs"/>
                        </a:rPr>
                        <a:t>X</a:t>
                      </a:r>
                      <a:r>
                        <a:rPr lang="ca-ES" sz="1600" kern="1200" noProof="0">
                          <a:solidFill>
                            <a:schemeClr val="tx1"/>
                          </a:solidFill>
                          <a:latin typeface="Source Sans Pro" charset="0"/>
                          <a:ea typeface="Source Sans Pro" charset="0"/>
                          <a:cs typeface="+mn-cs"/>
                        </a:rPr>
                        <a:t> (Kg)</a:t>
                      </a:r>
                    </a:p>
                  </a:txBody>
                  <a:tcPr marL="7620" marR="7620" marT="7620" marB="0" anchor="ctr"/>
                </a:tc>
                <a:tc>
                  <a:txBody>
                    <a:bodyPr/>
                    <a:lstStyle/>
                    <a:p>
                      <a:pPr marL="0" algn="ctr" defTabSz="914400" rtl="0" eaLnBrk="1" fontAlgn="ctr" latinLnBrk="0" hangingPunct="1"/>
                      <a:r>
                        <a:rPr lang="ca-ES" sz="1600" kern="1200" noProof="0">
                          <a:solidFill>
                            <a:schemeClr val="tx1"/>
                          </a:solidFill>
                          <a:latin typeface="Source Sans Pro" charset="0"/>
                          <a:ea typeface="Source Sans Pro" charset="0"/>
                          <a:cs typeface="+mn-cs"/>
                        </a:rPr>
                        <a:t>24,64</a:t>
                      </a:r>
                    </a:p>
                  </a:txBody>
                  <a:tcPr marL="7620" marR="7620" marT="7620" marB="0" anchor="ctr"/>
                </a:tc>
                <a:tc>
                  <a:txBody>
                    <a:bodyPr/>
                    <a:lstStyle/>
                    <a:p>
                      <a:pPr marL="0" algn="ctr" defTabSz="914400" rtl="0" eaLnBrk="1" fontAlgn="ctr" latinLnBrk="0" hangingPunct="1"/>
                      <a:r>
                        <a:rPr lang="ca-ES" sz="1600" kern="1200" noProof="0">
                          <a:solidFill>
                            <a:schemeClr val="tx1"/>
                          </a:solidFill>
                          <a:latin typeface="Source Sans Pro" charset="0"/>
                          <a:ea typeface="Source Sans Pro" charset="0"/>
                          <a:cs typeface="+mn-cs"/>
                        </a:rPr>
                        <a:t>-1,39</a:t>
                      </a:r>
                    </a:p>
                  </a:txBody>
                  <a:tcPr marL="7620" marR="7620" marT="7620" marB="0" anchor="ctr"/>
                </a:tc>
                <a:tc>
                  <a:txBody>
                    <a:bodyPr/>
                    <a:lstStyle/>
                    <a:p>
                      <a:pPr marL="0" algn="ctr" defTabSz="914400" rtl="0" eaLnBrk="1" fontAlgn="ctr" latinLnBrk="0" hangingPunct="1"/>
                      <a:r>
                        <a:rPr lang="ca-ES" sz="1600" kern="1200" noProof="0">
                          <a:solidFill>
                            <a:schemeClr val="tx1"/>
                          </a:solidFill>
                          <a:latin typeface="Source Sans Pro" charset="0"/>
                          <a:ea typeface="Source Sans Pro" charset="0"/>
                          <a:cs typeface="+mn-cs"/>
                        </a:rPr>
                        <a:t>38,26</a:t>
                      </a:r>
                    </a:p>
                  </a:txBody>
                  <a:tcPr marL="7620" marR="7620" marT="7620" marB="0" anchor="ctr"/>
                </a:tc>
                <a:tc>
                  <a:txBody>
                    <a:bodyPr/>
                    <a:lstStyle/>
                    <a:p>
                      <a:pPr marL="0" algn="ctr" defTabSz="914400" rtl="0" eaLnBrk="1" fontAlgn="ctr" latinLnBrk="0" hangingPunct="1"/>
                      <a:r>
                        <a:rPr lang="ca-ES" sz="1600" kern="1200" noProof="0">
                          <a:solidFill>
                            <a:schemeClr val="tx1"/>
                          </a:solidFill>
                          <a:latin typeface="Source Sans Pro" charset="0"/>
                          <a:ea typeface="Source Sans Pro" charset="0"/>
                          <a:cs typeface="+mn-cs"/>
                        </a:rPr>
                        <a:t>3,21</a:t>
                      </a:r>
                    </a:p>
                  </a:txBody>
                  <a:tcPr marL="7620" marR="7620" marT="7620" marB="0" anchor="ctr"/>
                </a:tc>
                <a:tc>
                  <a:txBody>
                    <a:bodyPr/>
                    <a:lstStyle/>
                    <a:p>
                      <a:pPr marL="0" algn="ctr" defTabSz="914400" rtl="0" eaLnBrk="1" fontAlgn="ctr" latinLnBrk="0" hangingPunct="1"/>
                      <a:r>
                        <a:rPr lang="ca-ES" sz="1600" kern="1200" noProof="0">
                          <a:solidFill>
                            <a:schemeClr val="tx1"/>
                          </a:solidFill>
                          <a:latin typeface="Source Sans Pro" charset="0"/>
                          <a:ea typeface="Source Sans Pro" charset="0"/>
                          <a:cs typeface="+mn-cs"/>
                        </a:rPr>
                        <a:t>6,8 </a:t>
                      </a:r>
                      <a:r>
                        <a:rPr lang="ca-ES" sz="1600" b="0" kern="1200" noProof="0">
                          <a:solidFill>
                            <a:schemeClr val="tx1"/>
                          </a:solidFill>
                          <a:latin typeface="Source Sans Pro" charset="0"/>
                          <a:ea typeface="Source Sans Pro" charset="0"/>
                          <a:cs typeface="+mn-cs"/>
                        </a:rPr>
                        <a:t>€/kg</a:t>
                      </a:r>
                      <a:endParaRPr lang="ca-ES" sz="1600" kern="1200" noProof="0">
                        <a:solidFill>
                          <a:schemeClr val="tx1"/>
                        </a:solidFill>
                        <a:latin typeface="Source Sans Pro" charset="0"/>
                        <a:ea typeface="Source Sans Pro" charset="0"/>
                        <a:cs typeface="+mn-cs"/>
                      </a:endParaRPr>
                    </a:p>
                  </a:txBody>
                  <a:tcPr marL="7620" marR="7620" marT="7620" marB="0" anchor="ctr"/>
                </a:tc>
                <a:tc>
                  <a:txBody>
                    <a:bodyPr/>
                    <a:lstStyle/>
                    <a:p>
                      <a:pPr marL="0" algn="ctr" defTabSz="914400" rtl="0" eaLnBrk="1" fontAlgn="ctr" latinLnBrk="0" hangingPunct="1"/>
                      <a:r>
                        <a:rPr lang="ca-ES" sz="1600" kern="1200" noProof="0">
                          <a:solidFill>
                            <a:schemeClr val="tx1"/>
                          </a:solidFill>
                          <a:latin typeface="Source Sans Pro" charset="0"/>
                          <a:ea typeface="Source Sans Pro" charset="0"/>
                          <a:cs typeface="+mn-cs"/>
                        </a:rPr>
                        <a:t>440 €</a:t>
                      </a:r>
                    </a:p>
                  </a:txBody>
                  <a:tcPr marL="7620" marR="7620" marT="7620" marB="0" anchor="ctr"/>
                </a:tc>
                <a:extLst>
                  <a:ext uri="{0D108BD9-81ED-4DB2-BD59-A6C34878D82A}">
                    <a16:rowId xmlns:a16="http://schemas.microsoft.com/office/drawing/2014/main" val="2870191617"/>
                  </a:ext>
                </a:extLst>
              </a:tr>
              <a:tr h="392779">
                <a:tc>
                  <a:txBody>
                    <a:bodyPr/>
                    <a:lstStyle/>
                    <a:p>
                      <a:pPr marL="0" algn="l" defTabSz="914400" rtl="0" eaLnBrk="1" fontAlgn="ctr" latinLnBrk="0" hangingPunct="1"/>
                      <a:r>
                        <a:rPr lang="ca-ES" sz="1600" kern="1200" noProof="0">
                          <a:solidFill>
                            <a:schemeClr val="tx1"/>
                          </a:solidFill>
                          <a:latin typeface="Source Sans Pro" charset="0"/>
                          <a:ea typeface="Source Sans Pro" charset="0"/>
                          <a:cs typeface="+mn-cs"/>
                        </a:rPr>
                        <a:t>PM</a:t>
                      </a:r>
                      <a:r>
                        <a:rPr lang="ca-ES" sz="1600" kern="1200" baseline="-25000" noProof="0">
                          <a:solidFill>
                            <a:schemeClr val="tx1"/>
                          </a:solidFill>
                          <a:latin typeface="Source Sans Pro" charset="0"/>
                          <a:ea typeface="Source Sans Pro" charset="0"/>
                          <a:cs typeface="+mn-cs"/>
                        </a:rPr>
                        <a:t>10</a:t>
                      </a:r>
                      <a:r>
                        <a:rPr lang="ca-ES" sz="1600" kern="1200" noProof="0">
                          <a:solidFill>
                            <a:schemeClr val="tx1"/>
                          </a:solidFill>
                          <a:latin typeface="Source Sans Pro" charset="0"/>
                          <a:ea typeface="Source Sans Pro" charset="0"/>
                          <a:cs typeface="+mn-cs"/>
                        </a:rPr>
                        <a:t> (Kg)</a:t>
                      </a:r>
                    </a:p>
                  </a:txBody>
                  <a:tcPr marL="7620" marR="7620" marT="7620" marB="0" anchor="ctr"/>
                </a:tc>
                <a:tc>
                  <a:txBody>
                    <a:bodyPr/>
                    <a:lstStyle/>
                    <a:p>
                      <a:pPr marL="0" algn="ctr" defTabSz="914400" rtl="0" eaLnBrk="1" fontAlgn="ctr" latinLnBrk="0" hangingPunct="1"/>
                      <a:r>
                        <a:rPr lang="ca-ES" sz="1600" kern="1200" noProof="0">
                          <a:solidFill>
                            <a:schemeClr val="tx1"/>
                          </a:solidFill>
                          <a:latin typeface="Source Sans Pro" charset="0"/>
                          <a:ea typeface="Source Sans Pro" charset="0"/>
                          <a:cs typeface="+mn-cs"/>
                        </a:rPr>
                        <a:t>5,76</a:t>
                      </a:r>
                    </a:p>
                  </a:txBody>
                  <a:tcPr marL="7620" marR="7620" marT="7620" marB="0" anchor="ctr"/>
                </a:tc>
                <a:tc>
                  <a:txBody>
                    <a:bodyPr/>
                    <a:lstStyle/>
                    <a:p>
                      <a:pPr marL="0" algn="ctr" defTabSz="914400" rtl="0" eaLnBrk="1" fontAlgn="ctr" latinLnBrk="0" hangingPunct="1"/>
                      <a:r>
                        <a:rPr lang="ca-ES" sz="1600" kern="1200" noProof="0">
                          <a:solidFill>
                            <a:schemeClr val="tx1"/>
                          </a:solidFill>
                          <a:latin typeface="Source Sans Pro" charset="0"/>
                          <a:ea typeface="Source Sans Pro" charset="0"/>
                          <a:cs typeface="+mn-cs"/>
                        </a:rPr>
                        <a:t>-0,21</a:t>
                      </a:r>
                    </a:p>
                  </a:txBody>
                  <a:tcPr marL="7620" marR="7620" marT="7620" marB="0" anchor="ctr"/>
                </a:tc>
                <a:tc>
                  <a:txBody>
                    <a:bodyPr/>
                    <a:lstStyle/>
                    <a:p>
                      <a:pPr marL="0" algn="ctr" defTabSz="914400" rtl="0" eaLnBrk="1" fontAlgn="ctr" latinLnBrk="0" hangingPunct="1"/>
                      <a:r>
                        <a:rPr lang="ca-ES" sz="1600" kern="1200" noProof="0">
                          <a:solidFill>
                            <a:schemeClr val="tx1"/>
                          </a:solidFill>
                          <a:latin typeface="Source Sans Pro" charset="0"/>
                          <a:ea typeface="Source Sans Pro" charset="0"/>
                          <a:cs typeface="+mn-cs"/>
                        </a:rPr>
                        <a:t>8,32</a:t>
                      </a:r>
                    </a:p>
                  </a:txBody>
                  <a:tcPr marL="7620" marR="7620" marT="7620" marB="0" anchor="ctr"/>
                </a:tc>
                <a:tc>
                  <a:txBody>
                    <a:bodyPr/>
                    <a:lstStyle/>
                    <a:p>
                      <a:pPr marL="0" algn="ctr" defTabSz="914400" rtl="0" eaLnBrk="1" fontAlgn="ctr" latinLnBrk="0" hangingPunct="1"/>
                      <a:r>
                        <a:rPr lang="ca-ES" sz="1600" kern="1200" noProof="0" dirty="0">
                          <a:solidFill>
                            <a:schemeClr val="tx1"/>
                          </a:solidFill>
                          <a:latin typeface="Source Sans Pro" charset="0"/>
                          <a:ea typeface="Source Sans Pro" charset="0"/>
                          <a:cs typeface="+mn-cs"/>
                        </a:rPr>
                        <a:t>0,81</a:t>
                      </a:r>
                    </a:p>
                  </a:txBody>
                  <a:tcPr marL="7620" marR="7620" marT="7620" marB="0" anchor="ctr"/>
                </a:tc>
                <a:tc>
                  <a:txBody>
                    <a:bodyPr/>
                    <a:lstStyle/>
                    <a:p>
                      <a:pPr marL="0" algn="ctr" defTabSz="914400" rtl="0" eaLnBrk="1" fontAlgn="ctr" latinLnBrk="0" hangingPunct="1"/>
                      <a:r>
                        <a:rPr lang="ca-ES" sz="1600" kern="1200" noProof="0">
                          <a:solidFill>
                            <a:schemeClr val="tx1"/>
                          </a:solidFill>
                          <a:latin typeface="Source Sans Pro" charset="0"/>
                          <a:ea typeface="Source Sans Pro" charset="0"/>
                          <a:cs typeface="+mn-cs"/>
                        </a:rPr>
                        <a:t>348 </a:t>
                      </a:r>
                      <a:r>
                        <a:rPr lang="ca-ES" sz="1600" b="0" kern="1200" noProof="0">
                          <a:solidFill>
                            <a:schemeClr val="tx1"/>
                          </a:solidFill>
                          <a:latin typeface="Source Sans Pro" charset="0"/>
                          <a:ea typeface="Source Sans Pro" charset="0"/>
                          <a:cs typeface="+mn-cs"/>
                        </a:rPr>
                        <a:t>€/kg</a:t>
                      </a:r>
                      <a:endParaRPr lang="ca-ES" sz="1600" kern="1200" noProof="0">
                        <a:solidFill>
                          <a:schemeClr val="tx1"/>
                        </a:solidFill>
                        <a:latin typeface="Source Sans Pro" charset="0"/>
                        <a:ea typeface="Source Sans Pro" charset="0"/>
                        <a:cs typeface="+mn-cs"/>
                      </a:endParaRPr>
                    </a:p>
                  </a:txBody>
                  <a:tcPr marL="7620" marR="7620" marT="7620" marB="0" anchor="ctr"/>
                </a:tc>
                <a:tc>
                  <a:txBody>
                    <a:bodyPr/>
                    <a:lstStyle/>
                    <a:p>
                      <a:pPr marL="0" algn="ctr" defTabSz="914400" rtl="0" eaLnBrk="1" fontAlgn="ctr" latinLnBrk="0" hangingPunct="1"/>
                      <a:r>
                        <a:rPr lang="ca-ES" sz="1600" kern="1200" noProof="0" dirty="0">
                          <a:solidFill>
                            <a:schemeClr val="tx1"/>
                          </a:solidFill>
                          <a:latin typeface="Source Sans Pro" charset="0"/>
                          <a:ea typeface="Source Sans Pro" charset="0"/>
                          <a:cs typeface="+mn-cs"/>
                        </a:rPr>
                        <a:t>5.105 €</a:t>
                      </a:r>
                    </a:p>
                  </a:txBody>
                  <a:tcPr marL="7620" marR="7620" marT="7620" marB="0" anchor="ctr"/>
                </a:tc>
                <a:extLst>
                  <a:ext uri="{0D108BD9-81ED-4DB2-BD59-A6C34878D82A}">
                    <a16:rowId xmlns:a16="http://schemas.microsoft.com/office/drawing/2014/main" val="2775972588"/>
                  </a:ext>
                </a:extLst>
              </a:tr>
            </a:tbl>
          </a:graphicData>
        </a:graphic>
      </p:graphicFrame>
      <p:graphicFrame>
        <p:nvGraphicFramePr>
          <p:cNvPr id="13" name="Tabla 12">
            <a:extLst>
              <a:ext uri="{FF2B5EF4-FFF2-40B4-BE49-F238E27FC236}">
                <a16:creationId xmlns:a16="http://schemas.microsoft.com/office/drawing/2014/main" id="{8A753C94-2C1E-4DB1-9D79-5E33A439A813}"/>
              </a:ext>
            </a:extLst>
          </p:cNvPr>
          <p:cNvGraphicFramePr>
            <a:graphicFrameLocks noGrp="1"/>
          </p:cNvGraphicFramePr>
          <p:nvPr>
            <p:extLst/>
          </p:nvPr>
        </p:nvGraphicFramePr>
        <p:xfrm>
          <a:off x="5538650" y="4657998"/>
          <a:ext cx="3018610" cy="838202"/>
        </p:xfrm>
        <a:graphic>
          <a:graphicData uri="http://schemas.openxmlformats.org/drawingml/2006/table">
            <a:tbl>
              <a:tblPr>
                <a:tableStyleId>{5C22544A-7EE6-4342-B048-85BDC9FD1C3A}</a:tableStyleId>
              </a:tblPr>
              <a:tblGrid>
                <a:gridCol w="1509305">
                  <a:extLst>
                    <a:ext uri="{9D8B030D-6E8A-4147-A177-3AD203B41FA5}">
                      <a16:colId xmlns:a16="http://schemas.microsoft.com/office/drawing/2014/main" val="4004053034"/>
                    </a:ext>
                  </a:extLst>
                </a:gridCol>
                <a:gridCol w="1509305">
                  <a:extLst>
                    <a:ext uri="{9D8B030D-6E8A-4147-A177-3AD203B41FA5}">
                      <a16:colId xmlns:a16="http://schemas.microsoft.com/office/drawing/2014/main" val="1894000682"/>
                    </a:ext>
                  </a:extLst>
                </a:gridCol>
              </a:tblGrid>
              <a:tr h="419101">
                <a:tc>
                  <a:txBody>
                    <a:bodyPr/>
                    <a:lstStyle/>
                    <a:p>
                      <a:pPr algn="l" fontAlgn="b"/>
                      <a:r>
                        <a:rPr lang="ca-ES" sz="1600" b="1" kern="1200" noProof="0" dirty="0">
                          <a:solidFill>
                            <a:schemeClr val="tx1"/>
                          </a:solidFill>
                          <a:latin typeface="Source Sans Pro" charset="0"/>
                          <a:ea typeface="Source Sans Pro" charset="0"/>
                          <a:cs typeface="+mn-cs"/>
                        </a:rPr>
                        <a:t>TOTAL DAY</a:t>
                      </a:r>
                    </a:p>
                  </a:txBody>
                  <a:tcPr marL="7620" marR="7620" marT="7620" marB="0" anchor="b"/>
                </a:tc>
                <a:tc>
                  <a:txBody>
                    <a:bodyPr/>
                    <a:lstStyle/>
                    <a:p>
                      <a:pPr algn="r" fontAlgn="b"/>
                      <a:r>
                        <a:rPr lang="es-ES" sz="1600" b="1" kern="1200" dirty="0">
                          <a:solidFill>
                            <a:schemeClr val="tx1"/>
                          </a:solidFill>
                          <a:latin typeface="Source Sans Pro" charset="0"/>
                          <a:ea typeface="Source Sans Pro" charset="0"/>
                          <a:cs typeface="+mn-cs"/>
                        </a:rPr>
                        <a:t>8.622 €</a:t>
                      </a:r>
                    </a:p>
                  </a:txBody>
                  <a:tcPr marL="7620" marR="7620" marT="7620" marB="0" anchor="b"/>
                </a:tc>
                <a:extLst>
                  <a:ext uri="{0D108BD9-81ED-4DB2-BD59-A6C34878D82A}">
                    <a16:rowId xmlns:a16="http://schemas.microsoft.com/office/drawing/2014/main" val="2659142556"/>
                  </a:ext>
                </a:extLst>
              </a:tr>
              <a:tr h="419101">
                <a:tc>
                  <a:txBody>
                    <a:bodyPr/>
                    <a:lstStyle/>
                    <a:p>
                      <a:pPr algn="l" fontAlgn="b"/>
                      <a:r>
                        <a:rPr lang="ca-ES" sz="1600" b="1" kern="1200" noProof="0" dirty="0">
                          <a:solidFill>
                            <a:schemeClr val="tx1"/>
                          </a:solidFill>
                          <a:latin typeface="Source Sans Pro" charset="0"/>
                          <a:ea typeface="Source Sans Pro" charset="0"/>
                          <a:cs typeface="+mn-cs"/>
                        </a:rPr>
                        <a:t>TOTAL YEAR</a:t>
                      </a:r>
                      <a:r>
                        <a:rPr lang="ca-ES" sz="1600" b="1" kern="1200" baseline="0" noProof="0" dirty="0">
                          <a:solidFill>
                            <a:schemeClr val="tx1"/>
                          </a:solidFill>
                          <a:latin typeface="Source Sans Pro" charset="0"/>
                          <a:ea typeface="Source Sans Pro" charset="0"/>
                          <a:cs typeface="+mn-cs"/>
                        </a:rPr>
                        <a:t> </a:t>
                      </a:r>
                      <a:r>
                        <a:rPr lang="ca-ES" sz="1600" b="1" kern="1200" noProof="0" dirty="0">
                          <a:solidFill>
                            <a:schemeClr val="tx1"/>
                          </a:solidFill>
                          <a:latin typeface="Source Sans Pro" charset="0"/>
                          <a:ea typeface="Source Sans Pro" charset="0"/>
                          <a:cs typeface="+mn-cs"/>
                        </a:rPr>
                        <a:t>*</a:t>
                      </a:r>
                    </a:p>
                  </a:txBody>
                  <a:tcPr marL="7620" marR="7620" marT="7620" marB="0" anchor="b"/>
                </a:tc>
                <a:tc>
                  <a:txBody>
                    <a:bodyPr/>
                    <a:lstStyle/>
                    <a:p>
                      <a:pPr algn="r" fontAlgn="b"/>
                      <a:r>
                        <a:rPr lang="es-ES" sz="1600" b="1" kern="1200" dirty="0">
                          <a:solidFill>
                            <a:schemeClr val="tx1"/>
                          </a:solidFill>
                          <a:latin typeface="Source Sans Pro" charset="0"/>
                          <a:ea typeface="Source Sans Pro" charset="0"/>
                          <a:cs typeface="+mn-cs"/>
                        </a:rPr>
                        <a:t>1.724.444 €</a:t>
                      </a:r>
                    </a:p>
                  </a:txBody>
                  <a:tcPr marL="7620" marR="7620" marT="7620" marB="0" anchor="b"/>
                </a:tc>
                <a:extLst>
                  <a:ext uri="{0D108BD9-81ED-4DB2-BD59-A6C34878D82A}">
                    <a16:rowId xmlns:a16="http://schemas.microsoft.com/office/drawing/2014/main" val="158642525"/>
                  </a:ext>
                </a:extLst>
              </a:tr>
            </a:tbl>
          </a:graphicData>
        </a:graphic>
      </p:graphicFrame>
      <p:sp>
        <p:nvSpPr>
          <p:cNvPr id="14" name="Marcador de contenido 5">
            <a:extLst>
              <a:ext uri="{FF2B5EF4-FFF2-40B4-BE49-F238E27FC236}">
                <a16:creationId xmlns:a16="http://schemas.microsoft.com/office/drawing/2014/main" id="{CB9CF09E-07D1-4614-A9E9-9EE78E96B49F}"/>
              </a:ext>
            </a:extLst>
          </p:cNvPr>
          <p:cNvSpPr>
            <a:spLocks noGrp="1"/>
          </p:cNvSpPr>
          <p:nvPr>
            <p:ph idx="1"/>
          </p:nvPr>
        </p:nvSpPr>
        <p:spPr>
          <a:xfrm>
            <a:off x="5852160" y="5697858"/>
            <a:ext cx="2705101" cy="847722"/>
          </a:xfrm>
        </p:spPr>
        <p:txBody>
          <a:bodyPr numCol="1">
            <a:normAutofit/>
          </a:bodyPr>
          <a:lstStyle/>
          <a:p>
            <a:pPr algn="just"/>
            <a:r>
              <a:rPr lang="en-US" sz="1050" dirty="0"/>
              <a:t>(*) Approx.. 200 days per year with the same traffic behavior than the simulated</a:t>
            </a:r>
          </a:p>
        </p:txBody>
      </p:sp>
      <p:grpSp>
        <p:nvGrpSpPr>
          <p:cNvPr id="10" name="Group 5">
            <a:extLst>
              <a:ext uri="{FF2B5EF4-FFF2-40B4-BE49-F238E27FC236}">
                <a16:creationId xmlns:a16="http://schemas.microsoft.com/office/drawing/2014/main" id="{8F96D811-AA6E-457C-B9F5-727729E6186C}"/>
              </a:ext>
            </a:extLst>
          </p:cNvPr>
          <p:cNvGrpSpPr/>
          <p:nvPr/>
        </p:nvGrpSpPr>
        <p:grpSpPr>
          <a:xfrm>
            <a:off x="308925" y="6400805"/>
            <a:ext cx="5124466" cy="365922"/>
            <a:chOff x="277404" y="6222365"/>
            <a:chExt cx="7557511" cy="539657"/>
          </a:xfrm>
        </p:grpSpPr>
        <p:pic>
          <p:nvPicPr>
            <p:cNvPr id="11" name="image4.png">
              <a:extLst>
                <a:ext uri="{FF2B5EF4-FFF2-40B4-BE49-F238E27FC236}">
                  <a16:creationId xmlns:a16="http://schemas.microsoft.com/office/drawing/2014/main" id="{4B77DAF6-08A1-4456-B26B-74261A528E49}"/>
                </a:ext>
              </a:extLst>
            </p:cNvPr>
            <p:cNvPicPr/>
            <p:nvPr/>
          </p:nvPicPr>
          <p:blipFill>
            <a:blip r:embed="rId3"/>
            <a:srcRect/>
            <a:stretch>
              <a:fillRect/>
            </a:stretch>
          </p:blipFill>
          <p:spPr>
            <a:xfrm>
              <a:off x="1373258" y="6222365"/>
              <a:ext cx="6461657" cy="499110"/>
            </a:xfrm>
            <a:prstGeom prst="rect">
              <a:avLst/>
            </a:prstGeom>
          </p:spPr>
        </p:pic>
        <p:pic>
          <p:nvPicPr>
            <p:cNvPr id="15" name="image1.png" descr="A picture containing company name&#10;&#10;Description automatically generated">
              <a:extLst>
                <a:ext uri="{FF2B5EF4-FFF2-40B4-BE49-F238E27FC236}">
                  <a16:creationId xmlns:a16="http://schemas.microsoft.com/office/drawing/2014/main" id="{63A36E7F-27EE-46CF-83D7-F54F6F1A579C}"/>
                </a:ext>
              </a:extLst>
            </p:cNvPr>
            <p:cNvPicPr/>
            <p:nvPr/>
          </p:nvPicPr>
          <p:blipFill>
            <a:blip r:embed="rId4"/>
            <a:srcRect/>
            <a:stretch>
              <a:fillRect/>
            </a:stretch>
          </p:blipFill>
          <p:spPr>
            <a:xfrm>
              <a:off x="277404" y="6262913"/>
              <a:ext cx="850163" cy="499109"/>
            </a:xfrm>
            <a:prstGeom prst="rect">
              <a:avLst/>
            </a:prstGeom>
          </p:spPr>
        </p:pic>
      </p:grpSp>
      <p:sp>
        <p:nvSpPr>
          <p:cNvPr id="17" name="Marcador de contenido 5">
            <a:extLst>
              <a:ext uri="{FF2B5EF4-FFF2-40B4-BE49-F238E27FC236}">
                <a16:creationId xmlns:a16="http://schemas.microsoft.com/office/drawing/2014/main" id="{BA544356-D3BD-4E4D-BE83-F98CB0A7FC9B}"/>
              </a:ext>
            </a:extLst>
          </p:cNvPr>
          <p:cNvSpPr txBox="1">
            <a:spLocks/>
          </p:cNvSpPr>
          <p:nvPr/>
        </p:nvSpPr>
        <p:spPr>
          <a:xfrm>
            <a:off x="514048" y="4655868"/>
            <a:ext cx="4319209" cy="847722"/>
          </a:xfrm>
          <a:prstGeom prst="rect">
            <a:avLst/>
          </a:prstGeom>
        </p:spPr>
        <p:txBody>
          <a:bodyPr vert="horz" lIns="91440" tIns="45720" rIns="91440" bIns="45720" numCol="1" spcCol="360000" rtlCol="0">
            <a:normAutofit lnSpcReduction="10000"/>
          </a:bodyPr>
          <a:lstStyle>
            <a:lvl1pPr marL="0" indent="0" algn="l" defTabSz="914400" rtl="0" eaLnBrk="1" latinLnBrk="0" hangingPunct="1">
              <a:spcBef>
                <a:spcPts val="0"/>
              </a:spcBef>
              <a:buFont typeface="Arial" pitchFamily="34" charset="0"/>
              <a:buNone/>
              <a:defRPr sz="1400" kern="1200">
                <a:solidFill>
                  <a:schemeClr val="tx1"/>
                </a:solidFill>
                <a:latin typeface="Source Sans Pro" charset="0"/>
                <a:ea typeface="Source Sans Pro" charset="0"/>
                <a:cs typeface="Source Sans Pro" charset="0"/>
              </a:defRPr>
            </a:lvl1pPr>
            <a:lvl2pPr marL="457200" indent="0" algn="l" defTabSz="914400" rtl="0" eaLnBrk="1" latinLnBrk="0" hangingPunct="1">
              <a:spcBef>
                <a:spcPct val="20000"/>
              </a:spcBef>
              <a:buFont typeface="Arial" pitchFamily="34" charset="0"/>
              <a:buNone/>
              <a:defRPr sz="1400" kern="1200">
                <a:solidFill>
                  <a:schemeClr val="tx1"/>
                </a:solidFill>
                <a:latin typeface="Source Sans Pro" charset="0"/>
                <a:ea typeface="Source Sans Pro" charset="0"/>
                <a:cs typeface="Source Sans Pro" charset="0"/>
              </a:defRPr>
            </a:lvl2pPr>
            <a:lvl3pPr marL="914400" indent="0" algn="l" defTabSz="914400" rtl="0" eaLnBrk="1" latinLnBrk="0" hangingPunct="1">
              <a:spcBef>
                <a:spcPct val="20000"/>
              </a:spcBef>
              <a:buFont typeface="Arial" pitchFamily="34" charset="0"/>
              <a:buNone/>
              <a:defRPr sz="1400" kern="1200">
                <a:solidFill>
                  <a:schemeClr val="tx1"/>
                </a:solidFill>
                <a:latin typeface="Source Sans Pro" charset="0"/>
                <a:ea typeface="Source Sans Pro" charset="0"/>
                <a:cs typeface="Source Sans Pro" charset="0"/>
              </a:defRPr>
            </a:lvl3pPr>
            <a:lvl4pPr marL="1371600" indent="0" algn="l" defTabSz="914400" rtl="0" eaLnBrk="1" latinLnBrk="0" hangingPunct="1">
              <a:spcBef>
                <a:spcPct val="20000"/>
              </a:spcBef>
              <a:buFont typeface="Arial" pitchFamily="34" charset="0"/>
              <a:buNone/>
              <a:defRPr sz="1400" kern="1200">
                <a:solidFill>
                  <a:schemeClr val="tx1"/>
                </a:solidFill>
                <a:latin typeface="Source Sans Pro" charset="0"/>
                <a:ea typeface="Source Sans Pro" charset="0"/>
                <a:cs typeface="Source Sans Pro" charset="0"/>
              </a:defRPr>
            </a:lvl4pPr>
            <a:lvl5pPr marL="1828800" indent="0" algn="l" defTabSz="914400" rtl="0" eaLnBrk="1" latinLnBrk="0" hangingPunct="1">
              <a:spcBef>
                <a:spcPct val="20000"/>
              </a:spcBef>
              <a:buFont typeface="Arial" pitchFamily="34" charset="0"/>
              <a:buNone/>
              <a:defRPr sz="1400" kern="1200">
                <a:solidFill>
                  <a:schemeClr val="tx1"/>
                </a:solidFill>
                <a:latin typeface="Source Sans Pro" charset="0"/>
                <a:ea typeface="Source Sans Pro" charset="0"/>
                <a:cs typeface="Source Sans Pro"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r>
              <a:rPr lang="ca-ES" sz="1050" dirty="0"/>
              <a:t>Unit costs </a:t>
            </a:r>
            <a:r>
              <a:rPr lang="ca-ES" sz="1050" dirty="0" err="1"/>
              <a:t>from</a:t>
            </a:r>
            <a:r>
              <a:rPr lang="ca-ES" sz="1050" dirty="0"/>
              <a:t> </a:t>
            </a:r>
            <a:r>
              <a:rPr lang="ca-ES" sz="1050" dirty="0" err="1"/>
              <a:t>the</a:t>
            </a:r>
            <a:r>
              <a:rPr lang="ca-ES" sz="1050" dirty="0"/>
              <a:t> </a:t>
            </a:r>
            <a:r>
              <a:rPr lang="en-US" sz="1050" i="1" dirty="0"/>
              <a:t>Handbook on the external costs of transport (EU):</a:t>
            </a:r>
          </a:p>
          <a:p>
            <a:pPr marL="171450" indent="-171450" algn="just">
              <a:buFont typeface="Arial" panose="020B0604020202020204" pitchFamily="34" charset="0"/>
              <a:buChar char="•"/>
            </a:pPr>
            <a:r>
              <a:rPr lang="en-US" sz="1050" i="1" dirty="0"/>
              <a:t>CO</a:t>
            </a:r>
            <a:r>
              <a:rPr lang="en-US" sz="1050" i="1" baseline="-25000" dirty="0"/>
              <a:t>2</a:t>
            </a:r>
            <a:r>
              <a:rPr lang="en-US" sz="1050" i="1" dirty="0"/>
              <a:t>: 100€ / </a:t>
            </a:r>
            <a:r>
              <a:rPr lang="en-US" sz="1050" i="1" dirty="0" err="1"/>
              <a:t>tn</a:t>
            </a:r>
            <a:endParaRPr lang="en-US" sz="1050" i="1" dirty="0"/>
          </a:p>
          <a:p>
            <a:pPr marL="171450" indent="-171450" algn="just">
              <a:buFont typeface="Arial" panose="020B0604020202020204" pitchFamily="34" charset="0"/>
              <a:buChar char="•"/>
            </a:pPr>
            <a:r>
              <a:rPr lang="en-US" sz="1050" i="1" dirty="0"/>
              <a:t>NO</a:t>
            </a:r>
            <a:r>
              <a:rPr lang="en-US" sz="1050" i="1" baseline="-25000" dirty="0"/>
              <a:t>X</a:t>
            </a:r>
            <a:r>
              <a:rPr lang="en-US" sz="1050" i="1" dirty="0"/>
              <a:t>: 6.8€/kg (average between CITY and RURAL scenario)</a:t>
            </a:r>
          </a:p>
          <a:p>
            <a:pPr marL="171450" indent="-171450" algn="just">
              <a:buFont typeface="Arial" panose="020B0604020202020204" pitchFamily="34" charset="0"/>
              <a:buChar char="•"/>
            </a:pPr>
            <a:r>
              <a:rPr lang="en-US" sz="1050" i="1" dirty="0"/>
              <a:t>PM: 348€/kg (for EXHAUST in METROPOLITAN scenario)</a:t>
            </a:r>
          </a:p>
          <a:p>
            <a:pPr marL="171450" indent="-171450" algn="just">
              <a:buFont typeface="Arial" panose="020B0604020202020204" pitchFamily="34" charset="0"/>
              <a:buChar char="•"/>
            </a:pPr>
            <a:r>
              <a:rPr lang="en-US" sz="1050" i="1" dirty="0"/>
              <a:t>Value for time: 12.1€/h (for SHORT DISTANCE and COMMUTER)</a:t>
            </a:r>
            <a:endParaRPr lang="ca-ES" sz="1050" i="1" dirty="0"/>
          </a:p>
        </p:txBody>
      </p:sp>
    </p:spTree>
    <p:extLst>
      <p:ext uri="{BB962C8B-B14F-4D97-AF65-F5344CB8AC3E}">
        <p14:creationId xmlns:p14="http://schemas.microsoft.com/office/powerpoint/2010/main" val="54313653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 name="CuadroTexto 133"/>
          <p:cNvSpPr txBox="1"/>
          <p:nvPr/>
        </p:nvSpPr>
        <p:spPr>
          <a:xfrm>
            <a:off x="998488" y="1468527"/>
            <a:ext cx="484428" cy="276999"/>
          </a:xfrm>
          <a:prstGeom prst="rect">
            <a:avLst/>
          </a:prstGeom>
          <a:solidFill>
            <a:srgbClr val="2035FC"/>
          </a:solidFill>
          <a:ln>
            <a:solidFill>
              <a:schemeClr val="bg1"/>
            </a:solidFill>
          </a:ln>
        </p:spPr>
        <p:txBody>
          <a:bodyPr wrap="none" rtlCol="0">
            <a:spAutoFit/>
          </a:bodyPr>
          <a:lstStyle>
            <a:defPPr>
              <a:defRPr lang="es-ES"/>
            </a:defPPr>
            <a:lvl1pPr>
              <a:defRPr sz="1200" b="1">
                <a:solidFill>
                  <a:schemeClr val="bg1"/>
                </a:solidFill>
              </a:defRPr>
            </a:lvl1pPr>
          </a:lstStyle>
          <a:p>
            <a:r>
              <a:rPr lang="es-ES" dirty="0"/>
              <a:t>AP-7</a:t>
            </a:r>
            <a:endParaRPr lang="ca-ES" dirty="0"/>
          </a:p>
        </p:txBody>
      </p:sp>
      <p:sp>
        <p:nvSpPr>
          <p:cNvPr id="8" name="Marcador de contenido 7"/>
          <p:cNvSpPr>
            <a:spLocks noGrp="1"/>
          </p:cNvSpPr>
          <p:nvPr>
            <p:ph idx="22"/>
          </p:nvPr>
        </p:nvSpPr>
        <p:spPr>
          <a:xfrm>
            <a:off x="3857519" y="262618"/>
            <a:ext cx="5149846" cy="461665"/>
          </a:xfrm>
        </p:spPr>
        <p:txBody>
          <a:bodyPr/>
          <a:lstStyle/>
          <a:p>
            <a:r>
              <a:rPr lang="en-US" sz="2400" dirty="0"/>
              <a:t>Comparison between simulations</a:t>
            </a:r>
            <a:endParaRPr lang="en-US" sz="1800" b="0" dirty="0"/>
          </a:p>
        </p:txBody>
      </p:sp>
      <p:sp>
        <p:nvSpPr>
          <p:cNvPr id="16" name="Marcador de número de diapositiva 4">
            <a:extLst>
              <a:ext uri="{FF2B5EF4-FFF2-40B4-BE49-F238E27FC236}">
                <a16:creationId xmlns:a16="http://schemas.microsoft.com/office/drawing/2014/main" id="{B73E12AB-D73E-4122-90AF-9992E294EB0C}"/>
              </a:ext>
            </a:extLst>
          </p:cNvPr>
          <p:cNvSpPr>
            <a:spLocks noGrp="1"/>
          </p:cNvSpPr>
          <p:nvPr>
            <p:ph type="sldNum" sz="quarter" idx="12"/>
          </p:nvPr>
        </p:nvSpPr>
        <p:spPr>
          <a:xfrm>
            <a:off x="6522785" y="6250846"/>
            <a:ext cx="2133600" cy="365125"/>
          </a:xfrm>
        </p:spPr>
        <p:txBody>
          <a:bodyPr/>
          <a:lstStyle/>
          <a:p>
            <a:fld id="{5336F0B7-EF37-4B31-BA1E-D2B9204CDF2B}" type="slidenum">
              <a:rPr lang="ca-ES" noProof="0" smtClean="0"/>
              <a:pPr/>
              <a:t>44</a:t>
            </a:fld>
            <a:endParaRPr lang="ca-ES" noProof="0" dirty="0"/>
          </a:p>
        </p:txBody>
      </p:sp>
      <p:sp>
        <p:nvSpPr>
          <p:cNvPr id="12" name="Rectángulo 11"/>
          <p:cNvSpPr/>
          <p:nvPr/>
        </p:nvSpPr>
        <p:spPr>
          <a:xfrm>
            <a:off x="66318" y="5515079"/>
            <a:ext cx="8887181" cy="598407"/>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cxnSp>
        <p:nvCxnSpPr>
          <p:cNvPr id="13" name="Conector recto de flecha 12"/>
          <p:cNvCxnSpPr/>
          <p:nvPr/>
        </p:nvCxnSpPr>
        <p:spPr>
          <a:xfrm>
            <a:off x="844946" y="2019214"/>
            <a:ext cx="0" cy="790612"/>
          </a:xfrm>
          <a:prstGeom prst="straightConnector1">
            <a:avLst/>
          </a:prstGeom>
          <a:ln w="12700">
            <a:headEnd type="triangle"/>
            <a:tailEnd type="triangle"/>
          </a:ln>
        </p:spPr>
        <p:style>
          <a:lnRef idx="1">
            <a:schemeClr val="dk1"/>
          </a:lnRef>
          <a:fillRef idx="0">
            <a:schemeClr val="dk1"/>
          </a:fillRef>
          <a:effectRef idx="0">
            <a:schemeClr val="dk1"/>
          </a:effectRef>
          <a:fontRef idx="minor">
            <a:schemeClr val="tx1"/>
          </a:fontRef>
        </p:style>
      </p:cxnSp>
      <p:cxnSp>
        <p:nvCxnSpPr>
          <p:cNvPr id="14" name="Conector recto de flecha 13"/>
          <p:cNvCxnSpPr/>
          <p:nvPr/>
        </p:nvCxnSpPr>
        <p:spPr>
          <a:xfrm>
            <a:off x="844946" y="2809826"/>
            <a:ext cx="0" cy="837101"/>
          </a:xfrm>
          <a:prstGeom prst="straightConnector1">
            <a:avLst/>
          </a:prstGeom>
          <a:ln w="12700">
            <a:headEnd type="triangle"/>
            <a:tailEnd type="triangle"/>
          </a:ln>
        </p:spPr>
        <p:style>
          <a:lnRef idx="1">
            <a:schemeClr val="dk1"/>
          </a:lnRef>
          <a:fillRef idx="0">
            <a:schemeClr val="dk1"/>
          </a:fillRef>
          <a:effectRef idx="0">
            <a:schemeClr val="dk1"/>
          </a:effectRef>
          <a:fontRef idx="minor">
            <a:schemeClr val="tx1"/>
          </a:fontRef>
        </p:style>
      </p:cxnSp>
      <p:cxnSp>
        <p:nvCxnSpPr>
          <p:cNvPr id="17" name="Conector recto de flecha 16"/>
          <p:cNvCxnSpPr/>
          <p:nvPr/>
        </p:nvCxnSpPr>
        <p:spPr>
          <a:xfrm>
            <a:off x="844946" y="3646927"/>
            <a:ext cx="0" cy="668562"/>
          </a:xfrm>
          <a:prstGeom prst="straightConnector1">
            <a:avLst/>
          </a:prstGeom>
          <a:ln w="12700">
            <a:headEnd type="triangle"/>
            <a:tailEnd type="triangle"/>
          </a:ln>
        </p:spPr>
        <p:style>
          <a:lnRef idx="1">
            <a:schemeClr val="dk1"/>
          </a:lnRef>
          <a:fillRef idx="0">
            <a:schemeClr val="dk1"/>
          </a:fillRef>
          <a:effectRef idx="0">
            <a:schemeClr val="dk1"/>
          </a:effectRef>
          <a:fontRef idx="minor">
            <a:schemeClr val="tx1"/>
          </a:fontRef>
        </p:style>
      </p:cxnSp>
      <p:cxnSp>
        <p:nvCxnSpPr>
          <p:cNvPr id="18" name="Conector recto de flecha 17"/>
          <p:cNvCxnSpPr/>
          <p:nvPr/>
        </p:nvCxnSpPr>
        <p:spPr>
          <a:xfrm>
            <a:off x="844946" y="4325882"/>
            <a:ext cx="0" cy="711575"/>
          </a:xfrm>
          <a:prstGeom prst="straightConnector1">
            <a:avLst/>
          </a:prstGeom>
          <a:ln w="12700">
            <a:headEnd type="triangle"/>
            <a:tailEnd type="triangle"/>
          </a:ln>
        </p:spPr>
        <p:style>
          <a:lnRef idx="1">
            <a:schemeClr val="dk1"/>
          </a:lnRef>
          <a:fillRef idx="0">
            <a:schemeClr val="dk1"/>
          </a:fillRef>
          <a:effectRef idx="0">
            <a:schemeClr val="dk1"/>
          </a:effectRef>
          <a:fontRef idx="minor">
            <a:schemeClr val="tx1"/>
          </a:fontRef>
        </p:style>
      </p:cxnSp>
      <p:cxnSp>
        <p:nvCxnSpPr>
          <p:cNvPr id="19" name="Conector recto de flecha 18"/>
          <p:cNvCxnSpPr/>
          <p:nvPr/>
        </p:nvCxnSpPr>
        <p:spPr>
          <a:xfrm>
            <a:off x="844946" y="5062063"/>
            <a:ext cx="0" cy="553427"/>
          </a:xfrm>
          <a:prstGeom prst="straightConnector1">
            <a:avLst/>
          </a:prstGeom>
          <a:ln w="12700">
            <a:headEnd type="triangle"/>
            <a:tailEnd type="triangle"/>
          </a:ln>
        </p:spPr>
        <p:style>
          <a:lnRef idx="1">
            <a:schemeClr val="dk1"/>
          </a:lnRef>
          <a:fillRef idx="0">
            <a:schemeClr val="dk1"/>
          </a:fillRef>
          <a:effectRef idx="0">
            <a:schemeClr val="dk1"/>
          </a:effectRef>
          <a:fontRef idx="minor">
            <a:schemeClr val="tx1"/>
          </a:fontRef>
        </p:style>
      </p:cxnSp>
      <p:sp>
        <p:nvSpPr>
          <p:cNvPr id="20" name="Rectángulo 19"/>
          <p:cNvSpPr/>
          <p:nvPr/>
        </p:nvSpPr>
        <p:spPr>
          <a:xfrm>
            <a:off x="1473200" y="2115944"/>
            <a:ext cx="7419340" cy="68055"/>
          </a:xfrm>
          <a:prstGeom prst="rect">
            <a:avLst/>
          </a:prstGeom>
          <a:solidFill>
            <a:schemeClr val="bg1">
              <a:lumMod val="85000"/>
            </a:schemeClr>
          </a:solidFill>
          <a:ln w="31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21" name="Rectángulo 20"/>
          <p:cNvSpPr/>
          <p:nvPr/>
        </p:nvSpPr>
        <p:spPr>
          <a:xfrm>
            <a:off x="2210590" y="1129983"/>
            <a:ext cx="143933" cy="4597400"/>
          </a:xfrm>
          <a:prstGeom prst="rect">
            <a:avLst/>
          </a:prstGeom>
          <a:solidFill>
            <a:schemeClr val="bg1">
              <a:lumMod val="65000"/>
            </a:schemeClr>
          </a:solidFill>
          <a:ln w="31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grpSp>
        <p:nvGrpSpPr>
          <p:cNvPr id="22" name="Grupo 21"/>
          <p:cNvGrpSpPr/>
          <p:nvPr/>
        </p:nvGrpSpPr>
        <p:grpSpPr>
          <a:xfrm>
            <a:off x="2076446" y="1205389"/>
            <a:ext cx="412220" cy="211932"/>
            <a:chOff x="3431119" y="1924050"/>
            <a:chExt cx="412220" cy="211932"/>
          </a:xfrm>
        </p:grpSpPr>
        <p:sp>
          <p:nvSpPr>
            <p:cNvPr id="23" name="Rectángulo 22"/>
            <p:cNvSpPr/>
            <p:nvPr/>
          </p:nvSpPr>
          <p:spPr>
            <a:xfrm>
              <a:off x="3479800" y="1924050"/>
              <a:ext cx="322791" cy="99483"/>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ca-ES"/>
            </a:p>
          </p:txBody>
        </p:sp>
        <p:cxnSp>
          <p:nvCxnSpPr>
            <p:cNvPr id="24" name="Conector recto 23"/>
            <p:cNvCxnSpPr/>
            <p:nvPr/>
          </p:nvCxnSpPr>
          <p:spPr>
            <a:xfrm>
              <a:off x="3431119" y="2023533"/>
              <a:ext cx="412220" cy="0"/>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5" name="Conector recto 24"/>
            <p:cNvCxnSpPr/>
            <p:nvPr/>
          </p:nvCxnSpPr>
          <p:spPr>
            <a:xfrm>
              <a:off x="3431383" y="2023533"/>
              <a:ext cx="0" cy="107686"/>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6" name="Conector recto 25"/>
            <p:cNvCxnSpPr/>
            <p:nvPr/>
          </p:nvCxnSpPr>
          <p:spPr>
            <a:xfrm>
              <a:off x="3843339" y="2023533"/>
              <a:ext cx="0" cy="112449"/>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7" name="Elipse 26"/>
            <p:cNvSpPr/>
            <p:nvPr/>
          </p:nvSpPr>
          <p:spPr>
            <a:xfrm>
              <a:off x="3479800" y="1981200"/>
              <a:ext cx="84667" cy="84667"/>
            </a:xfrm>
            <a:prstGeom prst="ellipse">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28" name="Elipse 27"/>
            <p:cNvSpPr/>
            <p:nvPr/>
          </p:nvSpPr>
          <p:spPr>
            <a:xfrm>
              <a:off x="3598862" y="1981200"/>
              <a:ext cx="84667" cy="84667"/>
            </a:xfrm>
            <a:prstGeom prst="ellipse">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29" name="Elipse 28"/>
            <p:cNvSpPr/>
            <p:nvPr/>
          </p:nvSpPr>
          <p:spPr>
            <a:xfrm>
              <a:off x="3717924" y="1981200"/>
              <a:ext cx="84667" cy="84667"/>
            </a:xfrm>
            <a:prstGeom prst="ellipse">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grpSp>
      <p:grpSp>
        <p:nvGrpSpPr>
          <p:cNvPr id="30" name="Grupo 29"/>
          <p:cNvGrpSpPr/>
          <p:nvPr/>
        </p:nvGrpSpPr>
        <p:grpSpPr>
          <a:xfrm>
            <a:off x="2073956" y="4891670"/>
            <a:ext cx="412220" cy="211932"/>
            <a:chOff x="3431119" y="1924050"/>
            <a:chExt cx="412220" cy="211932"/>
          </a:xfrm>
        </p:grpSpPr>
        <p:sp>
          <p:nvSpPr>
            <p:cNvPr id="31" name="Rectángulo 30"/>
            <p:cNvSpPr/>
            <p:nvPr/>
          </p:nvSpPr>
          <p:spPr>
            <a:xfrm>
              <a:off x="3479800" y="1924050"/>
              <a:ext cx="322791" cy="99483"/>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ca-ES"/>
            </a:p>
          </p:txBody>
        </p:sp>
        <p:cxnSp>
          <p:nvCxnSpPr>
            <p:cNvPr id="32" name="Conector recto 31"/>
            <p:cNvCxnSpPr/>
            <p:nvPr/>
          </p:nvCxnSpPr>
          <p:spPr>
            <a:xfrm>
              <a:off x="3431119" y="2023533"/>
              <a:ext cx="412220" cy="0"/>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3" name="Conector recto 32"/>
            <p:cNvCxnSpPr/>
            <p:nvPr/>
          </p:nvCxnSpPr>
          <p:spPr>
            <a:xfrm>
              <a:off x="3431383" y="2023533"/>
              <a:ext cx="0" cy="107686"/>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4" name="Conector recto 33"/>
            <p:cNvCxnSpPr/>
            <p:nvPr/>
          </p:nvCxnSpPr>
          <p:spPr>
            <a:xfrm>
              <a:off x="3843339" y="2023533"/>
              <a:ext cx="0" cy="112449"/>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5" name="Elipse 34"/>
            <p:cNvSpPr/>
            <p:nvPr/>
          </p:nvSpPr>
          <p:spPr>
            <a:xfrm>
              <a:off x="3479800" y="1981200"/>
              <a:ext cx="84667" cy="84667"/>
            </a:xfrm>
            <a:prstGeom prst="ellipse">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36" name="Elipse 35"/>
            <p:cNvSpPr/>
            <p:nvPr/>
          </p:nvSpPr>
          <p:spPr>
            <a:xfrm>
              <a:off x="3598862" y="1981200"/>
              <a:ext cx="84667" cy="84667"/>
            </a:xfrm>
            <a:prstGeom prst="ellipse">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37" name="Elipse 36"/>
            <p:cNvSpPr/>
            <p:nvPr/>
          </p:nvSpPr>
          <p:spPr>
            <a:xfrm>
              <a:off x="3717924" y="1981200"/>
              <a:ext cx="84667" cy="84667"/>
            </a:xfrm>
            <a:prstGeom prst="ellipse">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grpSp>
      <p:grpSp>
        <p:nvGrpSpPr>
          <p:cNvPr id="38" name="Grupo 37"/>
          <p:cNvGrpSpPr/>
          <p:nvPr/>
        </p:nvGrpSpPr>
        <p:grpSpPr>
          <a:xfrm>
            <a:off x="2076446" y="2682578"/>
            <a:ext cx="412220" cy="211932"/>
            <a:chOff x="3431119" y="1924050"/>
            <a:chExt cx="412220" cy="211932"/>
          </a:xfrm>
        </p:grpSpPr>
        <p:sp>
          <p:nvSpPr>
            <p:cNvPr id="39" name="Rectángulo 38"/>
            <p:cNvSpPr/>
            <p:nvPr/>
          </p:nvSpPr>
          <p:spPr>
            <a:xfrm>
              <a:off x="3479800" y="1924050"/>
              <a:ext cx="322791" cy="99483"/>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ca-ES"/>
            </a:p>
          </p:txBody>
        </p:sp>
        <p:cxnSp>
          <p:nvCxnSpPr>
            <p:cNvPr id="40" name="Conector recto 39"/>
            <p:cNvCxnSpPr/>
            <p:nvPr/>
          </p:nvCxnSpPr>
          <p:spPr>
            <a:xfrm>
              <a:off x="3431119" y="2023533"/>
              <a:ext cx="412220" cy="0"/>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1" name="Conector recto 40"/>
            <p:cNvCxnSpPr/>
            <p:nvPr/>
          </p:nvCxnSpPr>
          <p:spPr>
            <a:xfrm>
              <a:off x="3431383" y="2023533"/>
              <a:ext cx="0" cy="107686"/>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2" name="Conector recto 41"/>
            <p:cNvCxnSpPr/>
            <p:nvPr/>
          </p:nvCxnSpPr>
          <p:spPr>
            <a:xfrm>
              <a:off x="3843339" y="2023533"/>
              <a:ext cx="0" cy="112449"/>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3" name="Elipse 42"/>
            <p:cNvSpPr/>
            <p:nvPr/>
          </p:nvSpPr>
          <p:spPr>
            <a:xfrm>
              <a:off x="3479800" y="1981200"/>
              <a:ext cx="84667" cy="84667"/>
            </a:xfrm>
            <a:prstGeom prst="ellipse">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44" name="Elipse 43"/>
            <p:cNvSpPr/>
            <p:nvPr/>
          </p:nvSpPr>
          <p:spPr>
            <a:xfrm>
              <a:off x="3598862" y="1981200"/>
              <a:ext cx="84667" cy="84667"/>
            </a:xfrm>
            <a:prstGeom prst="ellipse">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45" name="Elipse 44"/>
            <p:cNvSpPr/>
            <p:nvPr/>
          </p:nvSpPr>
          <p:spPr>
            <a:xfrm>
              <a:off x="3717924" y="1981200"/>
              <a:ext cx="84667" cy="84667"/>
            </a:xfrm>
            <a:prstGeom prst="ellipse">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grpSp>
      <p:grpSp>
        <p:nvGrpSpPr>
          <p:cNvPr id="46" name="Grupo 45"/>
          <p:cNvGrpSpPr/>
          <p:nvPr/>
        </p:nvGrpSpPr>
        <p:grpSpPr>
          <a:xfrm>
            <a:off x="2077237" y="3518868"/>
            <a:ext cx="412220" cy="211932"/>
            <a:chOff x="3431119" y="1924050"/>
            <a:chExt cx="412220" cy="211932"/>
          </a:xfrm>
        </p:grpSpPr>
        <p:sp>
          <p:nvSpPr>
            <p:cNvPr id="47" name="Rectángulo 46"/>
            <p:cNvSpPr/>
            <p:nvPr/>
          </p:nvSpPr>
          <p:spPr>
            <a:xfrm>
              <a:off x="3479800" y="1924050"/>
              <a:ext cx="322791" cy="99483"/>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ca-ES"/>
            </a:p>
          </p:txBody>
        </p:sp>
        <p:cxnSp>
          <p:nvCxnSpPr>
            <p:cNvPr id="48" name="Conector recto 47"/>
            <p:cNvCxnSpPr/>
            <p:nvPr/>
          </p:nvCxnSpPr>
          <p:spPr>
            <a:xfrm>
              <a:off x="3431119" y="2023533"/>
              <a:ext cx="412220" cy="0"/>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9" name="Conector recto 48"/>
            <p:cNvCxnSpPr/>
            <p:nvPr/>
          </p:nvCxnSpPr>
          <p:spPr>
            <a:xfrm>
              <a:off x="3431383" y="2023533"/>
              <a:ext cx="0" cy="107686"/>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50" name="Conector recto 49"/>
            <p:cNvCxnSpPr/>
            <p:nvPr/>
          </p:nvCxnSpPr>
          <p:spPr>
            <a:xfrm>
              <a:off x="3843339" y="2023533"/>
              <a:ext cx="0" cy="112449"/>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51" name="Elipse 50"/>
            <p:cNvSpPr/>
            <p:nvPr/>
          </p:nvSpPr>
          <p:spPr>
            <a:xfrm>
              <a:off x="3479800" y="1981200"/>
              <a:ext cx="84667" cy="84667"/>
            </a:xfrm>
            <a:prstGeom prst="ellipse">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52" name="Elipse 51"/>
            <p:cNvSpPr/>
            <p:nvPr/>
          </p:nvSpPr>
          <p:spPr>
            <a:xfrm>
              <a:off x="3598862" y="1981200"/>
              <a:ext cx="84667" cy="84667"/>
            </a:xfrm>
            <a:prstGeom prst="ellipse">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53" name="Elipse 52"/>
            <p:cNvSpPr/>
            <p:nvPr/>
          </p:nvSpPr>
          <p:spPr>
            <a:xfrm>
              <a:off x="3717924" y="1981200"/>
              <a:ext cx="84667" cy="84667"/>
            </a:xfrm>
            <a:prstGeom prst="ellipse">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grpSp>
      <p:grpSp>
        <p:nvGrpSpPr>
          <p:cNvPr id="54" name="Grupo 53"/>
          <p:cNvGrpSpPr/>
          <p:nvPr/>
        </p:nvGrpSpPr>
        <p:grpSpPr>
          <a:xfrm>
            <a:off x="2077237" y="4190341"/>
            <a:ext cx="412220" cy="211932"/>
            <a:chOff x="3431119" y="1924050"/>
            <a:chExt cx="412220" cy="211932"/>
          </a:xfrm>
        </p:grpSpPr>
        <p:sp>
          <p:nvSpPr>
            <p:cNvPr id="55" name="Rectángulo 54"/>
            <p:cNvSpPr/>
            <p:nvPr/>
          </p:nvSpPr>
          <p:spPr>
            <a:xfrm>
              <a:off x="3479800" y="1924050"/>
              <a:ext cx="322791" cy="99483"/>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ca-ES"/>
            </a:p>
          </p:txBody>
        </p:sp>
        <p:cxnSp>
          <p:nvCxnSpPr>
            <p:cNvPr id="56" name="Conector recto 55"/>
            <p:cNvCxnSpPr/>
            <p:nvPr/>
          </p:nvCxnSpPr>
          <p:spPr>
            <a:xfrm>
              <a:off x="3431119" y="2023533"/>
              <a:ext cx="412220" cy="0"/>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57" name="Conector recto 56"/>
            <p:cNvCxnSpPr/>
            <p:nvPr/>
          </p:nvCxnSpPr>
          <p:spPr>
            <a:xfrm>
              <a:off x="3431383" y="2023533"/>
              <a:ext cx="0" cy="107686"/>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58" name="Conector recto 57"/>
            <p:cNvCxnSpPr/>
            <p:nvPr/>
          </p:nvCxnSpPr>
          <p:spPr>
            <a:xfrm>
              <a:off x="3843339" y="2023533"/>
              <a:ext cx="0" cy="112449"/>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59" name="Elipse 58"/>
            <p:cNvSpPr/>
            <p:nvPr/>
          </p:nvSpPr>
          <p:spPr>
            <a:xfrm>
              <a:off x="3479800" y="1981200"/>
              <a:ext cx="84667" cy="84667"/>
            </a:xfrm>
            <a:prstGeom prst="ellipse">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60" name="Elipse 59"/>
            <p:cNvSpPr/>
            <p:nvPr/>
          </p:nvSpPr>
          <p:spPr>
            <a:xfrm>
              <a:off x="3598862" y="1981200"/>
              <a:ext cx="84667" cy="84667"/>
            </a:xfrm>
            <a:prstGeom prst="ellipse">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61" name="Elipse 60"/>
            <p:cNvSpPr/>
            <p:nvPr/>
          </p:nvSpPr>
          <p:spPr>
            <a:xfrm>
              <a:off x="3717924" y="1981200"/>
              <a:ext cx="84667" cy="84667"/>
            </a:xfrm>
            <a:prstGeom prst="ellipse">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grpSp>
      <p:grpSp>
        <p:nvGrpSpPr>
          <p:cNvPr id="62" name="Grupo 61"/>
          <p:cNvGrpSpPr/>
          <p:nvPr/>
        </p:nvGrpSpPr>
        <p:grpSpPr>
          <a:xfrm>
            <a:off x="2076446" y="5487431"/>
            <a:ext cx="412220" cy="211932"/>
            <a:chOff x="3431119" y="1924050"/>
            <a:chExt cx="412220" cy="211932"/>
          </a:xfrm>
        </p:grpSpPr>
        <p:sp>
          <p:nvSpPr>
            <p:cNvPr id="63" name="Rectángulo 62"/>
            <p:cNvSpPr/>
            <p:nvPr/>
          </p:nvSpPr>
          <p:spPr>
            <a:xfrm>
              <a:off x="3479800" y="1924050"/>
              <a:ext cx="322791" cy="99483"/>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ca-ES"/>
            </a:p>
          </p:txBody>
        </p:sp>
        <p:cxnSp>
          <p:nvCxnSpPr>
            <p:cNvPr id="64" name="Conector recto 63"/>
            <p:cNvCxnSpPr/>
            <p:nvPr/>
          </p:nvCxnSpPr>
          <p:spPr>
            <a:xfrm>
              <a:off x="3431119" y="2023533"/>
              <a:ext cx="412220" cy="0"/>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5" name="Conector recto 64"/>
            <p:cNvCxnSpPr/>
            <p:nvPr/>
          </p:nvCxnSpPr>
          <p:spPr>
            <a:xfrm>
              <a:off x="3431383" y="2023533"/>
              <a:ext cx="0" cy="107686"/>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6" name="Conector recto 65"/>
            <p:cNvCxnSpPr/>
            <p:nvPr/>
          </p:nvCxnSpPr>
          <p:spPr>
            <a:xfrm>
              <a:off x="3843339" y="2023533"/>
              <a:ext cx="0" cy="112449"/>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67" name="Elipse 66"/>
            <p:cNvSpPr/>
            <p:nvPr/>
          </p:nvSpPr>
          <p:spPr>
            <a:xfrm>
              <a:off x="3479800" y="1981200"/>
              <a:ext cx="84667" cy="84667"/>
            </a:xfrm>
            <a:prstGeom prst="ellipse">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68" name="Elipse 67"/>
            <p:cNvSpPr/>
            <p:nvPr/>
          </p:nvSpPr>
          <p:spPr>
            <a:xfrm>
              <a:off x="3598862" y="1981200"/>
              <a:ext cx="84667" cy="84667"/>
            </a:xfrm>
            <a:prstGeom prst="ellipse">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69" name="Elipse 68"/>
            <p:cNvSpPr/>
            <p:nvPr/>
          </p:nvSpPr>
          <p:spPr>
            <a:xfrm>
              <a:off x="3717924" y="1981200"/>
              <a:ext cx="84667" cy="84667"/>
            </a:xfrm>
            <a:prstGeom prst="ellipse">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grpSp>
      <p:grpSp>
        <p:nvGrpSpPr>
          <p:cNvPr id="70" name="Grupo 69"/>
          <p:cNvGrpSpPr/>
          <p:nvPr/>
        </p:nvGrpSpPr>
        <p:grpSpPr>
          <a:xfrm>
            <a:off x="2073956" y="1891155"/>
            <a:ext cx="412220" cy="211932"/>
            <a:chOff x="3431119" y="1924050"/>
            <a:chExt cx="412220" cy="211932"/>
          </a:xfrm>
        </p:grpSpPr>
        <p:sp>
          <p:nvSpPr>
            <p:cNvPr id="71" name="Rectángulo 70"/>
            <p:cNvSpPr/>
            <p:nvPr/>
          </p:nvSpPr>
          <p:spPr>
            <a:xfrm>
              <a:off x="3479800" y="1924050"/>
              <a:ext cx="322791" cy="99483"/>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ca-ES"/>
            </a:p>
          </p:txBody>
        </p:sp>
        <p:cxnSp>
          <p:nvCxnSpPr>
            <p:cNvPr id="72" name="Conector recto 71"/>
            <p:cNvCxnSpPr/>
            <p:nvPr/>
          </p:nvCxnSpPr>
          <p:spPr>
            <a:xfrm>
              <a:off x="3431119" y="2023533"/>
              <a:ext cx="412220" cy="0"/>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3" name="Conector recto 72"/>
            <p:cNvCxnSpPr/>
            <p:nvPr/>
          </p:nvCxnSpPr>
          <p:spPr>
            <a:xfrm>
              <a:off x="3431383" y="2023533"/>
              <a:ext cx="0" cy="107686"/>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4" name="Conector recto 73"/>
            <p:cNvCxnSpPr/>
            <p:nvPr/>
          </p:nvCxnSpPr>
          <p:spPr>
            <a:xfrm>
              <a:off x="3843339" y="2023533"/>
              <a:ext cx="0" cy="112449"/>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75" name="Elipse 74"/>
            <p:cNvSpPr/>
            <p:nvPr/>
          </p:nvSpPr>
          <p:spPr>
            <a:xfrm>
              <a:off x="3479800" y="1981200"/>
              <a:ext cx="84667" cy="84667"/>
            </a:xfrm>
            <a:prstGeom prst="ellipse">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76" name="Elipse 75"/>
            <p:cNvSpPr/>
            <p:nvPr/>
          </p:nvSpPr>
          <p:spPr>
            <a:xfrm>
              <a:off x="3598862" y="1981200"/>
              <a:ext cx="84667" cy="84667"/>
            </a:xfrm>
            <a:prstGeom prst="ellipse">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77" name="Elipse 76"/>
            <p:cNvSpPr/>
            <p:nvPr/>
          </p:nvSpPr>
          <p:spPr>
            <a:xfrm>
              <a:off x="3717924" y="1981200"/>
              <a:ext cx="84667" cy="84667"/>
            </a:xfrm>
            <a:prstGeom prst="ellipse">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grpSp>
      <p:sp>
        <p:nvSpPr>
          <p:cNvPr id="78" name="CuadroTexto 77"/>
          <p:cNvSpPr txBox="1"/>
          <p:nvPr/>
        </p:nvSpPr>
        <p:spPr>
          <a:xfrm>
            <a:off x="1084617" y="845237"/>
            <a:ext cx="963918" cy="276999"/>
          </a:xfrm>
          <a:prstGeom prst="rect">
            <a:avLst/>
          </a:prstGeom>
          <a:solidFill>
            <a:schemeClr val="bg1">
              <a:lumMod val="50000"/>
            </a:schemeClr>
          </a:solidFill>
          <a:ln>
            <a:noFill/>
          </a:ln>
        </p:spPr>
        <p:txBody>
          <a:bodyPr wrap="none" rtlCol="0">
            <a:spAutoFit/>
          </a:bodyPr>
          <a:lstStyle/>
          <a:p>
            <a:pPr algn="ctr"/>
            <a:r>
              <a:rPr lang="en-US" sz="1200" dirty="0">
                <a:solidFill>
                  <a:schemeClr val="bg1"/>
                </a:solidFill>
              </a:rPr>
              <a:t>Simulation</a:t>
            </a:r>
            <a:r>
              <a:rPr lang="ca-ES" sz="1200" dirty="0">
                <a:solidFill>
                  <a:schemeClr val="bg1"/>
                </a:solidFill>
              </a:rPr>
              <a:t> 1</a:t>
            </a:r>
          </a:p>
        </p:txBody>
      </p:sp>
      <p:grpSp>
        <p:nvGrpSpPr>
          <p:cNvPr id="79" name="Grupo 78"/>
          <p:cNvGrpSpPr/>
          <p:nvPr/>
        </p:nvGrpSpPr>
        <p:grpSpPr>
          <a:xfrm>
            <a:off x="61809" y="1354859"/>
            <a:ext cx="458780" cy="328612"/>
            <a:chOff x="747241" y="1498600"/>
            <a:chExt cx="458780" cy="328612"/>
          </a:xfrm>
        </p:grpSpPr>
        <p:sp>
          <p:nvSpPr>
            <p:cNvPr id="80" name="Elipse 79"/>
            <p:cNvSpPr/>
            <p:nvPr/>
          </p:nvSpPr>
          <p:spPr>
            <a:xfrm>
              <a:off x="812390" y="1498600"/>
              <a:ext cx="328482" cy="328612"/>
            </a:xfrm>
            <a:prstGeom prst="ellipse">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07000"/>
                </a:lnSpc>
                <a:spcAft>
                  <a:spcPts val="800"/>
                </a:spcAft>
              </a:pPr>
              <a:r>
                <a:rPr lang="ca-ES" sz="1100" dirty="0">
                  <a:effectLst/>
                  <a:ea typeface="Calibri" panose="020F0502020204030204" pitchFamily="34" charset="0"/>
                  <a:cs typeface="Times New Roman" panose="02020603050405020304" pitchFamily="18" charset="0"/>
                </a:rPr>
                <a:t>20</a:t>
              </a:r>
            </a:p>
          </p:txBody>
        </p:sp>
        <p:sp>
          <p:nvSpPr>
            <p:cNvPr id="81" name="CuadroTexto 80"/>
            <p:cNvSpPr txBox="1"/>
            <p:nvPr/>
          </p:nvSpPr>
          <p:spPr>
            <a:xfrm>
              <a:off x="747241" y="1509017"/>
              <a:ext cx="458780" cy="307777"/>
            </a:xfrm>
            <a:prstGeom prst="rect">
              <a:avLst/>
            </a:prstGeom>
            <a:noFill/>
          </p:spPr>
          <p:txBody>
            <a:bodyPr wrap="none" rtlCol="0">
              <a:spAutoFit/>
            </a:bodyPr>
            <a:lstStyle/>
            <a:p>
              <a:r>
                <a:rPr lang="es-ES" sz="1400" b="1" dirty="0"/>
                <a:t>120</a:t>
              </a:r>
              <a:endParaRPr lang="ca-ES" sz="1400" b="1" dirty="0"/>
            </a:p>
          </p:txBody>
        </p:sp>
      </p:grpSp>
      <p:grpSp>
        <p:nvGrpSpPr>
          <p:cNvPr id="82" name="Grupo 81"/>
          <p:cNvGrpSpPr/>
          <p:nvPr/>
        </p:nvGrpSpPr>
        <p:grpSpPr>
          <a:xfrm>
            <a:off x="61809" y="3064476"/>
            <a:ext cx="458780" cy="328612"/>
            <a:chOff x="747241" y="1498600"/>
            <a:chExt cx="458780" cy="328612"/>
          </a:xfrm>
        </p:grpSpPr>
        <p:sp>
          <p:nvSpPr>
            <p:cNvPr id="83" name="Elipse 82"/>
            <p:cNvSpPr/>
            <p:nvPr/>
          </p:nvSpPr>
          <p:spPr>
            <a:xfrm>
              <a:off x="812390" y="1498600"/>
              <a:ext cx="328482" cy="328612"/>
            </a:xfrm>
            <a:prstGeom prst="ellipse">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07000"/>
                </a:lnSpc>
                <a:spcAft>
                  <a:spcPts val="800"/>
                </a:spcAft>
              </a:pPr>
              <a:r>
                <a:rPr lang="ca-ES" sz="1100" dirty="0">
                  <a:effectLst/>
                  <a:ea typeface="Calibri" panose="020F0502020204030204" pitchFamily="34" charset="0"/>
                  <a:cs typeface="Times New Roman" panose="02020603050405020304" pitchFamily="18" charset="0"/>
                </a:rPr>
                <a:t>20</a:t>
              </a:r>
            </a:p>
          </p:txBody>
        </p:sp>
        <p:sp>
          <p:nvSpPr>
            <p:cNvPr id="84" name="CuadroTexto 83"/>
            <p:cNvSpPr txBox="1"/>
            <p:nvPr/>
          </p:nvSpPr>
          <p:spPr>
            <a:xfrm>
              <a:off x="747241" y="1509017"/>
              <a:ext cx="458780" cy="307777"/>
            </a:xfrm>
            <a:prstGeom prst="rect">
              <a:avLst/>
            </a:prstGeom>
            <a:noFill/>
          </p:spPr>
          <p:txBody>
            <a:bodyPr wrap="none" rtlCol="0">
              <a:spAutoFit/>
            </a:bodyPr>
            <a:lstStyle/>
            <a:p>
              <a:r>
                <a:rPr lang="es-ES" sz="1400" b="1" dirty="0"/>
                <a:t>120</a:t>
              </a:r>
              <a:endParaRPr lang="ca-ES" sz="1400" b="1" dirty="0"/>
            </a:p>
          </p:txBody>
        </p:sp>
      </p:grpSp>
      <p:grpSp>
        <p:nvGrpSpPr>
          <p:cNvPr id="85" name="Grupo 84"/>
          <p:cNvGrpSpPr/>
          <p:nvPr/>
        </p:nvGrpSpPr>
        <p:grpSpPr>
          <a:xfrm>
            <a:off x="117020" y="5156081"/>
            <a:ext cx="367408" cy="328612"/>
            <a:chOff x="799101" y="1498600"/>
            <a:chExt cx="367408" cy="328612"/>
          </a:xfrm>
        </p:grpSpPr>
        <p:sp>
          <p:nvSpPr>
            <p:cNvPr id="86" name="Elipse 85"/>
            <p:cNvSpPr/>
            <p:nvPr/>
          </p:nvSpPr>
          <p:spPr>
            <a:xfrm>
              <a:off x="812390" y="1498600"/>
              <a:ext cx="328482" cy="328612"/>
            </a:xfrm>
            <a:prstGeom prst="ellipse">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07000"/>
                </a:lnSpc>
                <a:spcAft>
                  <a:spcPts val="800"/>
                </a:spcAft>
              </a:pPr>
              <a:r>
                <a:rPr lang="ca-ES" sz="1100" dirty="0">
                  <a:effectLst/>
                  <a:ea typeface="Calibri" panose="020F0502020204030204" pitchFamily="34" charset="0"/>
                  <a:cs typeface="Times New Roman" panose="02020603050405020304" pitchFamily="18" charset="0"/>
                </a:rPr>
                <a:t>20</a:t>
              </a:r>
            </a:p>
          </p:txBody>
        </p:sp>
        <p:sp>
          <p:nvSpPr>
            <p:cNvPr id="87" name="CuadroTexto 86"/>
            <p:cNvSpPr txBox="1"/>
            <p:nvPr/>
          </p:nvSpPr>
          <p:spPr>
            <a:xfrm>
              <a:off x="799101" y="1509017"/>
              <a:ext cx="367408" cy="307777"/>
            </a:xfrm>
            <a:prstGeom prst="rect">
              <a:avLst/>
            </a:prstGeom>
            <a:noFill/>
          </p:spPr>
          <p:txBody>
            <a:bodyPr wrap="none" rtlCol="0">
              <a:spAutoFit/>
            </a:bodyPr>
            <a:lstStyle/>
            <a:p>
              <a:r>
                <a:rPr lang="es-ES" sz="1400" b="1" dirty="0"/>
                <a:t>80</a:t>
              </a:r>
              <a:endParaRPr lang="ca-ES" sz="1400" b="1" dirty="0"/>
            </a:p>
          </p:txBody>
        </p:sp>
      </p:grpSp>
      <p:grpSp>
        <p:nvGrpSpPr>
          <p:cNvPr id="88" name="Grupo 87"/>
          <p:cNvGrpSpPr/>
          <p:nvPr/>
        </p:nvGrpSpPr>
        <p:grpSpPr>
          <a:xfrm>
            <a:off x="61809" y="2250304"/>
            <a:ext cx="458780" cy="328612"/>
            <a:chOff x="747241" y="1498600"/>
            <a:chExt cx="458780" cy="328612"/>
          </a:xfrm>
        </p:grpSpPr>
        <p:sp>
          <p:nvSpPr>
            <p:cNvPr id="89" name="Elipse 88"/>
            <p:cNvSpPr/>
            <p:nvPr/>
          </p:nvSpPr>
          <p:spPr>
            <a:xfrm>
              <a:off x="812390" y="1498600"/>
              <a:ext cx="328482" cy="328612"/>
            </a:xfrm>
            <a:prstGeom prst="ellipse">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07000"/>
                </a:lnSpc>
                <a:spcAft>
                  <a:spcPts val="800"/>
                </a:spcAft>
              </a:pPr>
              <a:r>
                <a:rPr lang="ca-ES" sz="1100" dirty="0">
                  <a:effectLst/>
                  <a:ea typeface="Calibri" panose="020F0502020204030204" pitchFamily="34" charset="0"/>
                  <a:cs typeface="Times New Roman" panose="02020603050405020304" pitchFamily="18" charset="0"/>
                </a:rPr>
                <a:t>20</a:t>
              </a:r>
            </a:p>
          </p:txBody>
        </p:sp>
        <p:sp>
          <p:nvSpPr>
            <p:cNvPr id="90" name="CuadroTexto 89"/>
            <p:cNvSpPr txBox="1"/>
            <p:nvPr/>
          </p:nvSpPr>
          <p:spPr>
            <a:xfrm>
              <a:off x="747241" y="1509017"/>
              <a:ext cx="458780" cy="307777"/>
            </a:xfrm>
            <a:prstGeom prst="rect">
              <a:avLst/>
            </a:prstGeom>
            <a:noFill/>
          </p:spPr>
          <p:txBody>
            <a:bodyPr wrap="none" rtlCol="0">
              <a:spAutoFit/>
            </a:bodyPr>
            <a:lstStyle/>
            <a:p>
              <a:r>
                <a:rPr lang="es-ES" sz="1400" b="1" dirty="0"/>
                <a:t>120</a:t>
              </a:r>
              <a:endParaRPr lang="ca-ES" sz="1400" b="1" dirty="0"/>
            </a:p>
          </p:txBody>
        </p:sp>
      </p:grpSp>
      <p:grpSp>
        <p:nvGrpSpPr>
          <p:cNvPr id="91" name="Grupo 90"/>
          <p:cNvGrpSpPr/>
          <p:nvPr/>
        </p:nvGrpSpPr>
        <p:grpSpPr>
          <a:xfrm>
            <a:off x="61809" y="3815337"/>
            <a:ext cx="458780" cy="328612"/>
            <a:chOff x="747241" y="1498600"/>
            <a:chExt cx="458780" cy="328612"/>
          </a:xfrm>
        </p:grpSpPr>
        <p:sp>
          <p:nvSpPr>
            <p:cNvPr id="92" name="Elipse 91"/>
            <p:cNvSpPr/>
            <p:nvPr/>
          </p:nvSpPr>
          <p:spPr>
            <a:xfrm>
              <a:off x="812390" y="1498600"/>
              <a:ext cx="328482" cy="328612"/>
            </a:xfrm>
            <a:prstGeom prst="ellipse">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07000"/>
                </a:lnSpc>
                <a:spcAft>
                  <a:spcPts val="800"/>
                </a:spcAft>
              </a:pPr>
              <a:r>
                <a:rPr lang="ca-ES" sz="1100" dirty="0">
                  <a:effectLst/>
                  <a:ea typeface="Calibri" panose="020F0502020204030204" pitchFamily="34" charset="0"/>
                  <a:cs typeface="Times New Roman" panose="02020603050405020304" pitchFamily="18" charset="0"/>
                </a:rPr>
                <a:t>20</a:t>
              </a:r>
            </a:p>
          </p:txBody>
        </p:sp>
        <p:sp>
          <p:nvSpPr>
            <p:cNvPr id="93" name="CuadroTexto 92"/>
            <p:cNvSpPr txBox="1"/>
            <p:nvPr/>
          </p:nvSpPr>
          <p:spPr>
            <a:xfrm>
              <a:off x="747241" y="1509017"/>
              <a:ext cx="458780" cy="307777"/>
            </a:xfrm>
            <a:prstGeom prst="rect">
              <a:avLst/>
            </a:prstGeom>
            <a:noFill/>
          </p:spPr>
          <p:txBody>
            <a:bodyPr wrap="none" rtlCol="0">
              <a:spAutoFit/>
            </a:bodyPr>
            <a:lstStyle/>
            <a:p>
              <a:r>
                <a:rPr lang="es-ES" sz="1400" b="1" dirty="0"/>
                <a:t>120</a:t>
              </a:r>
              <a:endParaRPr lang="ca-ES" sz="1400" b="1" dirty="0"/>
            </a:p>
          </p:txBody>
        </p:sp>
      </p:grpSp>
      <p:sp>
        <p:nvSpPr>
          <p:cNvPr id="95" name="Elipse 94"/>
          <p:cNvSpPr/>
          <p:nvPr/>
        </p:nvSpPr>
        <p:spPr>
          <a:xfrm>
            <a:off x="147344" y="4325849"/>
            <a:ext cx="287710" cy="296779"/>
          </a:xfrm>
          <a:prstGeom prst="ellipse">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07000"/>
              </a:lnSpc>
              <a:spcAft>
                <a:spcPts val="800"/>
              </a:spcAft>
            </a:pPr>
            <a:endParaRPr lang="ca-ES" sz="800" dirty="0">
              <a:solidFill>
                <a:schemeClr val="tx1"/>
              </a:solidFill>
              <a:effectLst/>
              <a:ea typeface="Calibri" panose="020F0502020204030204" pitchFamily="34" charset="0"/>
              <a:cs typeface="Times New Roman" panose="02020603050405020304" pitchFamily="18" charset="0"/>
            </a:endParaRPr>
          </a:p>
        </p:txBody>
      </p:sp>
      <p:sp>
        <p:nvSpPr>
          <p:cNvPr id="96" name="CuadroTexto 95"/>
          <p:cNvSpPr txBox="1"/>
          <p:nvPr/>
        </p:nvSpPr>
        <p:spPr>
          <a:xfrm>
            <a:off x="81045" y="4335717"/>
            <a:ext cx="420308" cy="276999"/>
          </a:xfrm>
          <a:prstGeom prst="rect">
            <a:avLst/>
          </a:prstGeom>
          <a:noFill/>
        </p:spPr>
        <p:txBody>
          <a:bodyPr wrap="none" rtlCol="0">
            <a:spAutoFit/>
          </a:bodyPr>
          <a:lstStyle/>
          <a:p>
            <a:r>
              <a:rPr lang="es-ES" sz="1200" b="1" dirty="0"/>
              <a:t>120</a:t>
            </a:r>
            <a:endParaRPr lang="ca-ES" sz="1600" b="1" dirty="0"/>
          </a:p>
        </p:txBody>
      </p:sp>
      <p:grpSp>
        <p:nvGrpSpPr>
          <p:cNvPr id="97" name="Grupo 96"/>
          <p:cNvGrpSpPr/>
          <p:nvPr/>
        </p:nvGrpSpPr>
        <p:grpSpPr>
          <a:xfrm>
            <a:off x="117020" y="5730241"/>
            <a:ext cx="367408" cy="328612"/>
            <a:chOff x="799101" y="1498600"/>
            <a:chExt cx="367408" cy="328612"/>
          </a:xfrm>
        </p:grpSpPr>
        <p:sp>
          <p:nvSpPr>
            <p:cNvPr id="98" name="Elipse 97"/>
            <p:cNvSpPr/>
            <p:nvPr/>
          </p:nvSpPr>
          <p:spPr>
            <a:xfrm>
              <a:off x="812390" y="1498600"/>
              <a:ext cx="328482" cy="328612"/>
            </a:xfrm>
            <a:prstGeom prst="ellipse">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07000"/>
                </a:lnSpc>
                <a:spcAft>
                  <a:spcPts val="800"/>
                </a:spcAft>
              </a:pPr>
              <a:r>
                <a:rPr lang="ca-ES" sz="1100" dirty="0">
                  <a:effectLst/>
                  <a:ea typeface="Calibri" panose="020F0502020204030204" pitchFamily="34" charset="0"/>
                  <a:cs typeface="Times New Roman" panose="02020603050405020304" pitchFamily="18" charset="0"/>
                </a:rPr>
                <a:t>20</a:t>
              </a:r>
            </a:p>
          </p:txBody>
        </p:sp>
        <p:sp>
          <p:nvSpPr>
            <p:cNvPr id="99" name="CuadroTexto 98"/>
            <p:cNvSpPr txBox="1"/>
            <p:nvPr/>
          </p:nvSpPr>
          <p:spPr>
            <a:xfrm>
              <a:off x="799101" y="1509017"/>
              <a:ext cx="367408" cy="307777"/>
            </a:xfrm>
            <a:prstGeom prst="rect">
              <a:avLst/>
            </a:prstGeom>
            <a:noFill/>
          </p:spPr>
          <p:txBody>
            <a:bodyPr wrap="none" rtlCol="0">
              <a:spAutoFit/>
            </a:bodyPr>
            <a:lstStyle/>
            <a:p>
              <a:pPr algn="ctr"/>
              <a:r>
                <a:rPr lang="es-ES" sz="1400" b="1" dirty="0"/>
                <a:t>50</a:t>
              </a:r>
              <a:endParaRPr lang="ca-ES" sz="1400" b="1" dirty="0"/>
            </a:p>
          </p:txBody>
        </p:sp>
      </p:grpSp>
      <p:sp>
        <p:nvSpPr>
          <p:cNvPr id="100" name="Flecha derecha 99"/>
          <p:cNvSpPr/>
          <p:nvPr/>
        </p:nvSpPr>
        <p:spPr>
          <a:xfrm rot="7934354">
            <a:off x="1947672" y="5753812"/>
            <a:ext cx="389467" cy="206339"/>
          </a:xfrm>
          <a:prstGeom prst="rightArrow">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01" name="Flecha derecha 100"/>
          <p:cNvSpPr/>
          <p:nvPr/>
        </p:nvSpPr>
        <p:spPr>
          <a:xfrm rot="2788305">
            <a:off x="2235457" y="5755727"/>
            <a:ext cx="389467" cy="206339"/>
          </a:xfrm>
          <a:prstGeom prst="rightArrow">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cxnSp>
        <p:nvCxnSpPr>
          <p:cNvPr id="102" name="Conector recto 101"/>
          <p:cNvCxnSpPr/>
          <p:nvPr/>
        </p:nvCxnSpPr>
        <p:spPr>
          <a:xfrm>
            <a:off x="107950" y="2511655"/>
            <a:ext cx="8784590" cy="0"/>
          </a:xfrm>
          <a:prstGeom prst="line">
            <a:avLst/>
          </a:prstGeom>
          <a:ln>
            <a:solidFill>
              <a:schemeClr val="accent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3" name="Conector recto 102"/>
          <p:cNvCxnSpPr/>
          <p:nvPr/>
        </p:nvCxnSpPr>
        <p:spPr>
          <a:xfrm flipV="1">
            <a:off x="107950" y="3274859"/>
            <a:ext cx="8845550" cy="27408"/>
          </a:xfrm>
          <a:prstGeom prst="line">
            <a:avLst/>
          </a:prstGeom>
          <a:ln>
            <a:solidFill>
              <a:schemeClr val="accent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4" name="Conector recto 103"/>
          <p:cNvCxnSpPr/>
          <p:nvPr/>
        </p:nvCxnSpPr>
        <p:spPr>
          <a:xfrm>
            <a:off x="107950" y="4149902"/>
            <a:ext cx="8845550" cy="19722"/>
          </a:xfrm>
          <a:prstGeom prst="line">
            <a:avLst/>
          </a:prstGeom>
          <a:ln>
            <a:solidFill>
              <a:schemeClr val="accent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5" name="Conector recto 104"/>
          <p:cNvCxnSpPr/>
          <p:nvPr/>
        </p:nvCxnSpPr>
        <p:spPr>
          <a:xfrm>
            <a:off x="107950" y="4818324"/>
            <a:ext cx="8845550" cy="56"/>
          </a:xfrm>
          <a:prstGeom prst="line">
            <a:avLst/>
          </a:prstGeom>
          <a:ln>
            <a:solidFill>
              <a:schemeClr val="accent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6" name="Conector recto 105"/>
          <p:cNvCxnSpPr/>
          <p:nvPr/>
        </p:nvCxnSpPr>
        <p:spPr>
          <a:xfrm>
            <a:off x="107950" y="5512170"/>
            <a:ext cx="8845550" cy="0"/>
          </a:xfrm>
          <a:prstGeom prst="line">
            <a:avLst/>
          </a:prstGeom>
          <a:ln>
            <a:solidFill>
              <a:schemeClr val="accent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7" name="Conector recto 106"/>
          <p:cNvCxnSpPr/>
          <p:nvPr/>
        </p:nvCxnSpPr>
        <p:spPr>
          <a:xfrm flipV="1">
            <a:off x="107950" y="6107931"/>
            <a:ext cx="8845550" cy="2149"/>
          </a:xfrm>
          <a:prstGeom prst="line">
            <a:avLst/>
          </a:prstGeom>
          <a:ln>
            <a:solidFill>
              <a:schemeClr val="accent1">
                <a:lumMod val="7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108" name="Grupo 107"/>
          <p:cNvGrpSpPr/>
          <p:nvPr/>
        </p:nvGrpSpPr>
        <p:grpSpPr>
          <a:xfrm>
            <a:off x="2522166" y="1128899"/>
            <a:ext cx="458780" cy="328612"/>
            <a:chOff x="747241" y="1498600"/>
            <a:chExt cx="458780" cy="328612"/>
          </a:xfrm>
        </p:grpSpPr>
        <p:sp>
          <p:nvSpPr>
            <p:cNvPr id="109" name="Elipse 108"/>
            <p:cNvSpPr/>
            <p:nvPr/>
          </p:nvSpPr>
          <p:spPr>
            <a:xfrm>
              <a:off x="812390" y="1498600"/>
              <a:ext cx="328482" cy="328612"/>
            </a:xfrm>
            <a:prstGeom prst="ellipse">
              <a:avLst/>
            </a:prstGeom>
            <a:solidFill>
              <a:schemeClr val="bg1"/>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07000"/>
                </a:lnSpc>
                <a:spcAft>
                  <a:spcPts val="800"/>
                </a:spcAft>
              </a:pPr>
              <a:r>
                <a:rPr lang="ca-ES" sz="1100" dirty="0">
                  <a:effectLst/>
                  <a:ea typeface="Calibri" panose="020F0502020204030204" pitchFamily="34" charset="0"/>
                  <a:cs typeface="Times New Roman" panose="02020603050405020304" pitchFamily="18" charset="0"/>
                </a:rPr>
                <a:t>20</a:t>
              </a:r>
            </a:p>
          </p:txBody>
        </p:sp>
        <p:sp>
          <p:nvSpPr>
            <p:cNvPr id="110" name="CuadroTexto 109"/>
            <p:cNvSpPr txBox="1"/>
            <p:nvPr/>
          </p:nvSpPr>
          <p:spPr>
            <a:xfrm>
              <a:off x="747241" y="1509017"/>
              <a:ext cx="458780" cy="307777"/>
            </a:xfrm>
            <a:prstGeom prst="rect">
              <a:avLst/>
            </a:prstGeom>
            <a:noFill/>
          </p:spPr>
          <p:txBody>
            <a:bodyPr wrap="none" rtlCol="0">
              <a:spAutoFit/>
            </a:bodyPr>
            <a:lstStyle/>
            <a:p>
              <a:r>
                <a:rPr lang="es-ES" sz="1400" b="1" dirty="0"/>
                <a:t>100</a:t>
              </a:r>
              <a:endParaRPr lang="ca-ES" sz="1400" b="1" dirty="0"/>
            </a:p>
          </p:txBody>
        </p:sp>
      </p:grpSp>
      <p:grpSp>
        <p:nvGrpSpPr>
          <p:cNvPr id="111" name="Grupo 110"/>
          <p:cNvGrpSpPr/>
          <p:nvPr/>
        </p:nvGrpSpPr>
        <p:grpSpPr>
          <a:xfrm>
            <a:off x="2567852" y="1830229"/>
            <a:ext cx="367408" cy="328612"/>
            <a:chOff x="798043" y="1498600"/>
            <a:chExt cx="367408" cy="328612"/>
          </a:xfrm>
        </p:grpSpPr>
        <p:sp>
          <p:nvSpPr>
            <p:cNvPr id="112" name="Elipse 111"/>
            <p:cNvSpPr/>
            <p:nvPr/>
          </p:nvSpPr>
          <p:spPr>
            <a:xfrm>
              <a:off x="812390" y="1498600"/>
              <a:ext cx="328482" cy="328612"/>
            </a:xfrm>
            <a:prstGeom prst="ellipse">
              <a:avLst/>
            </a:prstGeom>
            <a:solidFill>
              <a:schemeClr val="bg1"/>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07000"/>
                </a:lnSpc>
                <a:spcAft>
                  <a:spcPts val="800"/>
                </a:spcAft>
              </a:pPr>
              <a:r>
                <a:rPr lang="ca-ES" sz="1100" dirty="0">
                  <a:effectLst/>
                  <a:ea typeface="Calibri" panose="020F0502020204030204" pitchFamily="34" charset="0"/>
                  <a:cs typeface="Times New Roman" panose="02020603050405020304" pitchFamily="18" charset="0"/>
                </a:rPr>
                <a:t>20</a:t>
              </a:r>
            </a:p>
          </p:txBody>
        </p:sp>
        <p:sp>
          <p:nvSpPr>
            <p:cNvPr id="113" name="CuadroTexto 112"/>
            <p:cNvSpPr txBox="1"/>
            <p:nvPr/>
          </p:nvSpPr>
          <p:spPr>
            <a:xfrm>
              <a:off x="798043" y="1509017"/>
              <a:ext cx="367408" cy="307777"/>
            </a:xfrm>
            <a:prstGeom prst="rect">
              <a:avLst/>
            </a:prstGeom>
            <a:noFill/>
          </p:spPr>
          <p:txBody>
            <a:bodyPr wrap="none" rtlCol="0">
              <a:spAutoFit/>
            </a:bodyPr>
            <a:lstStyle/>
            <a:p>
              <a:r>
                <a:rPr lang="es-ES" sz="1400" b="1" dirty="0"/>
                <a:t>80</a:t>
              </a:r>
              <a:endParaRPr lang="ca-ES" sz="1400" b="1" dirty="0"/>
            </a:p>
          </p:txBody>
        </p:sp>
      </p:grpSp>
      <p:grpSp>
        <p:nvGrpSpPr>
          <p:cNvPr id="114" name="Grupo 113"/>
          <p:cNvGrpSpPr/>
          <p:nvPr/>
        </p:nvGrpSpPr>
        <p:grpSpPr>
          <a:xfrm>
            <a:off x="2567852" y="2616945"/>
            <a:ext cx="367408" cy="328612"/>
            <a:chOff x="798043" y="1498600"/>
            <a:chExt cx="367408" cy="328612"/>
          </a:xfrm>
        </p:grpSpPr>
        <p:sp>
          <p:nvSpPr>
            <p:cNvPr id="115" name="Elipse 114"/>
            <p:cNvSpPr/>
            <p:nvPr/>
          </p:nvSpPr>
          <p:spPr>
            <a:xfrm>
              <a:off x="812390" y="1498600"/>
              <a:ext cx="328482" cy="328612"/>
            </a:xfrm>
            <a:prstGeom prst="ellipse">
              <a:avLst/>
            </a:prstGeom>
            <a:solidFill>
              <a:schemeClr val="bg1"/>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07000"/>
                </a:lnSpc>
                <a:spcAft>
                  <a:spcPts val="800"/>
                </a:spcAft>
              </a:pPr>
              <a:r>
                <a:rPr lang="ca-ES" sz="1100" dirty="0">
                  <a:effectLst/>
                  <a:ea typeface="Calibri" panose="020F0502020204030204" pitchFamily="34" charset="0"/>
                  <a:cs typeface="Times New Roman" panose="02020603050405020304" pitchFamily="18" charset="0"/>
                </a:rPr>
                <a:t>20</a:t>
              </a:r>
            </a:p>
          </p:txBody>
        </p:sp>
        <p:sp>
          <p:nvSpPr>
            <p:cNvPr id="116" name="CuadroTexto 115"/>
            <p:cNvSpPr txBox="1"/>
            <p:nvPr/>
          </p:nvSpPr>
          <p:spPr>
            <a:xfrm>
              <a:off x="798043" y="1509017"/>
              <a:ext cx="367408" cy="307777"/>
            </a:xfrm>
            <a:prstGeom prst="rect">
              <a:avLst/>
            </a:prstGeom>
            <a:noFill/>
          </p:spPr>
          <p:txBody>
            <a:bodyPr wrap="none" rtlCol="0">
              <a:spAutoFit/>
            </a:bodyPr>
            <a:lstStyle/>
            <a:p>
              <a:r>
                <a:rPr lang="es-ES" sz="1400" b="1" dirty="0"/>
                <a:t>60</a:t>
              </a:r>
              <a:endParaRPr lang="ca-ES" sz="1400" b="1" dirty="0"/>
            </a:p>
          </p:txBody>
        </p:sp>
      </p:grpSp>
      <p:grpSp>
        <p:nvGrpSpPr>
          <p:cNvPr id="117" name="Grupo 116"/>
          <p:cNvGrpSpPr/>
          <p:nvPr/>
        </p:nvGrpSpPr>
        <p:grpSpPr>
          <a:xfrm>
            <a:off x="2567852" y="3464580"/>
            <a:ext cx="367408" cy="328612"/>
            <a:chOff x="798043" y="1498600"/>
            <a:chExt cx="367408" cy="328612"/>
          </a:xfrm>
        </p:grpSpPr>
        <p:sp>
          <p:nvSpPr>
            <p:cNvPr id="118" name="Elipse 117"/>
            <p:cNvSpPr/>
            <p:nvPr/>
          </p:nvSpPr>
          <p:spPr>
            <a:xfrm>
              <a:off x="812390" y="1498600"/>
              <a:ext cx="328482" cy="328612"/>
            </a:xfrm>
            <a:prstGeom prst="ellipse">
              <a:avLst/>
            </a:prstGeom>
            <a:solidFill>
              <a:schemeClr val="bg1"/>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07000"/>
                </a:lnSpc>
                <a:spcAft>
                  <a:spcPts val="800"/>
                </a:spcAft>
              </a:pPr>
              <a:r>
                <a:rPr lang="ca-ES" sz="1100" dirty="0">
                  <a:effectLst/>
                  <a:ea typeface="Calibri" panose="020F0502020204030204" pitchFamily="34" charset="0"/>
                  <a:cs typeface="Times New Roman" panose="02020603050405020304" pitchFamily="18" charset="0"/>
                </a:rPr>
                <a:t>20</a:t>
              </a:r>
            </a:p>
          </p:txBody>
        </p:sp>
        <p:sp>
          <p:nvSpPr>
            <p:cNvPr id="119" name="CuadroTexto 118"/>
            <p:cNvSpPr txBox="1"/>
            <p:nvPr/>
          </p:nvSpPr>
          <p:spPr>
            <a:xfrm>
              <a:off x="798043" y="1509017"/>
              <a:ext cx="367408" cy="307777"/>
            </a:xfrm>
            <a:prstGeom prst="rect">
              <a:avLst/>
            </a:prstGeom>
            <a:noFill/>
          </p:spPr>
          <p:txBody>
            <a:bodyPr wrap="none" rtlCol="0">
              <a:spAutoFit/>
            </a:bodyPr>
            <a:lstStyle/>
            <a:p>
              <a:r>
                <a:rPr lang="es-ES" sz="1400" b="1" dirty="0"/>
                <a:t>40</a:t>
              </a:r>
              <a:endParaRPr lang="ca-ES" sz="1400" b="1" dirty="0"/>
            </a:p>
          </p:txBody>
        </p:sp>
      </p:grpSp>
      <p:grpSp>
        <p:nvGrpSpPr>
          <p:cNvPr id="120" name="Grupo 119"/>
          <p:cNvGrpSpPr/>
          <p:nvPr/>
        </p:nvGrpSpPr>
        <p:grpSpPr>
          <a:xfrm>
            <a:off x="2567852" y="4133001"/>
            <a:ext cx="367408" cy="328612"/>
            <a:chOff x="798043" y="1498600"/>
            <a:chExt cx="367408" cy="328612"/>
          </a:xfrm>
        </p:grpSpPr>
        <p:sp>
          <p:nvSpPr>
            <p:cNvPr id="121" name="Elipse 120"/>
            <p:cNvSpPr/>
            <p:nvPr/>
          </p:nvSpPr>
          <p:spPr>
            <a:xfrm>
              <a:off x="812390" y="1498600"/>
              <a:ext cx="328482" cy="328612"/>
            </a:xfrm>
            <a:prstGeom prst="ellipse">
              <a:avLst/>
            </a:prstGeom>
            <a:solidFill>
              <a:schemeClr val="bg1"/>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07000"/>
                </a:lnSpc>
                <a:spcAft>
                  <a:spcPts val="800"/>
                </a:spcAft>
              </a:pPr>
              <a:r>
                <a:rPr lang="ca-ES" sz="1100" dirty="0">
                  <a:effectLst/>
                  <a:ea typeface="Calibri" panose="020F0502020204030204" pitchFamily="34" charset="0"/>
                  <a:cs typeface="Times New Roman" panose="02020603050405020304" pitchFamily="18" charset="0"/>
                </a:rPr>
                <a:t>20</a:t>
              </a:r>
            </a:p>
          </p:txBody>
        </p:sp>
        <p:sp>
          <p:nvSpPr>
            <p:cNvPr id="122" name="CuadroTexto 121"/>
            <p:cNvSpPr txBox="1"/>
            <p:nvPr/>
          </p:nvSpPr>
          <p:spPr>
            <a:xfrm>
              <a:off x="798043" y="1509017"/>
              <a:ext cx="367408" cy="307777"/>
            </a:xfrm>
            <a:prstGeom prst="rect">
              <a:avLst/>
            </a:prstGeom>
            <a:noFill/>
          </p:spPr>
          <p:txBody>
            <a:bodyPr wrap="none" rtlCol="0">
              <a:spAutoFit/>
            </a:bodyPr>
            <a:lstStyle/>
            <a:p>
              <a:r>
                <a:rPr lang="es-ES" sz="1400" b="1" dirty="0"/>
                <a:t>40</a:t>
              </a:r>
              <a:endParaRPr lang="ca-ES" sz="1400" b="1" dirty="0"/>
            </a:p>
          </p:txBody>
        </p:sp>
      </p:grpSp>
      <p:grpSp>
        <p:nvGrpSpPr>
          <p:cNvPr id="123" name="Grupo 122"/>
          <p:cNvGrpSpPr/>
          <p:nvPr/>
        </p:nvGrpSpPr>
        <p:grpSpPr>
          <a:xfrm>
            <a:off x="2567852" y="4844576"/>
            <a:ext cx="367408" cy="328612"/>
            <a:chOff x="798043" y="1498600"/>
            <a:chExt cx="367408" cy="328612"/>
          </a:xfrm>
        </p:grpSpPr>
        <p:sp>
          <p:nvSpPr>
            <p:cNvPr id="124" name="Elipse 123"/>
            <p:cNvSpPr/>
            <p:nvPr/>
          </p:nvSpPr>
          <p:spPr>
            <a:xfrm>
              <a:off x="812390" y="1498600"/>
              <a:ext cx="328482" cy="328612"/>
            </a:xfrm>
            <a:prstGeom prst="ellipse">
              <a:avLst/>
            </a:prstGeom>
            <a:solidFill>
              <a:schemeClr val="bg1"/>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07000"/>
                </a:lnSpc>
                <a:spcAft>
                  <a:spcPts val="800"/>
                </a:spcAft>
              </a:pPr>
              <a:r>
                <a:rPr lang="ca-ES" sz="1100" dirty="0">
                  <a:effectLst/>
                  <a:ea typeface="Calibri" panose="020F0502020204030204" pitchFamily="34" charset="0"/>
                  <a:cs typeface="Times New Roman" panose="02020603050405020304" pitchFamily="18" charset="0"/>
                </a:rPr>
                <a:t>20</a:t>
              </a:r>
            </a:p>
          </p:txBody>
        </p:sp>
        <p:sp>
          <p:nvSpPr>
            <p:cNvPr id="125" name="CuadroTexto 124"/>
            <p:cNvSpPr txBox="1"/>
            <p:nvPr/>
          </p:nvSpPr>
          <p:spPr>
            <a:xfrm>
              <a:off x="798043" y="1509017"/>
              <a:ext cx="367408" cy="307777"/>
            </a:xfrm>
            <a:prstGeom prst="rect">
              <a:avLst/>
            </a:prstGeom>
            <a:noFill/>
          </p:spPr>
          <p:txBody>
            <a:bodyPr wrap="none" rtlCol="0">
              <a:spAutoFit/>
            </a:bodyPr>
            <a:lstStyle/>
            <a:p>
              <a:r>
                <a:rPr lang="es-ES" sz="1400" b="1" dirty="0"/>
                <a:t>40</a:t>
              </a:r>
              <a:endParaRPr lang="ca-ES" sz="1400" b="1" dirty="0"/>
            </a:p>
          </p:txBody>
        </p:sp>
      </p:grpSp>
      <p:sp>
        <p:nvSpPr>
          <p:cNvPr id="126" name="CuadroTexto 125"/>
          <p:cNvSpPr txBox="1"/>
          <p:nvPr/>
        </p:nvSpPr>
        <p:spPr>
          <a:xfrm>
            <a:off x="2045066" y="839881"/>
            <a:ext cx="470000" cy="276999"/>
          </a:xfrm>
          <a:prstGeom prst="rect">
            <a:avLst/>
          </a:prstGeom>
          <a:solidFill>
            <a:srgbClr val="2035FC"/>
          </a:solidFill>
          <a:ln>
            <a:solidFill>
              <a:schemeClr val="bg1"/>
            </a:solidFill>
          </a:ln>
        </p:spPr>
        <p:txBody>
          <a:bodyPr wrap="none" rtlCol="0">
            <a:spAutoFit/>
          </a:bodyPr>
          <a:lstStyle/>
          <a:p>
            <a:r>
              <a:rPr lang="es-ES" sz="1200" b="1" dirty="0">
                <a:solidFill>
                  <a:schemeClr val="bg1"/>
                </a:solidFill>
              </a:rPr>
              <a:t>C-58</a:t>
            </a:r>
            <a:endParaRPr lang="ca-ES" sz="1200" b="1" dirty="0">
              <a:solidFill>
                <a:schemeClr val="bg1"/>
              </a:solidFill>
            </a:endParaRPr>
          </a:p>
        </p:txBody>
      </p:sp>
      <p:sp>
        <p:nvSpPr>
          <p:cNvPr id="127" name="CuadroTexto 126"/>
          <p:cNvSpPr txBox="1"/>
          <p:nvPr/>
        </p:nvSpPr>
        <p:spPr>
          <a:xfrm>
            <a:off x="2296648" y="6002209"/>
            <a:ext cx="927305" cy="276999"/>
          </a:xfrm>
          <a:prstGeom prst="rect">
            <a:avLst/>
          </a:prstGeom>
          <a:solidFill>
            <a:srgbClr val="00B050"/>
          </a:solidFill>
          <a:ln>
            <a:noFill/>
          </a:ln>
        </p:spPr>
        <p:txBody>
          <a:bodyPr wrap="square" rtlCol="0">
            <a:spAutoFit/>
          </a:bodyPr>
          <a:lstStyle/>
          <a:p>
            <a:r>
              <a:rPr lang="ca-ES" sz="1200" b="1" dirty="0">
                <a:solidFill>
                  <a:schemeClr val="bg1"/>
                </a:solidFill>
              </a:rPr>
              <a:t>Nus Trinitat</a:t>
            </a:r>
          </a:p>
        </p:txBody>
      </p:sp>
      <p:sp>
        <p:nvSpPr>
          <p:cNvPr id="128" name="CuadroTexto 127"/>
          <p:cNvSpPr txBox="1"/>
          <p:nvPr/>
        </p:nvSpPr>
        <p:spPr>
          <a:xfrm>
            <a:off x="1413163" y="6003962"/>
            <a:ext cx="845103" cy="276999"/>
          </a:xfrm>
          <a:prstGeom prst="rect">
            <a:avLst/>
          </a:prstGeom>
          <a:noFill/>
          <a:ln>
            <a:solidFill>
              <a:schemeClr val="tx1"/>
            </a:solidFill>
          </a:ln>
        </p:spPr>
        <p:txBody>
          <a:bodyPr wrap="none" rtlCol="0">
            <a:spAutoFit/>
          </a:bodyPr>
          <a:lstStyle/>
          <a:p>
            <a:r>
              <a:rPr lang="es-ES" sz="1200" b="1" dirty="0"/>
              <a:t>Meridiana</a:t>
            </a:r>
            <a:endParaRPr lang="ca-ES" sz="1200" b="1" dirty="0"/>
          </a:p>
        </p:txBody>
      </p:sp>
      <p:sp>
        <p:nvSpPr>
          <p:cNvPr id="129" name="CuadroTexto 128"/>
          <p:cNvSpPr txBox="1"/>
          <p:nvPr/>
        </p:nvSpPr>
        <p:spPr>
          <a:xfrm>
            <a:off x="506860" y="2276111"/>
            <a:ext cx="696024" cy="276999"/>
          </a:xfrm>
          <a:prstGeom prst="rect">
            <a:avLst/>
          </a:prstGeom>
          <a:solidFill>
            <a:schemeClr val="bg1"/>
          </a:solidFill>
        </p:spPr>
        <p:txBody>
          <a:bodyPr wrap="none" rtlCol="0">
            <a:spAutoFit/>
          </a:bodyPr>
          <a:lstStyle/>
          <a:p>
            <a:pPr algn="ctr"/>
            <a:r>
              <a:rPr lang="es-ES" sz="1200" dirty="0"/>
              <a:t>1.500 m</a:t>
            </a:r>
            <a:endParaRPr lang="ca-ES" sz="1200" dirty="0"/>
          </a:p>
        </p:txBody>
      </p:sp>
      <p:sp>
        <p:nvSpPr>
          <p:cNvPr id="130" name="CuadroTexto 129"/>
          <p:cNvSpPr txBox="1"/>
          <p:nvPr/>
        </p:nvSpPr>
        <p:spPr>
          <a:xfrm>
            <a:off x="506861" y="3090283"/>
            <a:ext cx="696024" cy="276999"/>
          </a:xfrm>
          <a:prstGeom prst="rect">
            <a:avLst/>
          </a:prstGeom>
          <a:solidFill>
            <a:schemeClr val="bg1"/>
          </a:solidFill>
        </p:spPr>
        <p:txBody>
          <a:bodyPr wrap="none" rtlCol="0">
            <a:spAutoFit/>
          </a:bodyPr>
          <a:lstStyle/>
          <a:p>
            <a:pPr algn="ctr"/>
            <a:r>
              <a:rPr lang="es-ES" sz="1200" dirty="0"/>
              <a:t>1.600 m</a:t>
            </a:r>
            <a:endParaRPr lang="ca-ES" sz="1200" dirty="0"/>
          </a:p>
        </p:txBody>
      </p:sp>
      <p:sp>
        <p:nvSpPr>
          <p:cNvPr id="131" name="CuadroTexto 130"/>
          <p:cNvSpPr txBox="1"/>
          <p:nvPr/>
        </p:nvSpPr>
        <p:spPr>
          <a:xfrm>
            <a:off x="506861" y="3841144"/>
            <a:ext cx="696024" cy="276999"/>
          </a:xfrm>
          <a:prstGeom prst="rect">
            <a:avLst/>
          </a:prstGeom>
          <a:solidFill>
            <a:schemeClr val="bg1"/>
          </a:solidFill>
        </p:spPr>
        <p:txBody>
          <a:bodyPr wrap="none" rtlCol="0">
            <a:spAutoFit/>
          </a:bodyPr>
          <a:lstStyle/>
          <a:p>
            <a:pPr algn="ctr"/>
            <a:r>
              <a:rPr lang="es-ES" sz="1200" dirty="0"/>
              <a:t>1.375 m</a:t>
            </a:r>
            <a:endParaRPr lang="ca-ES" sz="1200" dirty="0"/>
          </a:p>
        </p:txBody>
      </p:sp>
      <p:sp>
        <p:nvSpPr>
          <p:cNvPr id="132" name="CuadroTexto 131"/>
          <p:cNvSpPr txBox="1"/>
          <p:nvPr/>
        </p:nvSpPr>
        <p:spPr>
          <a:xfrm>
            <a:off x="506861" y="4510746"/>
            <a:ext cx="696024" cy="276999"/>
          </a:xfrm>
          <a:prstGeom prst="rect">
            <a:avLst/>
          </a:prstGeom>
          <a:solidFill>
            <a:schemeClr val="bg1"/>
          </a:solidFill>
        </p:spPr>
        <p:txBody>
          <a:bodyPr wrap="none" rtlCol="0">
            <a:spAutoFit/>
          </a:bodyPr>
          <a:lstStyle/>
          <a:p>
            <a:pPr algn="ctr"/>
            <a:r>
              <a:rPr lang="es-ES" sz="1200" dirty="0"/>
              <a:t>1.400 m</a:t>
            </a:r>
            <a:endParaRPr lang="ca-ES" sz="1200" dirty="0"/>
          </a:p>
        </p:txBody>
      </p:sp>
      <p:sp>
        <p:nvSpPr>
          <p:cNvPr id="133" name="CuadroTexto 132"/>
          <p:cNvSpPr txBox="1"/>
          <p:nvPr/>
        </p:nvSpPr>
        <p:spPr>
          <a:xfrm>
            <a:off x="506861" y="5181888"/>
            <a:ext cx="696024" cy="276999"/>
          </a:xfrm>
          <a:prstGeom prst="rect">
            <a:avLst/>
          </a:prstGeom>
          <a:solidFill>
            <a:schemeClr val="accent1">
              <a:lumMod val="20000"/>
              <a:lumOff val="80000"/>
            </a:schemeClr>
          </a:solidFill>
        </p:spPr>
        <p:txBody>
          <a:bodyPr wrap="none" rtlCol="0">
            <a:spAutoFit/>
          </a:bodyPr>
          <a:lstStyle/>
          <a:p>
            <a:pPr algn="ctr"/>
            <a:r>
              <a:rPr lang="es-ES" sz="1200" dirty="0"/>
              <a:t>1.125 m</a:t>
            </a:r>
            <a:endParaRPr lang="ca-ES" sz="1200" dirty="0"/>
          </a:p>
        </p:txBody>
      </p:sp>
      <p:sp>
        <p:nvSpPr>
          <p:cNvPr id="135" name="CuadroTexto 134"/>
          <p:cNvSpPr txBox="1"/>
          <p:nvPr/>
        </p:nvSpPr>
        <p:spPr>
          <a:xfrm>
            <a:off x="1142758" y="2183778"/>
            <a:ext cx="340158" cy="461665"/>
          </a:xfrm>
          <a:prstGeom prst="rect">
            <a:avLst/>
          </a:prstGeom>
          <a:noFill/>
        </p:spPr>
        <p:txBody>
          <a:bodyPr wrap="none" rtlCol="0">
            <a:spAutoFit/>
          </a:bodyPr>
          <a:lstStyle/>
          <a:p>
            <a:r>
              <a:rPr lang="es-ES" sz="2400" b="1" dirty="0">
                <a:solidFill>
                  <a:schemeClr val="accent1">
                    <a:lumMod val="50000"/>
                  </a:schemeClr>
                </a:solidFill>
              </a:rPr>
              <a:t>5</a:t>
            </a:r>
            <a:endParaRPr lang="ca-ES" sz="2400" b="1" dirty="0">
              <a:solidFill>
                <a:schemeClr val="accent1">
                  <a:lumMod val="50000"/>
                </a:schemeClr>
              </a:solidFill>
            </a:endParaRPr>
          </a:p>
        </p:txBody>
      </p:sp>
      <p:sp>
        <p:nvSpPr>
          <p:cNvPr id="136" name="CuadroTexto 135"/>
          <p:cNvSpPr txBox="1"/>
          <p:nvPr/>
        </p:nvSpPr>
        <p:spPr>
          <a:xfrm>
            <a:off x="1142758" y="2997950"/>
            <a:ext cx="340158" cy="461665"/>
          </a:xfrm>
          <a:prstGeom prst="rect">
            <a:avLst/>
          </a:prstGeom>
          <a:noFill/>
        </p:spPr>
        <p:txBody>
          <a:bodyPr wrap="none" rtlCol="0">
            <a:spAutoFit/>
          </a:bodyPr>
          <a:lstStyle/>
          <a:p>
            <a:r>
              <a:rPr lang="es-ES" sz="2400" b="1" dirty="0">
                <a:solidFill>
                  <a:schemeClr val="accent1">
                    <a:lumMod val="50000"/>
                  </a:schemeClr>
                </a:solidFill>
              </a:rPr>
              <a:t>4</a:t>
            </a:r>
            <a:endParaRPr lang="ca-ES" sz="2400" b="1" dirty="0">
              <a:solidFill>
                <a:schemeClr val="accent1">
                  <a:lumMod val="50000"/>
                </a:schemeClr>
              </a:solidFill>
            </a:endParaRPr>
          </a:p>
        </p:txBody>
      </p:sp>
      <p:sp>
        <p:nvSpPr>
          <p:cNvPr id="137" name="CuadroTexto 136"/>
          <p:cNvSpPr txBox="1"/>
          <p:nvPr/>
        </p:nvSpPr>
        <p:spPr>
          <a:xfrm>
            <a:off x="1145332" y="3748811"/>
            <a:ext cx="340158" cy="461665"/>
          </a:xfrm>
          <a:prstGeom prst="rect">
            <a:avLst/>
          </a:prstGeom>
          <a:noFill/>
        </p:spPr>
        <p:txBody>
          <a:bodyPr wrap="none" rtlCol="0">
            <a:spAutoFit/>
          </a:bodyPr>
          <a:lstStyle/>
          <a:p>
            <a:r>
              <a:rPr lang="es-ES" sz="2400" b="1" dirty="0">
                <a:solidFill>
                  <a:schemeClr val="accent1">
                    <a:lumMod val="50000"/>
                  </a:schemeClr>
                </a:solidFill>
              </a:rPr>
              <a:t>3</a:t>
            </a:r>
            <a:endParaRPr lang="ca-ES" sz="2400" b="1" dirty="0">
              <a:solidFill>
                <a:schemeClr val="accent1">
                  <a:lumMod val="50000"/>
                </a:schemeClr>
              </a:solidFill>
            </a:endParaRPr>
          </a:p>
        </p:txBody>
      </p:sp>
      <p:sp>
        <p:nvSpPr>
          <p:cNvPr id="138" name="CuadroTexto 137"/>
          <p:cNvSpPr txBox="1"/>
          <p:nvPr/>
        </p:nvSpPr>
        <p:spPr>
          <a:xfrm>
            <a:off x="1145332" y="4418413"/>
            <a:ext cx="340158" cy="461665"/>
          </a:xfrm>
          <a:prstGeom prst="rect">
            <a:avLst/>
          </a:prstGeom>
          <a:noFill/>
        </p:spPr>
        <p:txBody>
          <a:bodyPr wrap="none" rtlCol="0">
            <a:spAutoFit/>
          </a:bodyPr>
          <a:lstStyle/>
          <a:p>
            <a:r>
              <a:rPr lang="es-ES" sz="2400" b="1" dirty="0">
                <a:solidFill>
                  <a:schemeClr val="accent1">
                    <a:lumMod val="50000"/>
                  </a:schemeClr>
                </a:solidFill>
              </a:rPr>
              <a:t>2</a:t>
            </a:r>
            <a:endParaRPr lang="ca-ES" sz="2400" b="1" dirty="0">
              <a:solidFill>
                <a:schemeClr val="accent1">
                  <a:lumMod val="50000"/>
                </a:schemeClr>
              </a:solidFill>
            </a:endParaRPr>
          </a:p>
        </p:txBody>
      </p:sp>
      <p:sp>
        <p:nvSpPr>
          <p:cNvPr id="139" name="CuadroTexto 138"/>
          <p:cNvSpPr txBox="1"/>
          <p:nvPr/>
        </p:nvSpPr>
        <p:spPr>
          <a:xfrm>
            <a:off x="1145332" y="5089555"/>
            <a:ext cx="340158" cy="461665"/>
          </a:xfrm>
          <a:prstGeom prst="rect">
            <a:avLst/>
          </a:prstGeom>
          <a:noFill/>
        </p:spPr>
        <p:txBody>
          <a:bodyPr wrap="none" rtlCol="0">
            <a:spAutoFit/>
          </a:bodyPr>
          <a:lstStyle/>
          <a:p>
            <a:r>
              <a:rPr lang="es-ES" sz="2400" b="1" dirty="0">
                <a:solidFill>
                  <a:schemeClr val="accent1">
                    <a:lumMod val="50000"/>
                  </a:schemeClr>
                </a:solidFill>
              </a:rPr>
              <a:t>1</a:t>
            </a:r>
            <a:endParaRPr lang="ca-ES" sz="2400" b="1" dirty="0">
              <a:solidFill>
                <a:schemeClr val="accent1">
                  <a:lumMod val="50000"/>
                </a:schemeClr>
              </a:solidFill>
            </a:endParaRPr>
          </a:p>
        </p:txBody>
      </p:sp>
      <p:sp>
        <p:nvSpPr>
          <p:cNvPr id="140" name="Rectángulo 139"/>
          <p:cNvSpPr/>
          <p:nvPr/>
        </p:nvSpPr>
        <p:spPr>
          <a:xfrm>
            <a:off x="4469815" y="1129983"/>
            <a:ext cx="143933" cy="4597400"/>
          </a:xfrm>
          <a:prstGeom prst="rect">
            <a:avLst/>
          </a:prstGeom>
          <a:solidFill>
            <a:schemeClr val="bg1">
              <a:lumMod val="65000"/>
            </a:schemeClr>
          </a:solidFill>
          <a:ln w="31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grpSp>
        <p:nvGrpSpPr>
          <p:cNvPr id="141" name="Grupo 140"/>
          <p:cNvGrpSpPr/>
          <p:nvPr/>
        </p:nvGrpSpPr>
        <p:grpSpPr>
          <a:xfrm>
            <a:off x="4335671" y="1205389"/>
            <a:ext cx="412220" cy="211932"/>
            <a:chOff x="3431119" y="1924050"/>
            <a:chExt cx="412220" cy="211932"/>
          </a:xfrm>
        </p:grpSpPr>
        <p:sp>
          <p:nvSpPr>
            <p:cNvPr id="142" name="Rectángulo 141"/>
            <p:cNvSpPr/>
            <p:nvPr/>
          </p:nvSpPr>
          <p:spPr>
            <a:xfrm>
              <a:off x="3479800" y="1924050"/>
              <a:ext cx="322791" cy="99483"/>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ca-ES"/>
            </a:p>
          </p:txBody>
        </p:sp>
        <p:cxnSp>
          <p:nvCxnSpPr>
            <p:cNvPr id="143" name="Conector recto 142"/>
            <p:cNvCxnSpPr/>
            <p:nvPr/>
          </p:nvCxnSpPr>
          <p:spPr>
            <a:xfrm>
              <a:off x="3431119" y="2023533"/>
              <a:ext cx="412220" cy="0"/>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44" name="Conector recto 143"/>
            <p:cNvCxnSpPr/>
            <p:nvPr/>
          </p:nvCxnSpPr>
          <p:spPr>
            <a:xfrm>
              <a:off x="3431383" y="2023533"/>
              <a:ext cx="0" cy="107686"/>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45" name="Conector recto 144"/>
            <p:cNvCxnSpPr/>
            <p:nvPr/>
          </p:nvCxnSpPr>
          <p:spPr>
            <a:xfrm>
              <a:off x="3843339" y="2023533"/>
              <a:ext cx="0" cy="112449"/>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46" name="Elipse 145"/>
            <p:cNvSpPr/>
            <p:nvPr/>
          </p:nvSpPr>
          <p:spPr>
            <a:xfrm>
              <a:off x="3479800" y="1981200"/>
              <a:ext cx="84667" cy="84667"/>
            </a:xfrm>
            <a:prstGeom prst="ellipse">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47" name="Elipse 146"/>
            <p:cNvSpPr/>
            <p:nvPr/>
          </p:nvSpPr>
          <p:spPr>
            <a:xfrm>
              <a:off x="3598862" y="1981200"/>
              <a:ext cx="84667" cy="84667"/>
            </a:xfrm>
            <a:prstGeom prst="ellipse">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48" name="Elipse 147"/>
            <p:cNvSpPr/>
            <p:nvPr/>
          </p:nvSpPr>
          <p:spPr>
            <a:xfrm>
              <a:off x="3717924" y="1981200"/>
              <a:ext cx="84667" cy="84667"/>
            </a:xfrm>
            <a:prstGeom prst="ellipse">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grpSp>
      <p:grpSp>
        <p:nvGrpSpPr>
          <p:cNvPr id="149" name="Grupo 148"/>
          <p:cNvGrpSpPr/>
          <p:nvPr/>
        </p:nvGrpSpPr>
        <p:grpSpPr>
          <a:xfrm>
            <a:off x="4333181" y="4891670"/>
            <a:ext cx="412220" cy="211932"/>
            <a:chOff x="3431119" y="1924050"/>
            <a:chExt cx="412220" cy="211932"/>
          </a:xfrm>
        </p:grpSpPr>
        <p:sp>
          <p:nvSpPr>
            <p:cNvPr id="150" name="Rectángulo 149"/>
            <p:cNvSpPr/>
            <p:nvPr/>
          </p:nvSpPr>
          <p:spPr>
            <a:xfrm>
              <a:off x="3479800" y="1924050"/>
              <a:ext cx="322791" cy="99483"/>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ca-ES"/>
            </a:p>
          </p:txBody>
        </p:sp>
        <p:cxnSp>
          <p:nvCxnSpPr>
            <p:cNvPr id="151" name="Conector recto 150"/>
            <p:cNvCxnSpPr/>
            <p:nvPr/>
          </p:nvCxnSpPr>
          <p:spPr>
            <a:xfrm>
              <a:off x="3431119" y="2023533"/>
              <a:ext cx="412220" cy="0"/>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52" name="Conector recto 151"/>
            <p:cNvCxnSpPr/>
            <p:nvPr/>
          </p:nvCxnSpPr>
          <p:spPr>
            <a:xfrm>
              <a:off x="3431383" y="2023533"/>
              <a:ext cx="0" cy="107686"/>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53" name="Conector recto 152"/>
            <p:cNvCxnSpPr/>
            <p:nvPr/>
          </p:nvCxnSpPr>
          <p:spPr>
            <a:xfrm>
              <a:off x="3843339" y="2023533"/>
              <a:ext cx="0" cy="112449"/>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54" name="Elipse 153"/>
            <p:cNvSpPr/>
            <p:nvPr/>
          </p:nvSpPr>
          <p:spPr>
            <a:xfrm>
              <a:off x="3479800" y="1981200"/>
              <a:ext cx="84667" cy="84667"/>
            </a:xfrm>
            <a:prstGeom prst="ellipse">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55" name="Elipse 154"/>
            <p:cNvSpPr/>
            <p:nvPr/>
          </p:nvSpPr>
          <p:spPr>
            <a:xfrm>
              <a:off x="3598862" y="1981200"/>
              <a:ext cx="84667" cy="84667"/>
            </a:xfrm>
            <a:prstGeom prst="ellipse">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56" name="Elipse 155"/>
            <p:cNvSpPr/>
            <p:nvPr/>
          </p:nvSpPr>
          <p:spPr>
            <a:xfrm>
              <a:off x="3717924" y="1981200"/>
              <a:ext cx="84667" cy="84667"/>
            </a:xfrm>
            <a:prstGeom prst="ellipse">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grpSp>
      <p:grpSp>
        <p:nvGrpSpPr>
          <p:cNvPr id="157" name="Grupo 156"/>
          <p:cNvGrpSpPr/>
          <p:nvPr/>
        </p:nvGrpSpPr>
        <p:grpSpPr>
          <a:xfrm>
            <a:off x="4335671" y="2682578"/>
            <a:ext cx="412220" cy="211932"/>
            <a:chOff x="3431119" y="1924050"/>
            <a:chExt cx="412220" cy="211932"/>
          </a:xfrm>
        </p:grpSpPr>
        <p:sp>
          <p:nvSpPr>
            <p:cNvPr id="158" name="Rectángulo 157"/>
            <p:cNvSpPr/>
            <p:nvPr/>
          </p:nvSpPr>
          <p:spPr>
            <a:xfrm>
              <a:off x="3479800" y="1924050"/>
              <a:ext cx="322791" cy="99483"/>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ca-ES"/>
            </a:p>
          </p:txBody>
        </p:sp>
        <p:cxnSp>
          <p:nvCxnSpPr>
            <p:cNvPr id="159" name="Conector recto 158"/>
            <p:cNvCxnSpPr/>
            <p:nvPr/>
          </p:nvCxnSpPr>
          <p:spPr>
            <a:xfrm>
              <a:off x="3431119" y="2023533"/>
              <a:ext cx="412220" cy="0"/>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60" name="Conector recto 159"/>
            <p:cNvCxnSpPr/>
            <p:nvPr/>
          </p:nvCxnSpPr>
          <p:spPr>
            <a:xfrm>
              <a:off x="3431383" y="2023533"/>
              <a:ext cx="0" cy="107686"/>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61" name="Conector recto 160"/>
            <p:cNvCxnSpPr/>
            <p:nvPr/>
          </p:nvCxnSpPr>
          <p:spPr>
            <a:xfrm>
              <a:off x="3843339" y="2023533"/>
              <a:ext cx="0" cy="112449"/>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62" name="Elipse 161"/>
            <p:cNvSpPr/>
            <p:nvPr/>
          </p:nvSpPr>
          <p:spPr>
            <a:xfrm>
              <a:off x="3479800" y="1981200"/>
              <a:ext cx="84667" cy="84667"/>
            </a:xfrm>
            <a:prstGeom prst="ellipse">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63" name="Elipse 162"/>
            <p:cNvSpPr/>
            <p:nvPr/>
          </p:nvSpPr>
          <p:spPr>
            <a:xfrm>
              <a:off x="3598862" y="1981200"/>
              <a:ext cx="84667" cy="84667"/>
            </a:xfrm>
            <a:prstGeom prst="ellipse">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64" name="Elipse 163"/>
            <p:cNvSpPr/>
            <p:nvPr/>
          </p:nvSpPr>
          <p:spPr>
            <a:xfrm>
              <a:off x="3717924" y="1981200"/>
              <a:ext cx="84667" cy="84667"/>
            </a:xfrm>
            <a:prstGeom prst="ellipse">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grpSp>
      <p:grpSp>
        <p:nvGrpSpPr>
          <p:cNvPr id="165" name="Grupo 164"/>
          <p:cNvGrpSpPr/>
          <p:nvPr/>
        </p:nvGrpSpPr>
        <p:grpSpPr>
          <a:xfrm>
            <a:off x="4336462" y="3518868"/>
            <a:ext cx="412220" cy="211932"/>
            <a:chOff x="3431119" y="1924050"/>
            <a:chExt cx="412220" cy="211932"/>
          </a:xfrm>
        </p:grpSpPr>
        <p:sp>
          <p:nvSpPr>
            <p:cNvPr id="166" name="Rectángulo 165"/>
            <p:cNvSpPr/>
            <p:nvPr/>
          </p:nvSpPr>
          <p:spPr>
            <a:xfrm>
              <a:off x="3479800" y="1924050"/>
              <a:ext cx="322791" cy="99483"/>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ca-ES"/>
            </a:p>
          </p:txBody>
        </p:sp>
        <p:cxnSp>
          <p:nvCxnSpPr>
            <p:cNvPr id="167" name="Conector recto 166"/>
            <p:cNvCxnSpPr/>
            <p:nvPr/>
          </p:nvCxnSpPr>
          <p:spPr>
            <a:xfrm>
              <a:off x="3431119" y="2023533"/>
              <a:ext cx="412220" cy="0"/>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68" name="Conector recto 167"/>
            <p:cNvCxnSpPr/>
            <p:nvPr/>
          </p:nvCxnSpPr>
          <p:spPr>
            <a:xfrm>
              <a:off x="3431383" y="2023533"/>
              <a:ext cx="0" cy="107686"/>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69" name="Conector recto 168"/>
            <p:cNvCxnSpPr/>
            <p:nvPr/>
          </p:nvCxnSpPr>
          <p:spPr>
            <a:xfrm>
              <a:off x="3843339" y="2023533"/>
              <a:ext cx="0" cy="112449"/>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70" name="Elipse 169"/>
            <p:cNvSpPr/>
            <p:nvPr/>
          </p:nvSpPr>
          <p:spPr>
            <a:xfrm>
              <a:off x="3479800" y="1981200"/>
              <a:ext cx="84667" cy="84667"/>
            </a:xfrm>
            <a:prstGeom prst="ellipse">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71" name="Elipse 170"/>
            <p:cNvSpPr/>
            <p:nvPr/>
          </p:nvSpPr>
          <p:spPr>
            <a:xfrm>
              <a:off x="3598862" y="1981200"/>
              <a:ext cx="84667" cy="84667"/>
            </a:xfrm>
            <a:prstGeom prst="ellipse">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72" name="Elipse 171"/>
            <p:cNvSpPr/>
            <p:nvPr/>
          </p:nvSpPr>
          <p:spPr>
            <a:xfrm>
              <a:off x="3717924" y="1981200"/>
              <a:ext cx="84667" cy="84667"/>
            </a:xfrm>
            <a:prstGeom prst="ellipse">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grpSp>
      <p:grpSp>
        <p:nvGrpSpPr>
          <p:cNvPr id="173" name="Grupo 172"/>
          <p:cNvGrpSpPr/>
          <p:nvPr/>
        </p:nvGrpSpPr>
        <p:grpSpPr>
          <a:xfrm>
            <a:off x="4336462" y="4190341"/>
            <a:ext cx="412220" cy="211932"/>
            <a:chOff x="3431119" y="1924050"/>
            <a:chExt cx="412220" cy="211932"/>
          </a:xfrm>
        </p:grpSpPr>
        <p:sp>
          <p:nvSpPr>
            <p:cNvPr id="174" name="Rectángulo 173"/>
            <p:cNvSpPr/>
            <p:nvPr/>
          </p:nvSpPr>
          <p:spPr>
            <a:xfrm>
              <a:off x="3479800" y="1924050"/>
              <a:ext cx="322791" cy="99483"/>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ca-ES"/>
            </a:p>
          </p:txBody>
        </p:sp>
        <p:cxnSp>
          <p:nvCxnSpPr>
            <p:cNvPr id="175" name="Conector recto 174"/>
            <p:cNvCxnSpPr/>
            <p:nvPr/>
          </p:nvCxnSpPr>
          <p:spPr>
            <a:xfrm>
              <a:off x="3431119" y="2023533"/>
              <a:ext cx="412220" cy="0"/>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76" name="Conector recto 175"/>
            <p:cNvCxnSpPr/>
            <p:nvPr/>
          </p:nvCxnSpPr>
          <p:spPr>
            <a:xfrm>
              <a:off x="3431383" y="2023533"/>
              <a:ext cx="0" cy="107686"/>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77" name="Conector recto 176"/>
            <p:cNvCxnSpPr/>
            <p:nvPr/>
          </p:nvCxnSpPr>
          <p:spPr>
            <a:xfrm>
              <a:off x="3843339" y="2023533"/>
              <a:ext cx="0" cy="112449"/>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78" name="Elipse 177"/>
            <p:cNvSpPr/>
            <p:nvPr/>
          </p:nvSpPr>
          <p:spPr>
            <a:xfrm>
              <a:off x="3479800" y="1981200"/>
              <a:ext cx="84667" cy="84667"/>
            </a:xfrm>
            <a:prstGeom prst="ellipse">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79" name="Elipse 178"/>
            <p:cNvSpPr/>
            <p:nvPr/>
          </p:nvSpPr>
          <p:spPr>
            <a:xfrm>
              <a:off x="3598862" y="1981200"/>
              <a:ext cx="84667" cy="84667"/>
            </a:xfrm>
            <a:prstGeom prst="ellipse">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80" name="Elipse 179"/>
            <p:cNvSpPr/>
            <p:nvPr/>
          </p:nvSpPr>
          <p:spPr>
            <a:xfrm>
              <a:off x="3717924" y="1981200"/>
              <a:ext cx="84667" cy="84667"/>
            </a:xfrm>
            <a:prstGeom prst="ellipse">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grpSp>
      <p:grpSp>
        <p:nvGrpSpPr>
          <p:cNvPr id="181" name="Grupo 180"/>
          <p:cNvGrpSpPr/>
          <p:nvPr/>
        </p:nvGrpSpPr>
        <p:grpSpPr>
          <a:xfrm>
            <a:off x="4335671" y="5487431"/>
            <a:ext cx="412220" cy="211932"/>
            <a:chOff x="3431119" y="1924050"/>
            <a:chExt cx="412220" cy="211932"/>
          </a:xfrm>
        </p:grpSpPr>
        <p:sp>
          <p:nvSpPr>
            <p:cNvPr id="182" name="Rectángulo 181"/>
            <p:cNvSpPr/>
            <p:nvPr/>
          </p:nvSpPr>
          <p:spPr>
            <a:xfrm>
              <a:off x="3479800" y="1924050"/>
              <a:ext cx="322791" cy="99483"/>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ca-ES"/>
            </a:p>
          </p:txBody>
        </p:sp>
        <p:cxnSp>
          <p:nvCxnSpPr>
            <p:cNvPr id="183" name="Conector recto 182"/>
            <p:cNvCxnSpPr/>
            <p:nvPr/>
          </p:nvCxnSpPr>
          <p:spPr>
            <a:xfrm>
              <a:off x="3431119" y="2023533"/>
              <a:ext cx="412220" cy="0"/>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84" name="Conector recto 183"/>
            <p:cNvCxnSpPr/>
            <p:nvPr/>
          </p:nvCxnSpPr>
          <p:spPr>
            <a:xfrm>
              <a:off x="3431383" y="2023533"/>
              <a:ext cx="0" cy="107686"/>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85" name="Conector recto 184"/>
            <p:cNvCxnSpPr/>
            <p:nvPr/>
          </p:nvCxnSpPr>
          <p:spPr>
            <a:xfrm>
              <a:off x="3843339" y="2023533"/>
              <a:ext cx="0" cy="112449"/>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86" name="Elipse 185"/>
            <p:cNvSpPr/>
            <p:nvPr/>
          </p:nvSpPr>
          <p:spPr>
            <a:xfrm>
              <a:off x="3479800" y="1981200"/>
              <a:ext cx="84667" cy="84667"/>
            </a:xfrm>
            <a:prstGeom prst="ellipse">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87" name="Elipse 186"/>
            <p:cNvSpPr/>
            <p:nvPr/>
          </p:nvSpPr>
          <p:spPr>
            <a:xfrm>
              <a:off x="3598862" y="1981200"/>
              <a:ext cx="84667" cy="84667"/>
            </a:xfrm>
            <a:prstGeom prst="ellipse">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88" name="Elipse 187"/>
            <p:cNvSpPr/>
            <p:nvPr/>
          </p:nvSpPr>
          <p:spPr>
            <a:xfrm>
              <a:off x="3717924" y="1981200"/>
              <a:ext cx="84667" cy="84667"/>
            </a:xfrm>
            <a:prstGeom prst="ellipse">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grpSp>
      <p:grpSp>
        <p:nvGrpSpPr>
          <p:cNvPr id="189" name="Grupo 188"/>
          <p:cNvGrpSpPr/>
          <p:nvPr/>
        </p:nvGrpSpPr>
        <p:grpSpPr>
          <a:xfrm>
            <a:off x="4333181" y="1891155"/>
            <a:ext cx="412220" cy="211932"/>
            <a:chOff x="3431119" y="1924050"/>
            <a:chExt cx="412220" cy="211932"/>
          </a:xfrm>
        </p:grpSpPr>
        <p:sp>
          <p:nvSpPr>
            <p:cNvPr id="190" name="Rectángulo 189"/>
            <p:cNvSpPr/>
            <p:nvPr/>
          </p:nvSpPr>
          <p:spPr>
            <a:xfrm>
              <a:off x="3479800" y="1924050"/>
              <a:ext cx="322791" cy="99483"/>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ca-ES"/>
            </a:p>
          </p:txBody>
        </p:sp>
        <p:cxnSp>
          <p:nvCxnSpPr>
            <p:cNvPr id="191" name="Conector recto 190"/>
            <p:cNvCxnSpPr/>
            <p:nvPr/>
          </p:nvCxnSpPr>
          <p:spPr>
            <a:xfrm>
              <a:off x="3431119" y="2023533"/>
              <a:ext cx="412220" cy="0"/>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92" name="Conector recto 191"/>
            <p:cNvCxnSpPr/>
            <p:nvPr/>
          </p:nvCxnSpPr>
          <p:spPr>
            <a:xfrm>
              <a:off x="3431383" y="2023533"/>
              <a:ext cx="0" cy="107686"/>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93" name="Conector recto 192"/>
            <p:cNvCxnSpPr/>
            <p:nvPr/>
          </p:nvCxnSpPr>
          <p:spPr>
            <a:xfrm>
              <a:off x="3843339" y="2023533"/>
              <a:ext cx="0" cy="112449"/>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94" name="Elipse 193"/>
            <p:cNvSpPr/>
            <p:nvPr/>
          </p:nvSpPr>
          <p:spPr>
            <a:xfrm>
              <a:off x="3479800" y="1981200"/>
              <a:ext cx="84667" cy="84667"/>
            </a:xfrm>
            <a:prstGeom prst="ellipse">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95" name="Elipse 194"/>
            <p:cNvSpPr/>
            <p:nvPr/>
          </p:nvSpPr>
          <p:spPr>
            <a:xfrm>
              <a:off x="3598862" y="1981200"/>
              <a:ext cx="84667" cy="84667"/>
            </a:xfrm>
            <a:prstGeom prst="ellipse">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96" name="Elipse 195"/>
            <p:cNvSpPr/>
            <p:nvPr/>
          </p:nvSpPr>
          <p:spPr>
            <a:xfrm>
              <a:off x="3717924" y="1981200"/>
              <a:ext cx="84667" cy="84667"/>
            </a:xfrm>
            <a:prstGeom prst="ellipse">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grpSp>
      <p:sp>
        <p:nvSpPr>
          <p:cNvPr id="198" name="Flecha derecha 197"/>
          <p:cNvSpPr/>
          <p:nvPr/>
        </p:nvSpPr>
        <p:spPr>
          <a:xfrm rot="7934354">
            <a:off x="4206897" y="5753812"/>
            <a:ext cx="389467" cy="206339"/>
          </a:xfrm>
          <a:prstGeom prst="rightArrow">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99" name="Flecha derecha 198"/>
          <p:cNvSpPr/>
          <p:nvPr/>
        </p:nvSpPr>
        <p:spPr>
          <a:xfrm rot="2788305">
            <a:off x="4494682" y="5755727"/>
            <a:ext cx="389467" cy="206339"/>
          </a:xfrm>
          <a:prstGeom prst="rightArrow">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grpSp>
        <p:nvGrpSpPr>
          <p:cNvPr id="200" name="Grupo 199"/>
          <p:cNvGrpSpPr/>
          <p:nvPr/>
        </p:nvGrpSpPr>
        <p:grpSpPr>
          <a:xfrm>
            <a:off x="4781391" y="1128899"/>
            <a:ext cx="458780" cy="328612"/>
            <a:chOff x="747241" y="1498600"/>
            <a:chExt cx="458780" cy="328612"/>
          </a:xfrm>
        </p:grpSpPr>
        <p:sp>
          <p:nvSpPr>
            <p:cNvPr id="201" name="Elipse 200"/>
            <p:cNvSpPr/>
            <p:nvPr/>
          </p:nvSpPr>
          <p:spPr>
            <a:xfrm>
              <a:off x="812390" y="1498600"/>
              <a:ext cx="328482" cy="328612"/>
            </a:xfrm>
            <a:prstGeom prst="ellipse">
              <a:avLst/>
            </a:prstGeom>
            <a:solidFill>
              <a:schemeClr val="bg1"/>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07000"/>
                </a:lnSpc>
                <a:spcAft>
                  <a:spcPts val="800"/>
                </a:spcAft>
              </a:pPr>
              <a:r>
                <a:rPr lang="ca-ES" sz="1100" dirty="0">
                  <a:effectLst/>
                  <a:ea typeface="Calibri" panose="020F0502020204030204" pitchFamily="34" charset="0"/>
                  <a:cs typeface="Times New Roman" panose="02020603050405020304" pitchFamily="18" charset="0"/>
                </a:rPr>
                <a:t>20</a:t>
              </a:r>
            </a:p>
          </p:txBody>
        </p:sp>
        <p:sp>
          <p:nvSpPr>
            <p:cNvPr id="202" name="CuadroTexto 201"/>
            <p:cNvSpPr txBox="1"/>
            <p:nvPr/>
          </p:nvSpPr>
          <p:spPr>
            <a:xfrm>
              <a:off x="747241" y="1509017"/>
              <a:ext cx="458780" cy="307777"/>
            </a:xfrm>
            <a:prstGeom prst="rect">
              <a:avLst/>
            </a:prstGeom>
            <a:noFill/>
          </p:spPr>
          <p:txBody>
            <a:bodyPr wrap="none" rtlCol="0">
              <a:spAutoFit/>
            </a:bodyPr>
            <a:lstStyle/>
            <a:p>
              <a:r>
                <a:rPr lang="es-ES" sz="1400" b="1" dirty="0"/>
                <a:t>100</a:t>
              </a:r>
              <a:endParaRPr lang="ca-ES" sz="1400" b="1" dirty="0"/>
            </a:p>
          </p:txBody>
        </p:sp>
      </p:grpSp>
      <p:grpSp>
        <p:nvGrpSpPr>
          <p:cNvPr id="203" name="Grupo 202"/>
          <p:cNvGrpSpPr/>
          <p:nvPr/>
        </p:nvGrpSpPr>
        <p:grpSpPr>
          <a:xfrm>
            <a:off x="4827077" y="1830229"/>
            <a:ext cx="367408" cy="328612"/>
            <a:chOff x="798043" y="1498600"/>
            <a:chExt cx="367408" cy="328612"/>
          </a:xfrm>
        </p:grpSpPr>
        <p:sp>
          <p:nvSpPr>
            <p:cNvPr id="204" name="Elipse 203"/>
            <p:cNvSpPr/>
            <p:nvPr/>
          </p:nvSpPr>
          <p:spPr>
            <a:xfrm>
              <a:off x="812390" y="1498600"/>
              <a:ext cx="328482" cy="328612"/>
            </a:xfrm>
            <a:prstGeom prst="ellipse">
              <a:avLst/>
            </a:prstGeom>
            <a:solidFill>
              <a:schemeClr val="bg1"/>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07000"/>
                </a:lnSpc>
                <a:spcAft>
                  <a:spcPts val="800"/>
                </a:spcAft>
              </a:pPr>
              <a:r>
                <a:rPr lang="ca-ES" sz="1100" dirty="0">
                  <a:effectLst/>
                  <a:ea typeface="Calibri" panose="020F0502020204030204" pitchFamily="34" charset="0"/>
                  <a:cs typeface="Times New Roman" panose="02020603050405020304" pitchFamily="18" charset="0"/>
                </a:rPr>
                <a:t>20</a:t>
              </a:r>
            </a:p>
          </p:txBody>
        </p:sp>
        <p:sp>
          <p:nvSpPr>
            <p:cNvPr id="205" name="CuadroTexto 204"/>
            <p:cNvSpPr txBox="1"/>
            <p:nvPr/>
          </p:nvSpPr>
          <p:spPr>
            <a:xfrm>
              <a:off x="798043" y="1509017"/>
              <a:ext cx="367408" cy="307777"/>
            </a:xfrm>
            <a:prstGeom prst="rect">
              <a:avLst/>
            </a:prstGeom>
            <a:noFill/>
          </p:spPr>
          <p:txBody>
            <a:bodyPr wrap="none" rtlCol="0">
              <a:spAutoFit/>
            </a:bodyPr>
            <a:lstStyle/>
            <a:p>
              <a:r>
                <a:rPr lang="es-ES" sz="1400" b="1" dirty="0"/>
                <a:t>80</a:t>
              </a:r>
              <a:endParaRPr lang="ca-ES" sz="1400" b="1" dirty="0"/>
            </a:p>
          </p:txBody>
        </p:sp>
      </p:grpSp>
      <p:grpSp>
        <p:nvGrpSpPr>
          <p:cNvPr id="206" name="Grupo 205"/>
          <p:cNvGrpSpPr/>
          <p:nvPr/>
        </p:nvGrpSpPr>
        <p:grpSpPr>
          <a:xfrm>
            <a:off x="4827077" y="2616945"/>
            <a:ext cx="367408" cy="328612"/>
            <a:chOff x="798043" y="1498600"/>
            <a:chExt cx="367408" cy="328612"/>
          </a:xfrm>
        </p:grpSpPr>
        <p:sp>
          <p:nvSpPr>
            <p:cNvPr id="207" name="Elipse 206"/>
            <p:cNvSpPr/>
            <p:nvPr/>
          </p:nvSpPr>
          <p:spPr>
            <a:xfrm>
              <a:off x="812390" y="1498600"/>
              <a:ext cx="328482" cy="328612"/>
            </a:xfrm>
            <a:prstGeom prst="ellipse">
              <a:avLst/>
            </a:prstGeom>
            <a:solidFill>
              <a:schemeClr val="bg1"/>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07000"/>
                </a:lnSpc>
                <a:spcAft>
                  <a:spcPts val="800"/>
                </a:spcAft>
              </a:pPr>
              <a:r>
                <a:rPr lang="ca-ES" sz="1100" dirty="0">
                  <a:effectLst/>
                  <a:ea typeface="Calibri" panose="020F0502020204030204" pitchFamily="34" charset="0"/>
                  <a:cs typeface="Times New Roman" panose="02020603050405020304" pitchFamily="18" charset="0"/>
                </a:rPr>
                <a:t>20</a:t>
              </a:r>
            </a:p>
          </p:txBody>
        </p:sp>
        <p:sp>
          <p:nvSpPr>
            <p:cNvPr id="208" name="CuadroTexto 207"/>
            <p:cNvSpPr txBox="1"/>
            <p:nvPr/>
          </p:nvSpPr>
          <p:spPr>
            <a:xfrm>
              <a:off x="798043" y="1509017"/>
              <a:ext cx="367408" cy="307777"/>
            </a:xfrm>
            <a:prstGeom prst="rect">
              <a:avLst/>
            </a:prstGeom>
            <a:noFill/>
          </p:spPr>
          <p:txBody>
            <a:bodyPr wrap="none" rtlCol="0">
              <a:spAutoFit/>
            </a:bodyPr>
            <a:lstStyle/>
            <a:p>
              <a:r>
                <a:rPr lang="es-ES" sz="1400" b="1" dirty="0"/>
                <a:t>60</a:t>
              </a:r>
              <a:endParaRPr lang="ca-ES" sz="1400" b="1" dirty="0"/>
            </a:p>
          </p:txBody>
        </p:sp>
      </p:grpSp>
      <p:grpSp>
        <p:nvGrpSpPr>
          <p:cNvPr id="209" name="Grupo 208"/>
          <p:cNvGrpSpPr/>
          <p:nvPr/>
        </p:nvGrpSpPr>
        <p:grpSpPr>
          <a:xfrm>
            <a:off x="4827077" y="3464580"/>
            <a:ext cx="367408" cy="328612"/>
            <a:chOff x="798043" y="1498600"/>
            <a:chExt cx="367408" cy="328612"/>
          </a:xfrm>
        </p:grpSpPr>
        <p:sp>
          <p:nvSpPr>
            <p:cNvPr id="210" name="Elipse 209"/>
            <p:cNvSpPr/>
            <p:nvPr/>
          </p:nvSpPr>
          <p:spPr>
            <a:xfrm>
              <a:off x="812390" y="1498600"/>
              <a:ext cx="328482" cy="328612"/>
            </a:xfrm>
            <a:prstGeom prst="ellipse">
              <a:avLst/>
            </a:prstGeom>
            <a:solidFill>
              <a:schemeClr val="bg1"/>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07000"/>
                </a:lnSpc>
                <a:spcAft>
                  <a:spcPts val="800"/>
                </a:spcAft>
              </a:pPr>
              <a:r>
                <a:rPr lang="ca-ES" sz="1100" dirty="0">
                  <a:effectLst/>
                  <a:ea typeface="Calibri" panose="020F0502020204030204" pitchFamily="34" charset="0"/>
                  <a:cs typeface="Times New Roman" panose="02020603050405020304" pitchFamily="18" charset="0"/>
                </a:rPr>
                <a:t>20</a:t>
              </a:r>
            </a:p>
          </p:txBody>
        </p:sp>
        <p:sp>
          <p:nvSpPr>
            <p:cNvPr id="211" name="CuadroTexto 210"/>
            <p:cNvSpPr txBox="1"/>
            <p:nvPr/>
          </p:nvSpPr>
          <p:spPr>
            <a:xfrm>
              <a:off x="798043" y="1509017"/>
              <a:ext cx="367408" cy="307777"/>
            </a:xfrm>
            <a:prstGeom prst="rect">
              <a:avLst/>
            </a:prstGeom>
            <a:noFill/>
          </p:spPr>
          <p:txBody>
            <a:bodyPr wrap="none" rtlCol="0">
              <a:spAutoFit/>
            </a:bodyPr>
            <a:lstStyle/>
            <a:p>
              <a:r>
                <a:rPr lang="es-ES" sz="1400" b="1" dirty="0"/>
                <a:t>60</a:t>
              </a:r>
              <a:endParaRPr lang="ca-ES" sz="1400" b="1" dirty="0"/>
            </a:p>
          </p:txBody>
        </p:sp>
      </p:grpSp>
      <p:grpSp>
        <p:nvGrpSpPr>
          <p:cNvPr id="212" name="Grupo 211"/>
          <p:cNvGrpSpPr/>
          <p:nvPr/>
        </p:nvGrpSpPr>
        <p:grpSpPr>
          <a:xfrm>
            <a:off x="4827077" y="4133001"/>
            <a:ext cx="367408" cy="328612"/>
            <a:chOff x="798043" y="1498600"/>
            <a:chExt cx="367408" cy="328612"/>
          </a:xfrm>
        </p:grpSpPr>
        <p:sp>
          <p:nvSpPr>
            <p:cNvPr id="213" name="Elipse 212"/>
            <p:cNvSpPr/>
            <p:nvPr/>
          </p:nvSpPr>
          <p:spPr>
            <a:xfrm>
              <a:off x="812390" y="1498600"/>
              <a:ext cx="328482" cy="328612"/>
            </a:xfrm>
            <a:prstGeom prst="ellipse">
              <a:avLst/>
            </a:prstGeom>
            <a:solidFill>
              <a:schemeClr val="bg1"/>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07000"/>
                </a:lnSpc>
                <a:spcAft>
                  <a:spcPts val="800"/>
                </a:spcAft>
              </a:pPr>
              <a:r>
                <a:rPr lang="ca-ES" sz="1100" dirty="0">
                  <a:effectLst/>
                  <a:ea typeface="Calibri" panose="020F0502020204030204" pitchFamily="34" charset="0"/>
                  <a:cs typeface="Times New Roman" panose="02020603050405020304" pitchFamily="18" charset="0"/>
                </a:rPr>
                <a:t>20</a:t>
              </a:r>
            </a:p>
          </p:txBody>
        </p:sp>
        <p:sp>
          <p:nvSpPr>
            <p:cNvPr id="214" name="CuadroTexto 213"/>
            <p:cNvSpPr txBox="1"/>
            <p:nvPr/>
          </p:nvSpPr>
          <p:spPr>
            <a:xfrm>
              <a:off x="798043" y="1509017"/>
              <a:ext cx="367408" cy="307777"/>
            </a:xfrm>
            <a:prstGeom prst="rect">
              <a:avLst/>
            </a:prstGeom>
            <a:noFill/>
          </p:spPr>
          <p:txBody>
            <a:bodyPr wrap="none" rtlCol="0">
              <a:spAutoFit/>
            </a:bodyPr>
            <a:lstStyle/>
            <a:p>
              <a:r>
                <a:rPr lang="es-ES" sz="1400" b="1" dirty="0"/>
                <a:t>60</a:t>
              </a:r>
              <a:endParaRPr lang="ca-ES" sz="1400" b="1" dirty="0"/>
            </a:p>
          </p:txBody>
        </p:sp>
      </p:grpSp>
      <p:grpSp>
        <p:nvGrpSpPr>
          <p:cNvPr id="215" name="Grupo 214"/>
          <p:cNvGrpSpPr/>
          <p:nvPr/>
        </p:nvGrpSpPr>
        <p:grpSpPr>
          <a:xfrm>
            <a:off x="4827077" y="4844576"/>
            <a:ext cx="367408" cy="328612"/>
            <a:chOff x="798043" y="1498600"/>
            <a:chExt cx="367408" cy="328612"/>
          </a:xfrm>
        </p:grpSpPr>
        <p:sp>
          <p:nvSpPr>
            <p:cNvPr id="216" name="Elipse 215"/>
            <p:cNvSpPr/>
            <p:nvPr/>
          </p:nvSpPr>
          <p:spPr>
            <a:xfrm>
              <a:off x="812390" y="1498600"/>
              <a:ext cx="328482" cy="328612"/>
            </a:xfrm>
            <a:prstGeom prst="ellipse">
              <a:avLst/>
            </a:prstGeom>
            <a:solidFill>
              <a:schemeClr val="bg1"/>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07000"/>
                </a:lnSpc>
                <a:spcAft>
                  <a:spcPts val="800"/>
                </a:spcAft>
              </a:pPr>
              <a:r>
                <a:rPr lang="ca-ES" sz="1100" dirty="0">
                  <a:effectLst/>
                  <a:ea typeface="Calibri" panose="020F0502020204030204" pitchFamily="34" charset="0"/>
                  <a:cs typeface="Times New Roman" panose="02020603050405020304" pitchFamily="18" charset="0"/>
                </a:rPr>
                <a:t>20</a:t>
              </a:r>
            </a:p>
          </p:txBody>
        </p:sp>
        <p:sp>
          <p:nvSpPr>
            <p:cNvPr id="217" name="CuadroTexto 216"/>
            <p:cNvSpPr txBox="1"/>
            <p:nvPr/>
          </p:nvSpPr>
          <p:spPr>
            <a:xfrm>
              <a:off x="798043" y="1509017"/>
              <a:ext cx="367408" cy="307777"/>
            </a:xfrm>
            <a:prstGeom prst="rect">
              <a:avLst/>
            </a:prstGeom>
            <a:noFill/>
          </p:spPr>
          <p:txBody>
            <a:bodyPr wrap="none" rtlCol="0">
              <a:spAutoFit/>
            </a:bodyPr>
            <a:lstStyle/>
            <a:p>
              <a:r>
                <a:rPr lang="es-ES" sz="1400" b="1" dirty="0"/>
                <a:t>40</a:t>
              </a:r>
              <a:endParaRPr lang="ca-ES" sz="1400" b="1" dirty="0"/>
            </a:p>
          </p:txBody>
        </p:sp>
      </p:grpSp>
      <p:sp>
        <p:nvSpPr>
          <p:cNvPr id="218" name="CuadroTexto 217"/>
          <p:cNvSpPr txBox="1"/>
          <p:nvPr/>
        </p:nvSpPr>
        <p:spPr>
          <a:xfrm>
            <a:off x="4323341" y="839881"/>
            <a:ext cx="470000" cy="276999"/>
          </a:xfrm>
          <a:prstGeom prst="rect">
            <a:avLst/>
          </a:prstGeom>
          <a:solidFill>
            <a:srgbClr val="2035FC"/>
          </a:solidFill>
          <a:ln>
            <a:solidFill>
              <a:schemeClr val="bg1"/>
            </a:solidFill>
          </a:ln>
        </p:spPr>
        <p:txBody>
          <a:bodyPr wrap="none" rtlCol="0">
            <a:spAutoFit/>
          </a:bodyPr>
          <a:lstStyle/>
          <a:p>
            <a:r>
              <a:rPr lang="es-ES" sz="1200" b="1" dirty="0">
                <a:solidFill>
                  <a:schemeClr val="bg1"/>
                </a:solidFill>
              </a:rPr>
              <a:t>C-58</a:t>
            </a:r>
            <a:endParaRPr lang="ca-ES" sz="1200" b="1" dirty="0">
              <a:solidFill>
                <a:schemeClr val="bg1"/>
              </a:solidFill>
            </a:endParaRPr>
          </a:p>
        </p:txBody>
      </p:sp>
      <p:sp>
        <p:nvSpPr>
          <p:cNvPr id="219" name="CuadroTexto 218"/>
          <p:cNvSpPr txBox="1"/>
          <p:nvPr/>
        </p:nvSpPr>
        <p:spPr>
          <a:xfrm>
            <a:off x="4555873" y="6002209"/>
            <a:ext cx="927305" cy="276999"/>
          </a:xfrm>
          <a:prstGeom prst="rect">
            <a:avLst/>
          </a:prstGeom>
          <a:solidFill>
            <a:srgbClr val="00B050"/>
          </a:solidFill>
          <a:ln>
            <a:noFill/>
          </a:ln>
        </p:spPr>
        <p:txBody>
          <a:bodyPr wrap="none" rtlCol="0">
            <a:spAutoFit/>
          </a:bodyPr>
          <a:lstStyle/>
          <a:p>
            <a:r>
              <a:rPr lang="ca-ES" sz="1200" b="1" dirty="0">
                <a:solidFill>
                  <a:schemeClr val="bg1"/>
                </a:solidFill>
              </a:rPr>
              <a:t>Nus Trinitat</a:t>
            </a:r>
          </a:p>
        </p:txBody>
      </p:sp>
      <p:sp>
        <p:nvSpPr>
          <p:cNvPr id="220" name="CuadroTexto 219"/>
          <p:cNvSpPr txBox="1"/>
          <p:nvPr/>
        </p:nvSpPr>
        <p:spPr>
          <a:xfrm>
            <a:off x="3672388" y="6003962"/>
            <a:ext cx="845103" cy="276999"/>
          </a:xfrm>
          <a:prstGeom prst="rect">
            <a:avLst/>
          </a:prstGeom>
          <a:noFill/>
          <a:ln>
            <a:solidFill>
              <a:schemeClr val="tx1"/>
            </a:solidFill>
          </a:ln>
        </p:spPr>
        <p:txBody>
          <a:bodyPr wrap="none" rtlCol="0">
            <a:spAutoFit/>
          </a:bodyPr>
          <a:lstStyle>
            <a:defPPr>
              <a:defRPr lang="es-ES"/>
            </a:defPPr>
            <a:lvl1pPr>
              <a:defRPr sz="1200" b="1"/>
            </a:lvl1pPr>
          </a:lstStyle>
          <a:p>
            <a:r>
              <a:rPr lang="es-ES" dirty="0"/>
              <a:t>Meridiana</a:t>
            </a:r>
            <a:endParaRPr lang="ca-ES" dirty="0"/>
          </a:p>
        </p:txBody>
      </p:sp>
      <p:sp>
        <p:nvSpPr>
          <p:cNvPr id="240" name="Elipse 239"/>
          <p:cNvSpPr/>
          <p:nvPr/>
        </p:nvSpPr>
        <p:spPr>
          <a:xfrm>
            <a:off x="147344" y="4664961"/>
            <a:ext cx="287710" cy="296779"/>
          </a:xfrm>
          <a:prstGeom prst="ellipse">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07000"/>
              </a:lnSpc>
              <a:spcAft>
                <a:spcPts val="800"/>
              </a:spcAft>
            </a:pPr>
            <a:endParaRPr lang="ca-ES" sz="800" dirty="0">
              <a:solidFill>
                <a:schemeClr val="tx1"/>
              </a:solidFill>
              <a:effectLst/>
              <a:ea typeface="Calibri" panose="020F0502020204030204" pitchFamily="34" charset="0"/>
              <a:cs typeface="Times New Roman" panose="02020603050405020304" pitchFamily="18" charset="0"/>
            </a:endParaRPr>
          </a:p>
        </p:txBody>
      </p:sp>
      <p:sp>
        <p:nvSpPr>
          <p:cNvPr id="241" name="CuadroTexto 240"/>
          <p:cNvSpPr txBox="1"/>
          <p:nvPr/>
        </p:nvSpPr>
        <p:spPr>
          <a:xfrm>
            <a:off x="81045" y="4675348"/>
            <a:ext cx="420308" cy="276999"/>
          </a:xfrm>
          <a:prstGeom prst="rect">
            <a:avLst/>
          </a:prstGeom>
          <a:noFill/>
        </p:spPr>
        <p:txBody>
          <a:bodyPr wrap="none" rtlCol="0">
            <a:spAutoFit/>
          </a:bodyPr>
          <a:lstStyle/>
          <a:p>
            <a:r>
              <a:rPr lang="es-ES" sz="1200" b="1" dirty="0"/>
              <a:t>100</a:t>
            </a:r>
            <a:endParaRPr lang="ca-ES" sz="1600" b="1" dirty="0"/>
          </a:p>
        </p:txBody>
      </p:sp>
      <p:grpSp>
        <p:nvGrpSpPr>
          <p:cNvPr id="242" name="Grupo 241"/>
          <p:cNvGrpSpPr/>
          <p:nvPr/>
        </p:nvGrpSpPr>
        <p:grpSpPr>
          <a:xfrm>
            <a:off x="2941868" y="4851525"/>
            <a:ext cx="367408" cy="328612"/>
            <a:chOff x="798043" y="1498600"/>
            <a:chExt cx="367408" cy="328612"/>
          </a:xfrm>
        </p:grpSpPr>
        <p:sp>
          <p:nvSpPr>
            <p:cNvPr id="243" name="Elipse 242"/>
            <p:cNvSpPr/>
            <p:nvPr/>
          </p:nvSpPr>
          <p:spPr>
            <a:xfrm>
              <a:off x="812390" y="1498600"/>
              <a:ext cx="328482" cy="328612"/>
            </a:xfrm>
            <a:prstGeom prst="ellipse">
              <a:avLst/>
            </a:prstGeom>
            <a:solidFill>
              <a:schemeClr val="bg1"/>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07000"/>
                </a:lnSpc>
                <a:spcAft>
                  <a:spcPts val="800"/>
                </a:spcAft>
              </a:pPr>
              <a:r>
                <a:rPr lang="ca-ES" sz="1100" dirty="0">
                  <a:effectLst/>
                  <a:ea typeface="Calibri" panose="020F0502020204030204" pitchFamily="34" charset="0"/>
                  <a:cs typeface="Times New Roman" panose="02020603050405020304" pitchFamily="18" charset="0"/>
                </a:rPr>
                <a:t>20</a:t>
              </a:r>
            </a:p>
          </p:txBody>
        </p:sp>
        <p:sp>
          <p:nvSpPr>
            <p:cNvPr id="244" name="CuadroTexto 243"/>
            <p:cNvSpPr txBox="1"/>
            <p:nvPr/>
          </p:nvSpPr>
          <p:spPr>
            <a:xfrm>
              <a:off x="798043" y="1509017"/>
              <a:ext cx="367408" cy="307777"/>
            </a:xfrm>
            <a:prstGeom prst="rect">
              <a:avLst/>
            </a:prstGeom>
            <a:noFill/>
          </p:spPr>
          <p:txBody>
            <a:bodyPr wrap="none" rtlCol="0">
              <a:spAutoFit/>
            </a:bodyPr>
            <a:lstStyle/>
            <a:p>
              <a:r>
                <a:rPr lang="es-ES" sz="1400" b="1" dirty="0"/>
                <a:t>80</a:t>
              </a:r>
              <a:endParaRPr lang="ca-ES" sz="1400" b="1" dirty="0"/>
            </a:p>
          </p:txBody>
        </p:sp>
      </p:grpSp>
      <p:grpSp>
        <p:nvGrpSpPr>
          <p:cNvPr id="245" name="Grupo 244"/>
          <p:cNvGrpSpPr/>
          <p:nvPr/>
        </p:nvGrpSpPr>
        <p:grpSpPr>
          <a:xfrm>
            <a:off x="5200219" y="4840373"/>
            <a:ext cx="367408" cy="328612"/>
            <a:chOff x="798043" y="1498600"/>
            <a:chExt cx="367408" cy="328612"/>
          </a:xfrm>
        </p:grpSpPr>
        <p:sp>
          <p:nvSpPr>
            <p:cNvPr id="246" name="Elipse 245"/>
            <p:cNvSpPr/>
            <p:nvPr/>
          </p:nvSpPr>
          <p:spPr>
            <a:xfrm>
              <a:off x="812390" y="1498600"/>
              <a:ext cx="328482" cy="328612"/>
            </a:xfrm>
            <a:prstGeom prst="ellipse">
              <a:avLst/>
            </a:prstGeom>
            <a:solidFill>
              <a:schemeClr val="bg1"/>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07000"/>
                </a:lnSpc>
                <a:spcAft>
                  <a:spcPts val="800"/>
                </a:spcAft>
              </a:pPr>
              <a:r>
                <a:rPr lang="ca-ES" sz="1100" dirty="0">
                  <a:effectLst/>
                  <a:ea typeface="Calibri" panose="020F0502020204030204" pitchFamily="34" charset="0"/>
                  <a:cs typeface="Times New Roman" panose="02020603050405020304" pitchFamily="18" charset="0"/>
                </a:rPr>
                <a:t>20</a:t>
              </a:r>
            </a:p>
          </p:txBody>
        </p:sp>
        <p:sp>
          <p:nvSpPr>
            <p:cNvPr id="247" name="CuadroTexto 246"/>
            <p:cNvSpPr txBox="1"/>
            <p:nvPr/>
          </p:nvSpPr>
          <p:spPr>
            <a:xfrm>
              <a:off x="798043" y="1509017"/>
              <a:ext cx="367408" cy="307777"/>
            </a:xfrm>
            <a:prstGeom prst="rect">
              <a:avLst/>
            </a:prstGeom>
            <a:noFill/>
          </p:spPr>
          <p:txBody>
            <a:bodyPr wrap="none" rtlCol="0">
              <a:spAutoFit/>
            </a:bodyPr>
            <a:lstStyle/>
            <a:p>
              <a:r>
                <a:rPr lang="es-ES" sz="1400" b="1" dirty="0"/>
                <a:t>80</a:t>
              </a:r>
              <a:endParaRPr lang="ca-ES" sz="1400" b="1" dirty="0"/>
            </a:p>
          </p:txBody>
        </p:sp>
      </p:grpSp>
      <p:grpSp>
        <p:nvGrpSpPr>
          <p:cNvPr id="248" name="Grupo 247"/>
          <p:cNvGrpSpPr/>
          <p:nvPr/>
        </p:nvGrpSpPr>
        <p:grpSpPr>
          <a:xfrm>
            <a:off x="2567852" y="5412680"/>
            <a:ext cx="367408" cy="328612"/>
            <a:chOff x="799101" y="1498600"/>
            <a:chExt cx="367408" cy="328612"/>
          </a:xfrm>
        </p:grpSpPr>
        <p:sp>
          <p:nvSpPr>
            <p:cNvPr id="249" name="Elipse 248"/>
            <p:cNvSpPr/>
            <p:nvPr/>
          </p:nvSpPr>
          <p:spPr>
            <a:xfrm>
              <a:off x="812390" y="1498600"/>
              <a:ext cx="328482" cy="328612"/>
            </a:xfrm>
            <a:prstGeom prst="ellipse">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07000"/>
                </a:lnSpc>
                <a:spcAft>
                  <a:spcPts val="800"/>
                </a:spcAft>
              </a:pPr>
              <a:r>
                <a:rPr lang="ca-ES" sz="1100" dirty="0">
                  <a:effectLst/>
                  <a:ea typeface="Calibri" panose="020F0502020204030204" pitchFamily="34" charset="0"/>
                  <a:cs typeface="Times New Roman" panose="02020603050405020304" pitchFamily="18" charset="0"/>
                </a:rPr>
                <a:t>20</a:t>
              </a:r>
            </a:p>
          </p:txBody>
        </p:sp>
        <p:sp>
          <p:nvSpPr>
            <p:cNvPr id="250" name="CuadroTexto 249"/>
            <p:cNvSpPr txBox="1"/>
            <p:nvPr/>
          </p:nvSpPr>
          <p:spPr>
            <a:xfrm>
              <a:off x="799101" y="1509017"/>
              <a:ext cx="367408" cy="307777"/>
            </a:xfrm>
            <a:prstGeom prst="rect">
              <a:avLst/>
            </a:prstGeom>
            <a:noFill/>
          </p:spPr>
          <p:txBody>
            <a:bodyPr wrap="none" rtlCol="0">
              <a:spAutoFit/>
            </a:bodyPr>
            <a:lstStyle/>
            <a:p>
              <a:pPr algn="ctr"/>
              <a:r>
                <a:rPr lang="es-ES" sz="1400" b="1" dirty="0"/>
                <a:t>50</a:t>
              </a:r>
              <a:endParaRPr lang="ca-ES" sz="1400" b="1" dirty="0"/>
            </a:p>
          </p:txBody>
        </p:sp>
      </p:grpSp>
      <p:grpSp>
        <p:nvGrpSpPr>
          <p:cNvPr id="251" name="Grupo 250"/>
          <p:cNvGrpSpPr/>
          <p:nvPr/>
        </p:nvGrpSpPr>
        <p:grpSpPr>
          <a:xfrm>
            <a:off x="2951861" y="5411742"/>
            <a:ext cx="367408" cy="328612"/>
            <a:chOff x="799101" y="1498600"/>
            <a:chExt cx="367408" cy="328612"/>
          </a:xfrm>
        </p:grpSpPr>
        <p:sp>
          <p:nvSpPr>
            <p:cNvPr id="252" name="Elipse 251"/>
            <p:cNvSpPr/>
            <p:nvPr/>
          </p:nvSpPr>
          <p:spPr>
            <a:xfrm>
              <a:off x="812390" y="1498600"/>
              <a:ext cx="328482" cy="328612"/>
            </a:xfrm>
            <a:prstGeom prst="ellipse">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07000"/>
                </a:lnSpc>
                <a:spcAft>
                  <a:spcPts val="800"/>
                </a:spcAft>
              </a:pPr>
              <a:r>
                <a:rPr lang="ca-ES" sz="1100" dirty="0">
                  <a:effectLst/>
                  <a:ea typeface="Calibri" panose="020F0502020204030204" pitchFamily="34" charset="0"/>
                  <a:cs typeface="Times New Roman" panose="02020603050405020304" pitchFamily="18" charset="0"/>
                </a:rPr>
                <a:t>20</a:t>
              </a:r>
            </a:p>
          </p:txBody>
        </p:sp>
        <p:sp>
          <p:nvSpPr>
            <p:cNvPr id="253" name="CuadroTexto 252"/>
            <p:cNvSpPr txBox="1"/>
            <p:nvPr/>
          </p:nvSpPr>
          <p:spPr>
            <a:xfrm>
              <a:off x="799101" y="1509017"/>
              <a:ext cx="367408" cy="307777"/>
            </a:xfrm>
            <a:prstGeom prst="rect">
              <a:avLst/>
            </a:prstGeom>
            <a:noFill/>
          </p:spPr>
          <p:txBody>
            <a:bodyPr wrap="none" rtlCol="0">
              <a:spAutoFit/>
            </a:bodyPr>
            <a:lstStyle/>
            <a:p>
              <a:r>
                <a:rPr lang="es-ES" sz="1400" b="1" dirty="0"/>
                <a:t>80</a:t>
              </a:r>
              <a:endParaRPr lang="ca-ES" sz="1400" b="1" dirty="0"/>
            </a:p>
          </p:txBody>
        </p:sp>
      </p:grpSp>
      <p:grpSp>
        <p:nvGrpSpPr>
          <p:cNvPr id="254" name="Grupo 253"/>
          <p:cNvGrpSpPr/>
          <p:nvPr/>
        </p:nvGrpSpPr>
        <p:grpSpPr>
          <a:xfrm>
            <a:off x="4812864" y="5412680"/>
            <a:ext cx="367408" cy="328612"/>
            <a:chOff x="799101" y="1498600"/>
            <a:chExt cx="367408" cy="328612"/>
          </a:xfrm>
        </p:grpSpPr>
        <p:sp>
          <p:nvSpPr>
            <p:cNvPr id="255" name="Elipse 254"/>
            <p:cNvSpPr/>
            <p:nvPr/>
          </p:nvSpPr>
          <p:spPr>
            <a:xfrm>
              <a:off x="812390" y="1498600"/>
              <a:ext cx="328482" cy="328612"/>
            </a:xfrm>
            <a:prstGeom prst="ellipse">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07000"/>
                </a:lnSpc>
                <a:spcAft>
                  <a:spcPts val="800"/>
                </a:spcAft>
              </a:pPr>
              <a:r>
                <a:rPr lang="ca-ES" sz="1100" dirty="0">
                  <a:effectLst/>
                  <a:ea typeface="Calibri" panose="020F0502020204030204" pitchFamily="34" charset="0"/>
                  <a:cs typeface="Times New Roman" panose="02020603050405020304" pitchFamily="18" charset="0"/>
                </a:rPr>
                <a:t>20</a:t>
              </a:r>
            </a:p>
          </p:txBody>
        </p:sp>
        <p:sp>
          <p:nvSpPr>
            <p:cNvPr id="256" name="CuadroTexto 255"/>
            <p:cNvSpPr txBox="1"/>
            <p:nvPr/>
          </p:nvSpPr>
          <p:spPr>
            <a:xfrm>
              <a:off x="799101" y="1509017"/>
              <a:ext cx="367408" cy="307777"/>
            </a:xfrm>
            <a:prstGeom prst="rect">
              <a:avLst/>
            </a:prstGeom>
            <a:noFill/>
          </p:spPr>
          <p:txBody>
            <a:bodyPr wrap="none" rtlCol="0">
              <a:spAutoFit/>
            </a:bodyPr>
            <a:lstStyle/>
            <a:p>
              <a:pPr algn="ctr"/>
              <a:r>
                <a:rPr lang="es-ES" sz="1400" b="1" dirty="0"/>
                <a:t>50</a:t>
              </a:r>
              <a:endParaRPr lang="ca-ES" sz="1400" b="1" dirty="0"/>
            </a:p>
          </p:txBody>
        </p:sp>
      </p:grpSp>
      <p:grpSp>
        <p:nvGrpSpPr>
          <p:cNvPr id="257" name="Grupo 256"/>
          <p:cNvGrpSpPr/>
          <p:nvPr/>
        </p:nvGrpSpPr>
        <p:grpSpPr>
          <a:xfrm>
            <a:off x="5196873" y="5411742"/>
            <a:ext cx="367408" cy="328612"/>
            <a:chOff x="799101" y="1498600"/>
            <a:chExt cx="367408" cy="328612"/>
          </a:xfrm>
        </p:grpSpPr>
        <p:sp>
          <p:nvSpPr>
            <p:cNvPr id="258" name="Elipse 257"/>
            <p:cNvSpPr/>
            <p:nvPr/>
          </p:nvSpPr>
          <p:spPr>
            <a:xfrm>
              <a:off x="812390" y="1498600"/>
              <a:ext cx="328482" cy="328612"/>
            </a:xfrm>
            <a:prstGeom prst="ellipse">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07000"/>
                </a:lnSpc>
                <a:spcAft>
                  <a:spcPts val="800"/>
                </a:spcAft>
              </a:pPr>
              <a:r>
                <a:rPr lang="ca-ES" sz="1100" dirty="0">
                  <a:effectLst/>
                  <a:ea typeface="Calibri" panose="020F0502020204030204" pitchFamily="34" charset="0"/>
                  <a:cs typeface="Times New Roman" panose="02020603050405020304" pitchFamily="18" charset="0"/>
                </a:rPr>
                <a:t>20</a:t>
              </a:r>
            </a:p>
          </p:txBody>
        </p:sp>
        <p:sp>
          <p:nvSpPr>
            <p:cNvPr id="259" name="CuadroTexto 258"/>
            <p:cNvSpPr txBox="1"/>
            <p:nvPr/>
          </p:nvSpPr>
          <p:spPr>
            <a:xfrm>
              <a:off x="799101" y="1509017"/>
              <a:ext cx="367408" cy="307777"/>
            </a:xfrm>
            <a:prstGeom prst="rect">
              <a:avLst/>
            </a:prstGeom>
            <a:noFill/>
          </p:spPr>
          <p:txBody>
            <a:bodyPr wrap="none" rtlCol="0">
              <a:spAutoFit/>
            </a:bodyPr>
            <a:lstStyle/>
            <a:p>
              <a:r>
                <a:rPr lang="es-ES" sz="1400" b="1" dirty="0"/>
                <a:t>80</a:t>
              </a:r>
              <a:endParaRPr lang="ca-ES" sz="1400" b="1" dirty="0"/>
            </a:p>
          </p:txBody>
        </p:sp>
      </p:grpSp>
      <p:sp>
        <p:nvSpPr>
          <p:cNvPr id="266" name="CuadroTexto 265"/>
          <p:cNvSpPr txBox="1"/>
          <p:nvPr/>
        </p:nvSpPr>
        <p:spPr>
          <a:xfrm>
            <a:off x="3368678" y="837966"/>
            <a:ext cx="963918" cy="276999"/>
          </a:xfrm>
          <a:prstGeom prst="rect">
            <a:avLst/>
          </a:prstGeom>
          <a:solidFill>
            <a:schemeClr val="bg1">
              <a:lumMod val="50000"/>
            </a:schemeClr>
          </a:solidFill>
          <a:ln>
            <a:noFill/>
          </a:ln>
        </p:spPr>
        <p:txBody>
          <a:bodyPr wrap="none" rtlCol="0">
            <a:spAutoFit/>
          </a:bodyPr>
          <a:lstStyle/>
          <a:p>
            <a:pPr algn="ctr"/>
            <a:r>
              <a:rPr lang="en-US" sz="1200" dirty="0">
                <a:solidFill>
                  <a:schemeClr val="bg1"/>
                </a:solidFill>
              </a:rPr>
              <a:t>Simulation</a:t>
            </a:r>
            <a:r>
              <a:rPr lang="ca-ES" sz="1200" dirty="0">
                <a:solidFill>
                  <a:schemeClr val="bg1"/>
                </a:solidFill>
              </a:rPr>
              <a:t> 2</a:t>
            </a:r>
          </a:p>
        </p:txBody>
      </p:sp>
      <p:sp>
        <p:nvSpPr>
          <p:cNvPr id="2" name="Rectángulo redondeado 1"/>
          <p:cNvSpPr/>
          <p:nvPr/>
        </p:nvSpPr>
        <p:spPr>
          <a:xfrm>
            <a:off x="1869804" y="3380025"/>
            <a:ext cx="3548059" cy="1219628"/>
          </a:xfrm>
          <a:prstGeom prst="roundRect">
            <a:avLst/>
          </a:prstGeom>
          <a:noFill/>
          <a:ln w="50800">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67" name="CuadroTexto 266"/>
          <p:cNvSpPr txBox="1"/>
          <p:nvPr/>
        </p:nvSpPr>
        <p:spPr>
          <a:xfrm>
            <a:off x="5649312" y="1466175"/>
            <a:ext cx="3313706" cy="4795196"/>
          </a:xfrm>
          <a:prstGeom prst="rect">
            <a:avLst/>
          </a:prstGeom>
          <a:solidFill>
            <a:schemeClr val="bg1">
              <a:alpha val="70000"/>
            </a:schemeClr>
          </a:solidFill>
          <a:ln>
            <a:noFill/>
          </a:ln>
        </p:spPr>
        <p:txBody>
          <a:bodyPr wrap="square" rtlCol="0">
            <a:spAutoFit/>
          </a:bodyPr>
          <a:lstStyle/>
          <a:p>
            <a:pPr algn="ctr"/>
            <a:endParaRPr lang="ca-ES" sz="1200" dirty="0">
              <a:solidFill>
                <a:schemeClr val="bg1"/>
              </a:solidFill>
            </a:endParaRPr>
          </a:p>
        </p:txBody>
      </p:sp>
      <p:sp>
        <p:nvSpPr>
          <p:cNvPr id="268" name="CuadroTexto 267"/>
          <p:cNvSpPr txBox="1"/>
          <p:nvPr/>
        </p:nvSpPr>
        <p:spPr>
          <a:xfrm>
            <a:off x="6824205" y="1645560"/>
            <a:ext cx="963918" cy="276999"/>
          </a:xfrm>
          <a:prstGeom prst="rect">
            <a:avLst/>
          </a:prstGeom>
          <a:solidFill>
            <a:schemeClr val="bg1">
              <a:lumMod val="50000"/>
            </a:schemeClr>
          </a:solidFill>
          <a:ln>
            <a:noFill/>
          </a:ln>
        </p:spPr>
        <p:txBody>
          <a:bodyPr wrap="none" rtlCol="0">
            <a:spAutoFit/>
          </a:bodyPr>
          <a:lstStyle/>
          <a:p>
            <a:pPr algn="ctr"/>
            <a:r>
              <a:rPr lang="en-US" sz="1200" dirty="0">
                <a:solidFill>
                  <a:schemeClr val="bg1"/>
                </a:solidFill>
              </a:rPr>
              <a:t>Simulation 1</a:t>
            </a:r>
          </a:p>
        </p:txBody>
      </p:sp>
      <p:sp>
        <p:nvSpPr>
          <p:cNvPr id="269" name="CuadroTexto 268"/>
          <p:cNvSpPr txBox="1"/>
          <p:nvPr/>
        </p:nvSpPr>
        <p:spPr>
          <a:xfrm>
            <a:off x="6829320" y="3902072"/>
            <a:ext cx="963918" cy="276999"/>
          </a:xfrm>
          <a:prstGeom prst="rect">
            <a:avLst/>
          </a:prstGeom>
          <a:solidFill>
            <a:schemeClr val="bg1">
              <a:lumMod val="50000"/>
            </a:schemeClr>
          </a:solidFill>
          <a:ln>
            <a:noFill/>
          </a:ln>
        </p:spPr>
        <p:txBody>
          <a:bodyPr wrap="none" rtlCol="0">
            <a:spAutoFit/>
          </a:bodyPr>
          <a:lstStyle/>
          <a:p>
            <a:pPr algn="ctr"/>
            <a:r>
              <a:rPr lang="en-US" sz="1200" dirty="0">
                <a:solidFill>
                  <a:schemeClr val="bg1"/>
                </a:solidFill>
              </a:rPr>
              <a:t>Simulation</a:t>
            </a:r>
            <a:r>
              <a:rPr lang="ca-ES" sz="1200" dirty="0">
                <a:solidFill>
                  <a:schemeClr val="bg1"/>
                </a:solidFill>
              </a:rPr>
              <a:t> 2</a:t>
            </a:r>
          </a:p>
        </p:txBody>
      </p:sp>
      <p:pic>
        <p:nvPicPr>
          <p:cNvPr id="6" name="Imagen 5"/>
          <p:cNvPicPr>
            <a:picLocks noChangeAspect="1"/>
          </p:cNvPicPr>
          <p:nvPr/>
        </p:nvPicPr>
        <p:blipFill>
          <a:blip r:embed="rId3"/>
          <a:stretch>
            <a:fillRect/>
          </a:stretch>
        </p:blipFill>
        <p:spPr>
          <a:xfrm>
            <a:off x="5808081" y="2057553"/>
            <a:ext cx="2946992" cy="1612932"/>
          </a:xfrm>
          <a:prstGeom prst="rect">
            <a:avLst/>
          </a:prstGeom>
        </p:spPr>
      </p:pic>
      <p:pic>
        <p:nvPicPr>
          <p:cNvPr id="7" name="Imagen 6"/>
          <p:cNvPicPr>
            <a:picLocks noChangeAspect="1"/>
          </p:cNvPicPr>
          <p:nvPr/>
        </p:nvPicPr>
        <p:blipFill>
          <a:blip r:embed="rId4"/>
          <a:stretch>
            <a:fillRect/>
          </a:stretch>
        </p:blipFill>
        <p:spPr>
          <a:xfrm>
            <a:off x="5872690" y="4269190"/>
            <a:ext cx="2943836" cy="1627056"/>
          </a:xfrm>
          <a:prstGeom prst="rect">
            <a:avLst/>
          </a:prstGeom>
        </p:spPr>
      </p:pic>
      <p:grpSp>
        <p:nvGrpSpPr>
          <p:cNvPr id="260" name="Group 5">
            <a:extLst>
              <a:ext uri="{FF2B5EF4-FFF2-40B4-BE49-F238E27FC236}">
                <a16:creationId xmlns:a16="http://schemas.microsoft.com/office/drawing/2014/main" id="{A085C8B7-2114-4296-8966-CF52695247AA}"/>
              </a:ext>
            </a:extLst>
          </p:cNvPr>
          <p:cNvGrpSpPr/>
          <p:nvPr/>
        </p:nvGrpSpPr>
        <p:grpSpPr>
          <a:xfrm>
            <a:off x="308925" y="6400805"/>
            <a:ext cx="5124466" cy="365922"/>
            <a:chOff x="277404" y="6222365"/>
            <a:chExt cx="7557511" cy="539657"/>
          </a:xfrm>
        </p:grpSpPr>
        <p:pic>
          <p:nvPicPr>
            <p:cNvPr id="261" name="image4.png">
              <a:extLst>
                <a:ext uri="{FF2B5EF4-FFF2-40B4-BE49-F238E27FC236}">
                  <a16:creationId xmlns:a16="http://schemas.microsoft.com/office/drawing/2014/main" id="{E1BDB4C6-E044-41D5-ABB4-75664F8EA5D5}"/>
                </a:ext>
              </a:extLst>
            </p:cNvPr>
            <p:cNvPicPr/>
            <p:nvPr/>
          </p:nvPicPr>
          <p:blipFill>
            <a:blip r:embed="rId5"/>
            <a:srcRect/>
            <a:stretch>
              <a:fillRect/>
            </a:stretch>
          </p:blipFill>
          <p:spPr>
            <a:xfrm>
              <a:off x="1373258" y="6222365"/>
              <a:ext cx="6461657" cy="499110"/>
            </a:xfrm>
            <a:prstGeom prst="rect">
              <a:avLst/>
            </a:prstGeom>
          </p:spPr>
        </p:pic>
        <p:pic>
          <p:nvPicPr>
            <p:cNvPr id="262" name="image1.png" descr="A picture containing company name&#10;&#10;Description automatically generated">
              <a:extLst>
                <a:ext uri="{FF2B5EF4-FFF2-40B4-BE49-F238E27FC236}">
                  <a16:creationId xmlns:a16="http://schemas.microsoft.com/office/drawing/2014/main" id="{E9A8B9EC-61D1-4515-8178-209DE6C6E0BD}"/>
                </a:ext>
              </a:extLst>
            </p:cNvPr>
            <p:cNvPicPr/>
            <p:nvPr/>
          </p:nvPicPr>
          <p:blipFill>
            <a:blip r:embed="rId6"/>
            <a:srcRect/>
            <a:stretch>
              <a:fillRect/>
            </a:stretch>
          </p:blipFill>
          <p:spPr>
            <a:xfrm>
              <a:off x="277404" y="6262913"/>
              <a:ext cx="850163" cy="499109"/>
            </a:xfrm>
            <a:prstGeom prst="rect">
              <a:avLst/>
            </a:prstGeom>
          </p:spPr>
        </p:pic>
      </p:grpSp>
    </p:spTree>
    <p:extLst>
      <p:ext uri="{BB962C8B-B14F-4D97-AF65-F5344CB8AC3E}">
        <p14:creationId xmlns:p14="http://schemas.microsoft.com/office/powerpoint/2010/main" val="359471701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C17088C1-3683-4F09-A570-DBE3080C0A39}"/>
              </a:ext>
            </a:extLst>
          </p:cNvPr>
          <p:cNvSpPr>
            <a:spLocks noGrp="1"/>
          </p:cNvSpPr>
          <p:nvPr>
            <p:ph type="sldNum" sz="quarter" idx="12"/>
          </p:nvPr>
        </p:nvSpPr>
        <p:spPr/>
        <p:txBody>
          <a:bodyPr/>
          <a:lstStyle/>
          <a:p>
            <a:fld id="{5336F0B7-EF37-4B31-BA1E-D2B9204CDF2B}" type="slidenum">
              <a:rPr lang="ca-ES" noProof="0" smtClean="0"/>
              <a:pPr/>
              <a:t>45</a:t>
            </a:fld>
            <a:endParaRPr lang="ca-ES" noProof="0" dirty="0"/>
          </a:p>
        </p:txBody>
      </p:sp>
      <p:sp>
        <p:nvSpPr>
          <p:cNvPr id="7" name="Title 1">
            <a:extLst>
              <a:ext uri="{FF2B5EF4-FFF2-40B4-BE49-F238E27FC236}">
                <a16:creationId xmlns:a16="http://schemas.microsoft.com/office/drawing/2014/main" id="{EC95511D-6124-400B-8004-FDE7F6264A0A}"/>
              </a:ext>
            </a:extLst>
          </p:cNvPr>
          <p:cNvSpPr txBox="1">
            <a:spLocks/>
          </p:cNvSpPr>
          <p:nvPr/>
        </p:nvSpPr>
        <p:spPr>
          <a:xfrm>
            <a:off x="612000" y="2732173"/>
            <a:ext cx="7920000" cy="1393654"/>
          </a:xfrm>
          <a:prstGeom prst="rect">
            <a:avLst/>
          </a:prstGeom>
          <a:solidFill>
            <a:srgbClr val="F17F09"/>
          </a:solidFill>
        </p:spPr>
        <p:txBody>
          <a:bodyPr vert="horz" lIns="91440" tIns="45720" rIns="91440" bIns="45720" rtlCol="0" anchor="ctr">
            <a:noAutofit/>
          </a:bodyPr>
          <a:lstStyle>
            <a:lvl1pPr marL="0" indent="0" algn="l" defTabSz="914400" rtl="0" eaLnBrk="1" latinLnBrk="0" hangingPunct="1">
              <a:spcBef>
                <a:spcPct val="0"/>
              </a:spcBef>
              <a:buFont typeface="+mj-lt"/>
              <a:buNone/>
              <a:defRPr sz="1800" b="1" kern="1200">
                <a:solidFill>
                  <a:srgbClr val="F17F09"/>
                </a:solidFill>
                <a:latin typeface="Source Sans Pro" charset="0"/>
                <a:ea typeface="Source Sans Pro" charset="0"/>
                <a:cs typeface="Source Sans Pro" charset="0"/>
              </a:defRPr>
            </a:lvl1pPr>
          </a:lstStyle>
          <a:p>
            <a:pPr algn="ctr"/>
            <a:r>
              <a:rPr lang="en-US" sz="3200" dirty="0">
                <a:solidFill>
                  <a:schemeClr val="bg1"/>
                </a:solidFill>
              </a:rPr>
              <a:t>Video demo</a:t>
            </a:r>
          </a:p>
        </p:txBody>
      </p:sp>
      <p:grpSp>
        <p:nvGrpSpPr>
          <p:cNvPr id="15" name="Group 11">
            <a:extLst>
              <a:ext uri="{FF2B5EF4-FFF2-40B4-BE49-F238E27FC236}">
                <a16:creationId xmlns:a16="http://schemas.microsoft.com/office/drawing/2014/main" id="{CDCC13A2-31B1-44C0-B483-478E8B5908E7}"/>
              </a:ext>
            </a:extLst>
          </p:cNvPr>
          <p:cNvGrpSpPr/>
          <p:nvPr/>
        </p:nvGrpSpPr>
        <p:grpSpPr>
          <a:xfrm>
            <a:off x="308925" y="6400805"/>
            <a:ext cx="5124466" cy="365922"/>
            <a:chOff x="277404" y="6222365"/>
            <a:chExt cx="7557511" cy="539657"/>
          </a:xfrm>
        </p:grpSpPr>
        <p:pic>
          <p:nvPicPr>
            <p:cNvPr id="16" name="image4.png">
              <a:extLst>
                <a:ext uri="{FF2B5EF4-FFF2-40B4-BE49-F238E27FC236}">
                  <a16:creationId xmlns:a16="http://schemas.microsoft.com/office/drawing/2014/main" id="{E575AF03-FEDA-43CA-98D9-55BE9E52EF28}"/>
                </a:ext>
              </a:extLst>
            </p:cNvPr>
            <p:cNvPicPr/>
            <p:nvPr/>
          </p:nvPicPr>
          <p:blipFill>
            <a:blip r:embed="rId2"/>
            <a:srcRect/>
            <a:stretch>
              <a:fillRect/>
            </a:stretch>
          </p:blipFill>
          <p:spPr>
            <a:xfrm>
              <a:off x="1373258" y="6222365"/>
              <a:ext cx="6461657" cy="499110"/>
            </a:xfrm>
            <a:prstGeom prst="rect">
              <a:avLst/>
            </a:prstGeom>
          </p:spPr>
        </p:pic>
        <p:pic>
          <p:nvPicPr>
            <p:cNvPr id="17" name="image1.png" descr="A picture containing company name&#10;&#10;Description automatically generated">
              <a:extLst>
                <a:ext uri="{FF2B5EF4-FFF2-40B4-BE49-F238E27FC236}">
                  <a16:creationId xmlns:a16="http://schemas.microsoft.com/office/drawing/2014/main" id="{035E033A-F2CF-4857-B921-A8F2558142D2}"/>
                </a:ext>
              </a:extLst>
            </p:cNvPr>
            <p:cNvPicPr/>
            <p:nvPr/>
          </p:nvPicPr>
          <p:blipFill>
            <a:blip r:embed="rId3"/>
            <a:srcRect/>
            <a:stretch>
              <a:fillRect/>
            </a:stretch>
          </p:blipFill>
          <p:spPr>
            <a:xfrm>
              <a:off x="277404" y="6262913"/>
              <a:ext cx="850163" cy="499109"/>
            </a:xfrm>
            <a:prstGeom prst="rect">
              <a:avLst/>
            </a:prstGeom>
          </p:spPr>
        </p:pic>
      </p:grpSp>
    </p:spTree>
    <p:extLst>
      <p:ext uri="{BB962C8B-B14F-4D97-AF65-F5344CB8AC3E}">
        <p14:creationId xmlns:p14="http://schemas.microsoft.com/office/powerpoint/2010/main" val="422740323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pic>
        <p:nvPicPr>
          <p:cNvPr id="196" name="Google Shape;196;p15"/>
          <p:cNvPicPr preferRelativeResize="0"/>
          <p:nvPr/>
        </p:nvPicPr>
        <p:blipFill rotWithShape="1">
          <a:blip r:embed="rId3">
            <a:alphaModFix/>
          </a:blip>
          <a:srcRect/>
          <a:stretch/>
        </p:blipFill>
        <p:spPr>
          <a:xfrm>
            <a:off x="6362738" y="5674660"/>
            <a:ext cx="2117874" cy="428662"/>
          </a:xfrm>
          <a:prstGeom prst="rect">
            <a:avLst/>
          </a:prstGeom>
          <a:noFill/>
          <a:ln>
            <a:noFill/>
          </a:ln>
        </p:spPr>
      </p:pic>
      <p:grpSp>
        <p:nvGrpSpPr>
          <p:cNvPr id="197" name="Google Shape;197;p15"/>
          <p:cNvGrpSpPr/>
          <p:nvPr/>
        </p:nvGrpSpPr>
        <p:grpSpPr>
          <a:xfrm>
            <a:off x="5000131" y="5223025"/>
            <a:ext cx="3480481" cy="1377221"/>
            <a:chOff x="5000131" y="5223025"/>
            <a:chExt cx="3480481" cy="1377221"/>
          </a:xfrm>
        </p:grpSpPr>
        <p:sp>
          <p:nvSpPr>
            <p:cNvPr id="198" name="Google Shape;198;p15"/>
            <p:cNvSpPr/>
            <p:nvPr/>
          </p:nvSpPr>
          <p:spPr>
            <a:xfrm>
              <a:off x="5000131" y="5223025"/>
              <a:ext cx="1987788" cy="307777"/>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ca-ES" sz="1400" b="1" i="0" u="none" strike="noStrike" kern="0" cap="none" spc="0" normalizeH="0" baseline="0" noProof="0">
                  <a:ln>
                    <a:noFill/>
                  </a:ln>
                  <a:solidFill>
                    <a:srgbClr val="A5A5A5"/>
                  </a:solidFill>
                  <a:effectLst/>
                  <a:uLnTx/>
                  <a:uFillTx/>
                  <a:latin typeface="Arial"/>
                  <a:ea typeface="Arial"/>
                  <a:cs typeface="Arial"/>
                  <a:sym typeface="Arial"/>
                </a:rPr>
                <a:t>A research group of:</a:t>
              </a:r>
              <a:endParaRPr kumimoji="0" sz="1400"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199" name="Google Shape;199;p15"/>
            <p:cNvPicPr preferRelativeResize="0"/>
            <p:nvPr/>
          </p:nvPicPr>
          <p:blipFill rotWithShape="1">
            <a:blip r:embed="rId4">
              <a:alphaModFix/>
            </a:blip>
            <a:srcRect/>
            <a:stretch/>
          </p:blipFill>
          <p:spPr>
            <a:xfrm>
              <a:off x="6362738" y="5674659"/>
              <a:ext cx="2117874" cy="925587"/>
            </a:xfrm>
            <a:prstGeom prst="rect">
              <a:avLst/>
            </a:prstGeom>
            <a:noFill/>
            <a:ln>
              <a:noFill/>
            </a:ln>
          </p:spPr>
        </p:pic>
      </p:grpSp>
      <p:sp>
        <p:nvSpPr>
          <p:cNvPr id="3" name="Google Shape;140;g249444569ca_0_0">
            <a:extLst>
              <a:ext uri="{FF2B5EF4-FFF2-40B4-BE49-F238E27FC236}">
                <a16:creationId xmlns:a16="http://schemas.microsoft.com/office/drawing/2014/main" id="{E884A68D-3177-29A4-636F-995CE1B77193}"/>
              </a:ext>
            </a:extLst>
          </p:cNvPr>
          <p:cNvSpPr txBox="1">
            <a:spLocks/>
          </p:cNvSpPr>
          <p:nvPr/>
        </p:nvSpPr>
        <p:spPr>
          <a:xfrm>
            <a:off x="454699" y="3821834"/>
            <a:ext cx="4657232" cy="1323399"/>
          </a:xfrm>
          <a:prstGeom prst="rect">
            <a:avLst/>
          </a:prstGeom>
          <a:no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F07F0A"/>
              </a:buClr>
              <a:buSzPts val="2800"/>
              <a:buFont typeface="Arial"/>
              <a:buNone/>
              <a:tabLst/>
              <a:defRPr/>
            </a:pPr>
            <a:r>
              <a:rPr kumimoji="0" lang="ca-ES" sz="2000" b="0" i="0" u="none" strike="noStrike" kern="0" cap="none" spc="0" normalizeH="0" baseline="0" noProof="0" dirty="0" err="1">
                <a:ln>
                  <a:noFill/>
                </a:ln>
                <a:solidFill>
                  <a:srgbClr val="000000"/>
                </a:solidFill>
                <a:effectLst/>
                <a:uLnTx/>
                <a:uFillTx/>
                <a:latin typeface="Arial"/>
                <a:cs typeface="Arial"/>
                <a:sym typeface="Arial"/>
              </a:rPr>
              <a:t>Thank</a:t>
            </a:r>
            <a:r>
              <a:rPr kumimoji="0" lang="ca-ES" sz="2000" b="0" i="0" u="none" strike="noStrike" kern="0" cap="none" spc="0" normalizeH="0" baseline="0" noProof="0" dirty="0">
                <a:ln>
                  <a:noFill/>
                </a:ln>
                <a:solidFill>
                  <a:srgbClr val="000000"/>
                </a:solidFill>
                <a:effectLst/>
                <a:uLnTx/>
                <a:uFillTx/>
                <a:latin typeface="Arial"/>
                <a:cs typeface="Arial"/>
                <a:sym typeface="Arial"/>
              </a:rPr>
              <a:t> </a:t>
            </a:r>
            <a:r>
              <a:rPr kumimoji="0" lang="ca-ES" sz="2000" b="0" i="0" u="none" strike="noStrike" kern="0" cap="none" spc="0" normalizeH="0" baseline="0" noProof="0" dirty="0" err="1">
                <a:ln>
                  <a:noFill/>
                </a:ln>
                <a:solidFill>
                  <a:srgbClr val="000000"/>
                </a:solidFill>
                <a:effectLst/>
                <a:uLnTx/>
                <a:uFillTx/>
                <a:latin typeface="Arial"/>
                <a:cs typeface="Arial"/>
                <a:sym typeface="Arial"/>
              </a:rPr>
              <a:t>you</a:t>
            </a:r>
            <a:r>
              <a:rPr kumimoji="0" lang="ca-ES" sz="2000" b="0" i="0" u="none" strike="noStrike" kern="0" cap="none" spc="0" normalizeH="0" baseline="0" noProof="0" dirty="0">
                <a:ln>
                  <a:noFill/>
                </a:ln>
                <a:solidFill>
                  <a:srgbClr val="000000"/>
                </a:solidFill>
                <a:effectLst/>
                <a:uLnTx/>
                <a:uFillTx/>
                <a:latin typeface="Arial"/>
                <a:cs typeface="Arial"/>
                <a:sym typeface="Arial"/>
              </a:rPr>
              <a:t>! </a:t>
            </a:r>
          </a:p>
          <a:p>
            <a:pPr marL="0" marR="0" lvl="0" indent="0" algn="l" defTabSz="914400" rtl="0" eaLnBrk="1" fontAlgn="auto" latinLnBrk="0" hangingPunct="1">
              <a:lnSpc>
                <a:spcPct val="100000"/>
              </a:lnSpc>
              <a:spcBef>
                <a:spcPts val="0"/>
              </a:spcBef>
              <a:spcAft>
                <a:spcPts val="0"/>
              </a:spcAft>
              <a:buClr>
                <a:srgbClr val="F07F0A"/>
              </a:buClr>
              <a:buSzPts val="2800"/>
              <a:buFont typeface="Arial"/>
              <a:buNone/>
              <a:tabLst/>
              <a:defRPr/>
            </a:pPr>
            <a:r>
              <a:rPr kumimoji="0" lang="ca-ES" sz="2000" b="0" i="0" u="none" strike="noStrike" kern="0" cap="none" spc="0" normalizeH="0" baseline="0" noProof="0" dirty="0">
                <a:ln>
                  <a:noFill/>
                </a:ln>
                <a:solidFill>
                  <a:srgbClr val="000000"/>
                </a:solidFill>
                <a:effectLst/>
                <a:uLnTx/>
                <a:uFillTx/>
                <a:latin typeface="Arial"/>
                <a:cs typeface="Arial"/>
                <a:sym typeface="Arial"/>
              </a:rPr>
              <a:t>Francisco Rodero</a:t>
            </a:r>
          </a:p>
          <a:p>
            <a:pPr marL="0" marR="0" lvl="0" indent="0" algn="l" defTabSz="914400" rtl="0" eaLnBrk="1" fontAlgn="auto" latinLnBrk="0" hangingPunct="1">
              <a:lnSpc>
                <a:spcPct val="100000"/>
              </a:lnSpc>
              <a:spcBef>
                <a:spcPts val="0"/>
              </a:spcBef>
              <a:spcAft>
                <a:spcPts val="0"/>
              </a:spcAft>
              <a:buClr>
                <a:srgbClr val="F07F0A"/>
              </a:buClr>
              <a:buSzPts val="2800"/>
              <a:buFont typeface="Arial"/>
              <a:buNone/>
              <a:tabLst/>
              <a:defRPr/>
            </a:pPr>
            <a:r>
              <a:rPr kumimoji="0" lang="ca-ES" sz="2000" b="0" i="0" u="none" strike="noStrike" kern="0" cap="none" spc="0" normalizeH="0" baseline="0" noProof="0" dirty="0">
                <a:ln>
                  <a:noFill/>
                </a:ln>
                <a:solidFill>
                  <a:srgbClr val="000000"/>
                </a:solidFill>
                <a:effectLst/>
                <a:uLnTx/>
                <a:uFillTx/>
                <a:latin typeface="Arial"/>
                <a:cs typeface="Arial"/>
                <a:sym typeface="Arial"/>
                <a:hlinkClick r:id="rId5"/>
              </a:rPr>
              <a:t>francisco.rodero@upc.edu</a:t>
            </a:r>
            <a:endParaRPr kumimoji="0" lang="ca-ES" sz="2000" b="0" i="0" u="none" strike="noStrike" kern="0" cap="none" spc="0" normalizeH="0" baseline="0" noProof="0" dirty="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F07F0A"/>
              </a:buClr>
              <a:buSzPts val="2800"/>
              <a:buFont typeface="Arial"/>
              <a:buNone/>
              <a:tabLst/>
              <a:defRPr/>
            </a:pPr>
            <a:endParaRPr kumimoji="0" lang="ca-ES" sz="2000" b="0" i="0" u="none" strike="noStrike" kern="0" cap="none" spc="0" normalizeH="0" baseline="0" noProof="0" dirty="0">
              <a:ln>
                <a:noFill/>
              </a:ln>
              <a:solidFill>
                <a:srgbClr val="000000"/>
              </a:solidFill>
              <a:effectLst/>
              <a:uLnTx/>
              <a:uFillTx/>
              <a:latin typeface="Arial"/>
              <a:cs typeface="Arial"/>
              <a:sym typeface="Arial"/>
            </a:endParaRPr>
          </a:p>
        </p:txBody>
      </p:sp>
      <p:pic>
        <p:nvPicPr>
          <p:cNvPr id="5" name="image1.png" descr="A picture containing company name&#10;&#10;Description automatically generated">
            <a:extLst>
              <a:ext uri="{FF2B5EF4-FFF2-40B4-BE49-F238E27FC236}">
                <a16:creationId xmlns:a16="http://schemas.microsoft.com/office/drawing/2014/main" id="{CBE3D997-B3C2-5BA8-DA80-C98771105FE5}"/>
              </a:ext>
            </a:extLst>
          </p:cNvPr>
          <p:cNvPicPr/>
          <p:nvPr/>
        </p:nvPicPr>
        <p:blipFill>
          <a:blip r:embed="rId6"/>
          <a:srcRect/>
          <a:stretch>
            <a:fillRect/>
          </a:stretch>
        </p:blipFill>
        <p:spPr>
          <a:xfrm>
            <a:off x="3541719" y="1378921"/>
            <a:ext cx="1818072" cy="1067345"/>
          </a:xfrm>
          <a:prstGeom prst="rect">
            <a:avLst/>
          </a:prstGeom>
        </p:spPr>
      </p:pic>
      <p:pic>
        <p:nvPicPr>
          <p:cNvPr id="6" name="image4.png">
            <a:extLst>
              <a:ext uri="{FF2B5EF4-FFF2-40B4-BE49-F238E27FC236}">
                <a16:creationId xmlns:a16="http://schemas.microsoft.com/office/drawing/2014/main" id="{F18C2A35-5ACA-8E43-1E28-B4B7904EB23E}"/>
              </a:ext>
            </a:extLst>
          </p:cNvPr>
          <p:cNvPicPr/>
          <p:nvPr/>
        </p:nvPicPr>
        <p:blipFill>
          <a:blip r:embed="rId7"/>
          <a:srcRect/>
          <a:stretch>
            <a:fillRect/>
          </a:stretch>
        </p:blipFill>
        <p:spPr>
          <a:xfrm>
            <a:off x="0" y="74873"/>
            <a:ext cx="6497788" cy="501901"/>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Marcador de contenido 7"/>
          <p:cNvSpPr>
            <a:spLocks noGrp="1"/>
          </p:cNvSpPr>
          <p:nvPr>
            <p:ph idx="22"/>
          </p:nvPr>
        </p:nvSpPr>
        <p:spPr>
          <a:xfrm>
            <a:off x="454699" y="1075537"/>
            <a:ext cx="7539374" cy="523220"/>
          </a:xfrm>
        </p:spPr>
        <p:txBody>
          <a:bodyPr/>
          <a:lstStyle/>
          <a:p>
            <a:r>
              <a:rPr lang="en-US" dirty="0"/>
              <a:t>Introduction: Contextualization</a:t>
            </a:r>
          </a:p>
        </p:txBody>
      </p:sp>
      <p:sp>
        <p:nvSpPr>
          <p:cNvPr id="5" name="Marcador de número de diapositiva 4"/>
          <p:cNvSpPr>
            <a:spLocks noGrp="1"/>
          </p:cNvSpPr>
          <p:nvPr>
            <p:ph type="sldNum" sz="quarter" idx="12"/>
          </p:nvPr>
        </p:nvSpPr>
        <p:spPr/>
        <p:txBody>
          <a:bodyPr/>
          <a:lstStyle/>
          <a:p>
            <a:fld id="{5336F0B7-EF37-4B31-BA1E-D2B9204CDF2B}" type="slidenum">
              <a:rPr lang="ca-ES" noProof="0" smtClean="0"/>
              <a:pPr/>
              <a:t>5</a:t>
            </a:fld>
            <a:endParaRPr lang="ca-ES" noProof="0" dirty="0"/>
          </a:p>
        </p:txBody>
      </p:sp>
      <p:grpSp>
        <p:nvGrpSpPr>
          <p:cNvPr id="13" name="Group 5">
            <a:extLst>
              <a:ext uri="{FF2B5EF4-FFF2-40B4-BE49-F238E27FC236}">
                <a16:creationId xmlns:a16="http://schemas.microsoft.com/office/drawing/2014/main" id="{C56907D9-40C0-4401-B729-382E8A7A77DB}"/>
              </a:ext>
            </a:extLst>
          </p:cNvPr>
          <p:cNvGrpSpPr/>
          <p:nvPr/>
        </p:nvGrpSpPr>
        <p:grpSpPr>
          <a:xfrm>
            <a:off x="308925" y="6400805"/>
            <a:ext cx="5124466" cy="365922"/>
            <a:chOff x="277404" y="6222365"/>
            <a:chExt cx="7557511" cy="539657"/>
          </a:xfrm>
        </p:grpSpPr>
        <p:pic>
          <p:nvPicPr>
            <p:cNvPr id="14" name="image4.png">
              <a:extLst>
                <a:ext uri="{FF2B5EF4-FFF2-40B4-BE49-F238E27FC236}">
                  <a16:creationId xmlns:a16="http://schemas.microsoft.com/office/drawing/2014/main" id="{ED2B543B-5E80-443B-904C-FDA8EEEE9D0B}"/>
                </a:ext>
              </a:extLst>
            </p:cNvPr>
            <p:cNvPicPr/>
            <p:nvPr/>
          </p:nvPicPr>
          <p:blipFill>
            <a:blip r:embed="rId3"/>
            <a:srcRect/>
            <a:stretch>
              <a:fillRect/>
            </a:stretch>
          </p:blipFill>
          <p:spPr>
            <a:xfrm>
              <a:off x="1373258" y="6222365"/>
              <a:ext cx="6461657" cy="499110"/>
            </a:xfrm>
            <a:prstGeom prst="rect">
              <a:avLst/>
            </a:prstGeom>
          </p:spPr>
        </p:pic>
        <p:pic>
          <p:nvPicPr>
            <p:cNvPr id="15" name="image1.png" descr="A picture containing company name&#10;&#10;Description automatically generated">
              <a:extLst>
                <a:ext uri="{FF2B5EF4-FFF2-40B4-BE49-F238E27FC236}">
                  <a16:creationId xmlns:a16="http://schemas.microsoft.com/office/drawing/2014/main" id="{37B4C17E-912E-4F67-87E7-C0F7A9487CA8}"/>
                </a:ext>
              </a:extLst>
            </p:cNvPr>
            <p:cNvPicPr/>
            <p:nvPr/>
          </p:nvPicPr>
          <p:blipFill>
            <a:blip r:embed="rId4"/>
            <a:srcRect/>
            <a:stretch>
              <a:fillRect/>
            </a:stretch>
          </p:blipFill>
          <p:spPr>
            <a:xfrm>
              <a:off x="277404" y="6262913"/>
              <a:ext cx="850163" cy="499109"/>
            </a:xfrm>
            <a:prstGeom prst="rect">
              <a:avLst/>
            </a:prstGeom>
          </p:spPr>
        </p:pic>
      </p:grpSp>
      <p:pic>
        <p:nvPicPr>
          <p:cNvPr id="16" name="Marcador de contenido 6">
            <a:extLst>
              <a:ext uri="{FF2B5EF4-FFF2-40B4-BE49-F238E27FC236}">
                <a16:creationId xmlns:a16="http://schemas.microsoft.com/office/drawing/2014/main" id="{ED5046FB-4B9C-44C9-B088-16F3B300E47E}"/>
              </a:ext>
            </a:extLst>
          </p:cNvPr>
          <p:cNvPicPr>
            <a:picLocks noGrp="1" noChangeAspect="1"/>
          </p:cNvPicPr>
          <p:nvPr>
            <p:ph idx="1"/>
          </p:nvPr>
        </p:nvPicPr>
        <p:blipFill>
          <a:blip r:embed="rId5">
            <a:extLst>
              <a:ext uri="{28A0092B-C50C-407E-A947-70E740481C1C}">
                <a14:useLocalDpi xmlns:a14="http://schemas.microsoft.com/office/drawing/2010/main" val="0"/>
              </a:ext>
            </a:extLst>
          </a:blip>
          <a:stretch>
            <a:fillRect/>
          </a:stretch>
        </p:blipFill>
        <p:spPr>
          <a:xfrm>
            <a:off x="597157" y="1598757"/>
            <a:ext cx="8210550" cy="4581021"/>
          </a:xfrm>
        </p:spPr>
      </p:pic>
    </p:spTree>
    <p:extLst>
      <p:ext uri="{BB962C8B-B14F-4D97-AF65-F5344CB8AC3E}">
        <p14:creationId xmlns:p14="http://schemas.microsoft.com/office/powerpoint/2010/main" val="18996635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C17088C1-3683-4F09-A570-DBE3080C0A39}"/>
              </a:ext>
            </a:extLst>
          </p:cNvPr>
          <p:cNvSpPr>
            <a:spLocks noGrp="1"/>
          </p:cNvSpPr>
          <p:nvPr>
            <p:ph type="sldNum" sz="quarter" idx="12"/>
          </p:nvPr>
        </p:nvSpPr>
        <p:spPr/>
        <p:txBody>
          <a:bodyPr/>
          <a:lstStyle/>
          <a:p>
            <a:fld id="{5336F0B7-EF37-4B31-BA1E-D2B9204CDF2B}" type="slidenum">
              <a:rPr lang="ca-ES" noProof="0" smtClean="0"/>
              <a:pPr/>
              <a:t>6</a:t>
            </a:fld>
            <a:endParaRPr lang="ca-ES" noProof="0" dirty="0"/>
          </a:p>
        </p:txBody>
      </p:sp>
      <p:sp>
        <p:nvSpPr>
          <p:cNvPr id="7" name="Title 1">
            <a:extLst>
              <a:ext uri="{FF2B5EF4-FFF2-40B4-BE49-F238E27FC236}">
                <a16:creationId xmlns:a16="http://schemas.microsoft.com/office/drawing/2014/main" id="{EC95511D-6124-400B-8004-FDE7F6264A0A}"/>
              </a:ext>
            </a:extLst>
          </p:cNvPr>
          <p:cNvSpPr txBox="1">
            <a:spLocks/>
          </p:cNvSpPr>
          <p:nvPr/>
        </p:nvSpPr>
        <p:spPr>
          <a:xfrm>
            <a:off x="612000" y="2732173"/>
            <a:ext cx="7920000" cy="1393654"/>
          </a:xfrm>
          <a:prstGeom prst="rect">
            <a:avLst/>
          </a:prstGeom>
          <a:solidFill>
            <a:srgbClr val="F17F09"/>
          </a:solidFill>
        </p:spPr>
        <p:txBody>
          <a:bodyPr vert="horz" lIns="91440" tIns="45720" rIns="91440" bIns="45720" rtlCol="0" anchor="ctr">
            <a:noAutofit/>
          </a:bodyPr>
          <a:lstStyle>
            <a:lvl1pPr marL="0" indent="0" algn="l" defTabSz="914400" rtl="0" eaLnBrk="1" latinLnBrk="0" hangingPunct="1">
              <a:spcBef>
                <a:spcPct val="0"/>
              </a:spcBef>
              <a:buFont typeface="+mj-lt"/>
              <a:buNone/>
              <a:defRPr sz="1800" b="1" kern="1200">
                <a:solidFill>
                  <a:srgbClr val="F17F09"/>
                </a:solidFill>
                <a:latin typeface="Source Sans Pro" charset="0"/>
                <a:ea typeface="Source Sans Pro" charset="0"/>
                <a:cs typeface="Source Sans Pro" charset="0"/>
              </a:defRPr>
            </a:lvl1pPr>
          </a:lstStyle>
          <a:p>
            <a:pPr algn="ctr"/>
            <a:r>
              <a:rPr lang="en-US" sz="3200" dirty="0">
                <a:solidFill>
                  <a:schemeClr val="bg1"/>
                </a:solidFill>
              </a:rPr>
              <a:t>Task a: Microsimulation and definition of the variable speed limit system</a:t>
            </a:r>
          </a:p>
        </p:txBody>
      </p:sp>
      <p:grpSp>
        <p:nvGrpSpPr>
          <p:cNvPr id="15" name="Group 11">
            <a:extLst>
              <a:ext uri="{FF2B5EF4-FFF2-40B4-BE49-F238E27FC236}">
                <a16:creationId xmlns:a16="http://schemas.microsoft.com/office/drawing/2014/main" id="{CDCC13A2-31B1-44C0-B483-478E8B5908E7}"/>
              </a:ext>
            </a:extLst>
          </p:cNvPr>
          <p:cNvGrpSpPr/>
          <p:nvPr/>
        </p:nvGrpSpPr>
        <p:grpSpPr>
          <a:xfrm>
            <a:off x="308925" y="6400805"/>
            <a:ext cx="5124466" cy="365922"/>
            <a:chOff x="277404" y="6222365"/>
            <a:chExt cx="7557511" cy="539657"/>
          </a:xfrm>
        </p:grpSpPr>
        <p:pic>
          <p:nvPicPr>
            <p:cNvPr id="16" name="image4.png">
              <a:extLst>
                <a:ext uri="{FF2B5EF4-FFF2-40B4-BE49-F238E27FC236}">
                  <a16:creationId xmlns:a16="http://schemas.microsoft.com/office/drawing/2014/main" id="{E575AF03-FEDA-43CA-98D9-55BE9E52EF28}"/>
                </a:ext>
              </a:extLst>
            </p:cNvPr>
            <p:cNvPicPr/>
            <p:nvPr/>
          </p:nvPicPr>
          <p:blipFill>
            <a:blip r:embed="rId2"/>
            <a:srcRect/>
            <a:stretch>
              <a:fillRect/>
            </a:stretch>
          </p:blipFill>
          <p:spPr>
            <a:xfrm>
              <a:off x="1373258" y="6222365"/>
              <a:ext cx="6461657" cy="499110"/>
            </a:xfrm>
            <a:prstGeom prst="rect">
              <a:avLst/>
            </a:prstGeom>
          </p:spPr>
        </p:pic>
        <p:pic>
          <p:nvPicPr>
            <p:cNvPr id="17" name="image1.png" descr="A picture containing company name&#10;&#10;Description automatically generated">
              <a:extLst>
                <a:ext uri="{FF2B5EF4-FFF2-40B4-BE49-F238E27FC236}">
                  <a16:creationId xmlns:a16="http://schemas.microsoft.com/office/drawing/2014/main" id="{035E033A-F2CF-4857-B921-A8F2558142D2}"/>
                </a:ext>
              </a:extLst>
            </p:cNvPr>
            <p:cNvPicPr/>
            <p:nvPr/>
          </p:nvPicPr>
          <p:blipFill>
            <a:blip r:embed="rId3"/>
            <a:srcRect/>
            <a:stretch>
              <a:fillRect/>
            </a:stretch>
          </p:blipFill>
          <p:spPr>
            <a:xfrm>
              <a:off x="277404" y="6262913"/>
              <a:ext cx="850163" cy="499109"/>
            </a:xfrm>
            <a:prstGeom prst="rect">
              <a:avLst/>
            </a:prstGeom>
          </p:spPr>
        </p:pic>
      </p:grpSp>
    </p:spTree>
    <p:extLst>
      <p:ext uri="{BB962C8B-B14F-4D97-AF65-F5344CB8AC3E}">
        <p14:creationId xmlns:p14="http://schemas.microsoft.com/office/powerpoint/2010/main" val="3667991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Imagen 36"/>
          <p:cNvPicPr>
            <a:picLocks noChangeAspect="1"/>
          </p:cNvPicPr>
          <p:nvPr/>
        </p:nvPicPr>
        <p:blipFill rotWithShape="1">
          <a:blip r:embed="rId3"/>
          <a:srcRect l="11743" t="9392" r="33423" b="5582"/>
          <a:stretch/>
        </p:blipFill>
        <p:spPr>
          <a:xfrm>
            <a:off x="577638" y="1778859"/>
            <a:ext cx="4254712" cy="4247362"/>
          </a:xfrm>
          <a:prstGeom prst="rect">
            <a:avLst/>
          </a:prstGeom>
        </p:spPr>
      </p:pic>
      <p:pic>
        <p:nvPicPr>
          <p:cNvPr id="7" name="Imagen 6">
            <a:extLst>
              <a:ext uri="{FF2B5EF4-FFF2-40B4-BE49-F238E27FC236}">
                <a16:creationId xmlns:a16="http://schemas.microsoft.com/office/drawing/2014/main" id="{F41439B1-A430-4C8C-AD75-CE01714F31C6}"/>
              </a:ext>
            </a:extLst>
          </p:cNvPr>
          <p:cNvPicPr>
            <a:picLocks noChangeAspect="1"/>
          </p:cNvPicPr>
          <p:nvPr/>
        </p:nvPicPr>
        <p:blipFill rotWithShape="1">
          <a:blip r:embed="rId4"/>
          <a:srcRect r="4215"/>
          <a:stretch/>
        </p:blipFill>
        <p:spPr>
          <a:xfrm>
            <a:off x="577638" y="1778858"/>
            <a:ext cx="4261062" cy="4247362"/>
          </a:xfrm>
          <a:prstGeom prst="rect">
            <a:avLst/>
          </a:prstGeom>
        </p:spPr>
      </p:pic>
      <p:sp>
        <p:nvSpPr>
          <p:cNvPr id="8" name="Marcador de contenido 7"/>
          <p:cNvSpPr>
            <a:spLocks noGrp="1"/>
          </p:cNvSpPr>
          <p:nvPr>
            <p:ph idx="22"/>
          </p:nvPr>
        </p:nvSpPr>
        <p:spPr>
          <a:xfrm>
            <a:off x="454699" y="1075537"/>
            <a:ext cx="8201686" cy="523220"/>
          </a:xfrm>
        </p:spPr>
        <p:txBody>
          <a:bodyPr/>
          <a:lstStyle/>
          <a:p>
            <a:r>
              <a:rPr lang="en-US" dirty="0"/>
              <a:t>Task a: Road network</a:t>
            </a:r>
          </a:p>
        </p:txBody>
      </p:sp>
      <p:pic>
        <p:nvPicPr>
          <p:cNvPr id="4" name="Imagen 3"/>
          <p:cNvPicPr>
            <a:picLocks noChangeAspect="1"/>
          </p:cNvPicPr>
          <p:nvPr/>
        </p:nvPicPr>
        <p:blipFill>
          <a:blip r:embed="rId5"/>
          <a:stretch>
            <a:fillRect/>
          </a:stretch>
        </p:blipFill>
        <p:spPr>
          <a:xfrm>
            <a:off x="5146676" y="1778858"/>
            <a:ext cx="904193" cy="888142"/>
          </a:xfrm>
          <a:prstGeom prst="rect">
            <a:avLst/>
          </a:prstGeom>
        </p:spPr>
      </p:pic>
      <p:sp>
        <p:nvSpPr>
          <p:cNvPr id="39" name="Marcador de contenido 5"/>
          <p:cNvSpPr>
            <a:spLocks noGrp="1"/>
          </p:cNvSpPr>
          <p:nvPr>
            <p:ph idx="1"/>
          </p:nvPr>
        </p:nvSpPr>
        <p:spPr>
          <a:xfrm>
            <a:off x="5043446" y="6063750"/>
            <a:ext cx="3700023" cy="492122"/>
          </a:xfrm>
        </p:spPr>
        <p:txBody>
          <a:bodyPr numCol="1">
            <a:normAutofit/>
          </a:bodyPr>
          <a:lstStyle/>
          <a:p>
            <a:pPr algn="just"/>
            <a:r>
              <a:rPr lang="en-US" dirty="0"/>
              <a:t>Review of lane configuration and speeds</a:t>
            </a:r>
            <a:endParaRPr lang="en-US" i="1" dirty="0"/>
          </a:p>
        </p:txBody>
      </p:sp>
      <p:pic>
        <p:nvPicPr>
          <p:cNvPr id="10" name="Imagen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46677" y="2847101"/>
            <a:ext cx="3700022" cy="3179119"/>
          </a:xfrm>
          <a:prstGeom prst="rect">
            <a:avLst/>
          </a:prstGeom>
          <a:solidFill>
            <a:schemeClr val="accent1"/>
          </a:solidFill>
          <a:ln>
            <a:solidFill>
              <a:schemeClr val="tx1"/>
            </a:solidFill>
          </a:ln>
        </p:spPr>
      </p:pic>
      <p:sp>
        <p:nvSpPr>
          <p:cNvPr id="12" name="Más 11"/>
          <p:cNvSpPr/>
          <p:nvPr/>
        </p:nvSpPr>
        <p:spPr>
          <a:xfrm>
            <a:off x="6789807" y="2431460"/>
            <a:ext cx="413762" cy="378111"/>
          </a:xfrm>
          <a:prstGeom prst="mathPlu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3" name="Rectángulo redondeado 12"/>
          <p:cNvSpPr/>
          <p:nvPr/>
        </p:nvSpPr>
        <p:spPr>
          <a:xfrm>
            <a:off x="2538306" y="3607264"/>
            <a:ext cx="333375" cy="295275"/>
          </a:xfrm>
          <a:prstGeom prst="round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15" name="Conector recto de flecha 14"/>
          <p:cNvCxnSpPr>
            <a:stCxn id="13" idx="3"/>
            <a:endCxn id="10" idx="1"/>
          </p:cNvCxnSpPr>
          <p:nvPr/>
        </p:nvCxnSpPr>
        <p:spPr>
          <a:xfrm>
            <a:off x="2871681" y="3754902"/>
            <a:ext cx="2274996" cy="68175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4" name="Marcador de contenido 5"/>
          <p:cNvSpPr txBox="1">
            <a:spLocks/>
          </p:cNvSpPr>
          <p:nvPr/>
        </p:nvSpPr>
        <p:spPr>
          <a:xfrm>
            <a:off x="6096094" y="1938646"/>
            <a:ext cx="2750604" cy="492122"/>
          </a:xfrm>
          <a:prstGeom prst="rect">
            <a:avLst/>
          </a:prstGeom>
        </p:spPr>
        <p:txBody>
          <a:bodyPr vert="horz" lIns="91440" tIns="45720" rIns="91440" bIns="45720" numCol="1" spcCol="360000" rtlCol="0">
            <a:normAutofit lnSpcReduction="10000"/>
          </a:bodyPr>
          <a:lstStyle>
            <a:lvl1pPr marL="0" indent="0" algn="l" defTabSz="914400" rtl="0" eaLnBrk="1" latinLnBrk="0" hangingPunct="1">
              <a:spcBef>
                <a:spcPts val="0"/>
              </a:spcBef>
              <a:buFont typeface="Arial" pitchFamily="34" charset="0"/>
              <a:buNone/>
              <a:defRPr sz="1400" kern="1200">
                <a:solidFill>
                  <a:schemeClr val="tx1"/>
                </a:solidFill>
                <a:latin typeface="Source Sans Pro" charset="0"/>
                <a:ea typeface="Source Sans Pro" charset="0"/>
                <a:cs typeface="Source Sans Pro" charset="0"/>
              </a:defRPr>
            </a:lvl1pPr>
            <a:lvl2pPr marL="457200" indent="0" algn="l" defTabSz="914400" rtl="0" eaLnBrk="1" latinLnBrk="0" hangingPunct="1">
              <a:spcBef>
                <a:spcPct val="20000"/>
              </a:spcBef>
              <a:buFont typeface="Arial" pitchFamily="34" charset="0"/>
              <a:buNone/>
              <a:defRPr sz="1400" kern="1200">
                <a:solidFill>
                  <a:schemeClr val="tx1"/>
                </a:solidFill>
                <a:latin typeface="Source Sans Pro" charset="0"/>
                <a:ea typeface="Source Sans Pro" charset="0"/>
                <a:cs typeface="Source Sans Pro" charset="0"/>
              </a:defRPr>
            </a:lvl2pPr>
            <a:lvl3pPr marL="914400" indent="0" algn="l" defTabSz="914400" rtl="0" eaLnBrk="1" latinLnBrk="0" hangingPunct="1">
              <a:spcBef>
                <a:spcPct val="20000"/>
              </a:spcBef>
              <a:buFont typeface="Arial" pitchFamily="34" charset="0"/>
              <a:buNone/>
              <a:defRPr sz="1400" kern="1200">
                <a:solidFill>
                  <a:schemeClr val="tx1"/>
                </a:solidFill>
                <a:latin typeface="Source Sans Pro" charset="0"/>
                <a:ea typeface="Source Sans Pro" charset="0"/>
                <a:cs typeface="Source Sans Pro" charset="0"/>
              </a:defRPr>
            </a:lvl3pPr>
            <a:lvl4pPr marL="1371600" indent="0" algn="l" defTabSz="914400" rtl="0" eaLnBrk="1" latinLnBrk="0" hangingPunct="1">
              <a:spcBef>
                <a:spcPct val="20000"/>
              </a:spcBef>
              <a:buFont typeface="Arial" pitchFamily="34" charset="0"/>
              <a:buNone/>
              <a:defRPr sz="1400" kern="1200">
                <a:solidFill>
                  <a:schemeClr val="tx1"/>
                </a:solidFill>
                <a:latin typeface="Source Sans Pro" charset="0"/>
                <a:ea typeface="Source Sans Pro" charset="0"/>
                <a:cs typeface="Source Sans Pro" charset="0"/>
              </a:defRPr>
            </a:lvl4pPr>
            <a:lvl5pPr marL="1828800" indent="0" algn="l" defTabSz="914400" rtl="0" eaLnBrk="1" latinLnBrk="0" hangingPunct="1">
              <a:spcBef>
                <a:spcPct val="20000"/>
              </a:spcBef>
              <a:buFont typeface="Arial" pitchFamily="34" charset="0"/>
              <a:buNone/>
              <a:defRPr sz="1400" kern="1200">
                <a:solidFill>
                  <a:schemeClr val="tx1"/>
                </a:solidFill>
                <a:latin typeface="Source Sans Pro" charset="0"/>
                <a:ea typeface="Source Sans Pro" charset="0"/>
                <a:cs typeface="Source Sans Pro"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r>
              <a:rPr lang="en-US" dirty="0"/>
              <a:t>Starting point created from </a:t>
            </a:r>
            <a:r>
              <a:rPr lang="en-US" i="1" dirty="0" err="1"/>
              <a:t>OpenStreetMap</a:t>
            </a:r>
            <a:r>
              <a:rPr lang="en-US" i="1" dirty="0"/>
              <a:t> </a:t>
            </a:r>
            <a:r>
              <a:rPr lang="en-US" dirty="0"/>
              <a:t>cartography</a:t>
            </a:r>
            <a:endParaRPr lang="en-US" i="1" dirty="0"/>
          </a:p>
        </p:txBody>
      </p:sp>
      <p:sp>
        <p:nvSpPr>
          <p:cNvPr id="14" name="Marcador de número de diapositiva 4">
            <a:extLst>
              <a:ext uri="{FF2B5EF4-FFF2-40B4-BE49-F238E27FC236}">
                <a16:creationId xmlns:a16="http://schemas.microsoft.com/office/drawing/2014/main" id="{16747108-E664-48E3-B10A-29CF949EC69E}"/>
              </a:ext>
            </a:extLst>
          </p:cNvPr>
          <p:cNvSpPr>
            <a:spLocks noGrp="1"/>
          </p:cNvSpPr>
          <p:nvPr>
            <p:ph type="sldNum" sz="quarter" idx="12"/>
          </p:nvPr>
        </p:nvSpPr>
        <p:spPr>
          <a:xfrm>
            <a:off x="6522785" y="6250846"/>
            <a:ext cx="2133600" cy="365125"/>
          </a:xfrm>
        </p:spPr>
        <p:txBody>
          <a:bodyPr/>
          <a:lstStyle/>
          <a:p>
            <a:fld id="{5336F0B7-EF37-4B31-BA1E-D2B9204CDF2B}" type="slidenum">
              <a:rPr lang="ca-ES" noProof="0" smtClean="0"/>
              <a:pPr/>
              <a:t>7</a:t>
            </a:fld>
            <a:endParaRPr lang="ca-ES" noProof="0" dirty="0"/>
          </a:p>
        </p:txBody>
      </p:sp>
      <p:grpSp>
        <p:nvGrpSpPr>
          <p:cNvPr id="17" name="Group 5">
            <a:extLst>
              <a:ext uri="{FF2B5EF4-FFF2-40B4-BE49-F238E27FC236}">
                <a16:creationId xmlns:a16="http://schemas.microsoft.com/office/drawing/2014/main" id="{2366AB99-36D1-4B80-94C9-2D12526A4351}"/>
              </a:ext>
            </a:extLst>
          </p:cNvPr>
          <p:cNvGrpSpPr/>
          <p:nvPr/>
        </p:nvGrpSpPr>
        <p:grpSpPr>
          <a:xfrm>
            <a:off x="308925" y="6400805"/>
            <a:ext cx="5124466" cy="365922"/>
            <a:chOff x="277404" y="6222365"/>
            <a:chExt cx="7557511" cy="539657"/>
          </a:xfrm>
        </p:grpSpPr>
        <p:pic>
          <p:nvPicPr>
            <p:cNvPr id="18" name="image4.png">
              <a:extLst>
                <a:ext uri="{FF2B5EF4-FFF2-40B4-BE49-F238E27FC236}">
                  <a16:creationId xmlns:a16="http://schemas.microsoft.com/office/drawing/2014/main" id="{246BF450-3C4C-49B5-B8C5-54238ABB11C3}"/>
                </a:ext>
              </a:extLst>
            </p:cNvPr>
            <p:cNvPicPr/>
            <p:nvPr/>
          </p:nvPicPr>
          <p:blipFill>
            <a:blip r:embed="rId7"/>
            <a:srcRect/>
            <a:stretch>
              <a:fillRect/>
            </a:stretch>
          </p:blipFill>
          <p:spPr>
            <a:xfrm>
              <a:off x="1373258" y="6222365"/>
              <a:ext cx="6461657" cy="499110"/>
            </a:xfrm>
            <a:prstGeom prst="rect">
              <a:avLst/>
            </a:prstGeom>
          </p:spPr>
        </p:pic>
        <p:pic>
          <p:nvPicPr>
            <p:cNvPr id="19" name="image1.png" descr="A picture containing company name&#10;&#10;Description automatically generated">
              <a:extLst>
                <a:ext uri="{FF2B5EF4-FFF2-40B4-BE49-F238E27FC236}">
                  <a16:creationId xmlns:a16="http://schemas.microsoft.com/office/drawing/2014/main" id="{83DFBE89-1DFB-46E4-B541-36613B7C4178}"/>
                </a:ext>
              </a:extLst>
            </p:cNvPr>
            <p:cNvPicPr/>
            <p:nvPr/>
          </p:nvPicPr>
          <p:blipFill>
            <a:blip r:embed="rId8"/>
            <a:srcRect/>
            <a:stretch>
              <a:fillRect/>
            </a:stretch>
          </p:blipFill>
          <p:spPr>
            <a:xfrm>
              <a:off x="277404" y="6262913"/>
              <a:ext cx="850163" cy="499109"/>
            </a:xfrm>
            <a:prstGeom prst="rect">
              <a:avLst/>
            </a:prstGeom>
          </p:spPr>
        </p:pic>
      </p:grpSp>
    </p:spTree>
    <p:extLst>
      <p:ext uri="{BB962C8B-B14F-4D97-AF65-F5344CB8AC3E}">
        <p14:creationId xmlns:p14="http://schemas.microsoft.com/office/powerpoint/2010/main" val="21866975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withEffect">
                                  <p:stCondLst>
                                    <p:cond delay="0"/>
                                  </p:stCondLst>
                                  <p:childTnLst>
                                    <p:animEffect transition="out" filter="fade">
                                      <p:cBhvr>
                                        <p:cTn id="6" dur="3000"/>
                                        <p:tgtEl>
                                          <p:spTgt spid="7"/>
                                        </p:tgtEl>
                                      </p:cBhvr>
                                    </p:animEffect>
                                    <p:set>
                                      <p:cBhvr>
                                        <p:cTn id="7" dur="1" fill="hold">
                                          <p:stCondLst>
                                            <p:cond delay="2999"/>
                                          </p:stCondLst>
                                        </p:cTn>
                                        <p:tgtEl>
                                          <p:spTgt spid="7"/>
                                        </p:tgtEl>
                                        <p:attrNameLst>
                                          <p:attrName>style.visibility</p:attrName>
                                        </p:attrNameLst>
                                      </p:cBhvr>
                                      <p:to>
                                        <p:strVal val="hidden"/>
                                      </p:to>
                                    </p:set>
                                  </p:childTnLst>
                                </p:cTn>
                              </p:par>
                            </p:childTnLst>
                          </p:cTn>
                        </p:par>
                        <p:par>
                          <p:cTn id="8" fill="hold">
                            <p:stCondLst>
                              <p:cond delay="3000"/>
                            </p:stCondLst>
                            <p:childTnLst>
                              <p:par>
                                <p:cTn id="9" presetID="1"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par>
                          <p:cTn id="11" fill="hold">
                            <p:stCondLst>
                              <p:cond delay="3000"/>
                            </p:stCondLst>
                            <p:childTnLst>
                              <p:par>
                                <p:cTn id="12" presetID="1" presetClass="entr" presetSubtype="0" fill="hold" grpId="0" nodeType="afterEffect">
                                  <p:stCondLst>
                                    <p:cond delay="0"/>
                                  </p:stCondLst>
                                  <p:childTnLst>
                                    <p:set>
                                      <p:cBhvr>
                                        <p:cTn id="13" dur="1" fill="hold">
                                          <p:stCondLst>
                                            <p:cond delay="0"/>
                                          </p:stCondLst>
                                        </p:cTn>
                                        <p:tgtEl>
                                          <p:spTgt spid="12"/>
                                        </p:tgtEl>
                                        <p:attrNameLst>
                                          <p:attrName>style.visibility</p:attrName>
                                        </p:attrNameLst>
                                      </p:cBhvr>
                                      <p:to>
                                        <p:strVal val="visible"/>
                                      </p:to>
                                    </p:set>
                                  </p:childTnLst>
                                </p:cTn>
                              </p:par>
                            </p:childTnLst>
                          </p:cTn>
                        </p:par>
                        <p:par>
                          <p:cTn id="14" fill="hold">
                            <p:stCondLst>
                              <p:cond delay="3000"/>
                            </p:stCondLst>
                            <p:childTnLst>
                              <p:par>
                                <p:cTn id="15" presetID="1" presetClass="entr" presetSubtype="0" fill="hold" grpId="0" nodeType="afterEffect">
                                  <p:stCondLst>
                                    <p:cond delay="0"/>
                                  </p:stCondLst>
                                  <p:childTnLst>
                                    <p:set>
                                      <p:cBhvr>
                                        <p:cTn id="16" dur="1" fill="hold">
                                          <p:stCondLst>
                                            <p:cond delay="0"/>
                                          </p:stCondLst>
                                        </p:cTn>
                                        <p:tgtEl>
                                          <p:spTgt spid="64">
                                            <p:txEl>
                                              <p:pRg st="0" end="0"/>
                                            </p:txEl>
                                          </p:spTgt>
                                        </p:tgtEl>
                                        <p:attrNameLst>
                                          <p:attrName>style.visibility</p:attrName>
                                        </p:attrNameLst>
                                      </p:cBhvr>
                                      <p:to>
                                        <p:strVal val="visible"/>
                                      </p:to>
                                    </p:set>
                                  </p:childTnLst>
                                </p:cTn>
                              </p:par>
                            </p:childTnLst>
                          </p:cTn>
                        </p:par>
                        <p:par>
                          <p:cTn id="17" fill="hold">
                            <p:stCondLst>
                              <p:cond delay="3000"/>
                            </p:stCondLst>
                            <p:childTnLst>
                              <p:par>
                                <p:cTn id="18" presetID="1" presetClass="entr" presetSubtype="0"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childTnLst>
                                </p:cTn>
                              </p:par>
                            </p:childTnLst>
                          </p:cTn>
                        </p:par>
                        <p:par>
                          <p:cTn id="20" fill="hold">
                            <p:stCondLst>
                              <p:cond delay="3000"/>
                            </p:stCondLst>
                            <p:childTnLst>
                              <p:par>
                                <p:cTn id="21" presetID="22" presetClass="entr" presetSubtype="8"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left)">
                                      <p:cBhvr>
                                        <p:cTn id="23" dur="1000"/>
                                        <p:tgtEl>
                                          <p:spTgt spid="15"/>
                                        </p:tgtEl>
                                      </p:cBhvr>
                                    </p:animEffect>
                                  </p:childTnLst>
                                </p:cTn>
                              </p:par>
                            </p:childTnLst>
                          </p:cTn>
                        </p:par>
                        <p:par>
                          <p:cTn id="24" fill="hold">
                            <p:stCondLst>
                              <p:cond delay="4000"/>
                            </p:stCondLst>
                            <p:childTnLst>
                              <p:par>
                                <p:cTn id="25" presetID="22" presetClass="entr" presetSubtype="8"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1000"/>
                                        <p:tgtEl>
                                          <p:spTgt spid="10"/>
                                        </p:tgtEl>
                                      </p:cBhvr>
                                    </p:animEffect>
                                  </p:childTnLst>
                                </p:cTn>
                              </p:par>
                            </p:childTnLst>
                          </p:cTn>
                        </p:par>
                        <p:par>
                          <p:cTn id="28" fill="hold">
                            <p:stCondLst>
                              <p:cond delay="5000"/>
                            </p:stCondLst>
                            <p:childTnLst>
                              <p:par>
                                <p:cTn id="29" presetID="1" presetClass="entr" presetSubtype="0" fill="hold" grpId="0" nodeType="afterEffect">
                                  <p:stCondLst>
                                    <p:cond delay="0"/>
                                  </p:stCondLst>
                                  <p:childTnLst>
                                    <p:set>
                                      <p:cBhvr>
                                        <p:cTn id="30" dur="1" fill="hold">
                                          <p:stCondLst>
                                            <p:cond delay="0"/>
                                          </p:stCondLst>
                                        </p:cTn>
                                        <p:tgtEl>
                                          <p:spTgt spid="3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build="p"/>
      <p:bldP spid="12" grpId="0" animBg="1"/>
      <p:bldP spid="13" grpId="0" animBg="1"/>
      <p:bldP spid="64"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65725" y="2847101"/>
            <a:ext cx="3700022" cy="3179119"/>
          </a:xfrm>
          <a:prstGeom prst="rect">
            <a:avLst/>
          </a:prstGeom>
          <a:ln>
            <a:solidFill>
              <a:schemeClr val="tx1"/>
            </a:solidFill>
          </a:ln>
        </p:spPr>
      </p:pic>
      <p:pic>
        <p:nvPicPr>
          <p:cNvPr id="37" name="Imagen 36"/>
          <p:cNvPicPr>
            <a:picLocks noChangeAspect="1"/>
          </p:cNvPicPr>
          <p:nvPr/>
        </p:nvPicPr>
        <p:blipFill rotWithShape="1">
          <a:blip r:embed="rId4"/>
          <a:srcRect l="11743" t="9392" r="33423" b="5582"/>
          <a:stretch/>
        </p:blipFill>
        <p:spPr>
          <a:xfrm>
            <a:off x="577638" y="1778859"/>
            <a:ext cx="4254712" cy="4247362"/>
          </a:xfrm>
          <a:prstGeom prst="rect">
            <a:avLst/>
          </a:prstGeom>
        </p:spPr>
      </p:pic>
      <p:sp>
        <p:nvSpPr>
          <p:cNvPr id="8" name="Marcador de contenido 7"/>
          <p:cNvSpPr>
            <a:spLocks noGrp="1"/>
          </p:cNvSpPr>
          <p:nvPr>
            <p:ph idx="22"/>
          </p:nvPr>
        </p:nvSpPr>
        <p:spPr>
          <a:xfrm>
            <a:off x="454699" y="1075537"/>
            <a:ext cx="8201686" cy="523220"/>
          </a:xfrm>
        </p:spPr>
        <p:txBody>
          <a:bodyPr/>
          <a:lstStyle/>
          <a:p>
            <a:r>
              <a:rPr lang="en-US" dirty="0"/>
              <a:t>Task a: Road network</a:t>
            </a:r>
          </a:p>
        </p:txBody>
      </p:sp>
      <p:pic>
        <p:nvPicPr>
          <p:cNvPr id="4" name="Imagen 3"/>
          <p:cNvPicPr>
            <a:picLocks noChangeAspect="1"/>
          </p:cNvPicPr>
          <p:nvPr/>
        </p:nvPicPr>
        <p:blipFill>
          <a:blip r:embed="rId5"/>
          <a:stretch>
            <a:fillRect/>
          </a:stretch>
        </p:blipFill>
        <p:spPr>
          <a:xfrm>
            <a:off x="5146676" y="1778858"/>
            <a:ext cx="904193" cy="888142"/>
          </a:xfrm>
          <a:prstGeom prst="rect">
            <a:avLst/>
          </a:prstGeom>
        </p:spPr>
      </p:pic>
      <p:sp>
        <p:nvSpPr>
          <p:cNvPr id="39" name="Marcador de contenido 5"/>
          <p:cNvSpPr>
            <a:spLocks noGrp="1"/>
          </p:cNvSpPr>
          <p:nvPr>
            <p:ph idx="1"/>
          </p:nvPr>
        </p:nvSpPr>
        <p:spPr>
          <a:xfrm>
            <a:off x="5043446" y="6063750"/>
            <a:ext cx="3700023" cy="492122"/>
          </a:xfrm>
        </p:spPr>
        <p:txBody>
          <a:bodyPr numCol="1">
            <a:normAutofit/>
          </a:bodyPr>
          <a:lstStyle/>
          <a:p>
            <a:pPr algn="just"/>
            <a:r>
              <a:rPr lang="en-US" dirty="0"/>
              <a:t>Review of lane configuration and speeds</a:t>
            </a:r>
            <a:endParaRPr lang="en-US" i="1" dirty="0"/>
          </a:p>
        </p:txBody>
      </p:sp>
      <p:sp>
        <p:nvSpPr>
          <p:cNvPr id="12" name="Más 11"/>
          <p:cNvSpPr/>
          <p:nvPr/>
        </p:nvSpPr>
        <p:spPr>
          <a:xfrm>
            <a:off x="6789807" y="2431460"/>
            <a:ext cx="413762" cy="378111"/>
          </a:xfrm>
          <a:prstGeom prst="mathPlu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3" name="Rectángulo redondeado 12"/>
          <p:cNvSpPr/>
          <p:nvPr/>
        </p:nvSpPr>
        <p:spPr>
          <a:xfrm>
            <a:off x="3481736" y="4730472"/>
            <a:ext cx="333375" cy="295275"/>
          </a:xfrm>
          <a:prstGeom prst="round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15" name="Conector recto de flecha 14"/>
          <p:cNvCxnSpPr>
            <a:stCxn id="13" idx="3"/>
          </p:cNvCxnSpPr>
          <p:nvPr/>
        </p:nvCxnSpPr>
        <p:spPr>
          <a:xfrm flipV="1">
            <a:off x="3815111" y="4436661"/>
            <a:ext cx="1331566" cy="44144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4" name="Marcador de contenido 5"/>
          <p:cNvSpPr txBox="1">
            <a:spLocks/>
          </p:cNvSpPr>
          <p:nvPr/>
        </p:nvSpPr>
        <p:spPr>
          <a:xfrm>
            <a:off x="6096094" y="1938646"/>
            <a:ext cx="2750604" cy="492122"/>
          </a:xfrm>
          <a:prstGeom prst="rect">
            <a:avLst/>
          </a:prstGeom>
        </p:spPr>
        <p:txBody>
          <a:bodyPr vert="horz" lIns="91440" tIns="45720" rIns="91440" bIns="45720" numCol="1" spcCol="360000" rtlCol="0">
            <a:normAutofit lnSpcReduction="10000"/>
          </a:bodyPr>
          <a:lstStyle>
            <a:lvl1pPr marL="0" indent="0" algn="l" defTabSz="914400" rtl="0" eaLnBrk="1" latinLnBrk="0" hangingPunct="1">
              <a:spcBef>
                <a:spcPts val="0"/>
              </a:spcBef>
              <a:buFont typeface="Arial" pitchFamily="34" charset="0"/>
              <a:buNone/>
              <a:defRPr sz="1400" kern="1200">
                <a:solidFill>
                  <a:schemeClr val="tx1"/>
                </a:solidFill>
                <a:latin typeface="Source Sans Pro" charset="0"/>
                <a:ea typeface="Source Sans Pro" charset="0"/>
                <a:cs typeface="Source Sans Pro" charset="0"/>
              </a:defRPr>
            </a:lvl1pPr>
            <a:lvl2pPr marL="457200" indent="0" algn="l" defTabSz="914400" rtl="0" eaLnBrk="1" latinLnBrk="0" hangingPunct="1">
              <a:spcBef>
                <a:spcPct val="20000"/>
              </a:spcBef>
              <a:buFont typeface="Arial" pitchFamily="34" charset="0"/>
              <a:buNone/>
              <a:defRPr sz="1400" kern="1200">
                <a:solidFill>
                  <a:schemeClr val="tx1"/>
                </a:solidFill>
                <a:latin typeface="Source Sans Pro" charset="0"/>
                <a:ea typeface="Source Sans Pro" charset="0"/>
                <a:cs typeface="Source Sans Pro" charset="0"/>
              </a:defRPr>
            </a:lvl2pPr>
            <a:lvl3pPr marL="914400" indent="0" algn="l" defTabSz="914400" rtl="0" eaLnBrk="1" latinLnBrk="0" hangingPunct="1">
              <a:spcBef>
                <a:spcPct val="20000"/>
              </a:spcBef>
              <a:buFont typeface="Arial" pitchFamily="34" charset="0"/>
              <a:buNone/>
              <a:defRPr sz="1400" kern="1200">
                <a:solidFill>
                  <a:schemeClr val="tx1"/>
                </a:solidFill>
                <a:latin typeface="Source Sans Pro" charset="0"/>
                <a:ea typeface="Source Sans Pro" charset="0"/>
                <a:cs typeface="Source Sans Pro" charset="0"/>
              </a:defRPr>
            </a:lvl3pPr>
            <a:lvl4pPr marL="1371600" indent="0" algn="l" defTabSz="914400" rtl="0" eaLnBrk="1" latinLnBrk="0" hangingPunct="1">
              <a:spcBef>
                <a:spcPct val="20000"/>
              </a:spcBef>
              <a:buFont typeface="Arial" pitchFamily="34" charset="0"/>
              <a:buNone/>
              <a:defRPr sz="1400" kern="1200">
                <a:solidFill>
                  <a:schemeClr val="tx1"/>
                </a:solidFill>
                <a:latin typeface="Source Sans Pro" charset="0"/>
                <a:ea typeface="Source Sans Pro" charset="0"/>
                <a:cs typeface="Source Sans Pro" charset="0"/>
              </a:defRPr>
            </a:lvl4pPr>
            <a:lvl5pPr marL="1828800" indent="0" algn="l" defTabSz="914400" rtl="0" eaLnBrk="1" latinLnBrk="0" hangingPunct="1">
              <a:spcBef>
                <a:spcPct val="20000"/>
              </a:spcBef>
              <a:buFont typeface="Arial" pitchFamily="34" charset="0"/>
              <a:buNone/>
              <a:defRPr sz="1400" kern="1200">
                <a:solidFill>
                  <a:schemeClr val="tx1"/>
                </a:solidFill>
                <a:latin typeface="Source Sans Pro" charset="0"/>
                <a:ea typeface="Source Sans Pro" charset="0"/>
                <a:cs typeface="Source Sans Pro"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r>
              <a:rPr lang="en-US" dirty="0"/>
              <a:t>Starting point created from </a:t>
            </a:r>
            <a:r>
              <a:rPr lang="en-US" i="1" dirty="0" err="1"/>
              <a:t>OpenStreetMap</a:t>
            </a:r>
            <a:r>
              <a:rPr lang="en-US" i="1" dirty="0"/>
              <a:t> </a:t>
            </a:r>
            <a:r>
              <a:rPr lang="en-US" dirty="0"/>
              <a:t>cartography</a:t>
            </a:r>
            <a:endParaRPr lang="en-US" i="1" dirty="0"/>
          </a:p>
        </p:txBody>
      </p:sp>
      <p:sp>
        <p:nvSpPr>
          <p:cNvPr id="11" name="Marcador de número de diapositiva 4">
            <a:extLst>
              <a:ext uri="{FF2B5EF4-FFF2-40B4-BE49-F238E27FC236}">
                <a16:creationId xmlns:a16="http://schemas.microsoft.com/office/drawing/2014/main" id="{49761DBE-858F-4FE8-A72F-4BCCF18F6C53}"/>
              </a:ext>
            </a:extLst>
          </p:cNvPr>
          <p:cNvSpPr>
            <a:spLocks noGrp="1"/>
          </p:cNvSpPr>
          <p:nvPr>
            <p:ph type="sldNum" sz="quarter" idx="12"/>
          </p:nvPr>
        </p:nvSpPr>
        <p:spPr>
          <a:xfrm>
            <a:off x="6522785" y="6250846"/>
            <a:ext cx="2133600" cy="365125"/>
          </a:xfrm>
        </p:spPr>
        <p:txBody>
          <a:bodyPr/>
          <a:lstStyle/>
          <a:p>
            <a:fld id="{5336F0B7-EF37-4B31-BA1E-D2B9204CDF2B}" type="slidenum">
              <a:rPr lang="ca-ES" noProof="0" smtClean="0"/>
              <a:pPr/>
              <a:t>8</a:t>
            </a:fld>
            <a:endParaRPr lang="ca-ES" noProof="0" dirty="0"/>
          </a:p>
        </p:txBody>
      </p:sp>
      <p:grpSp>
        <p:nvGrpSpPr>
          <p:cNvPr id="16" name="Group 5">
            <a:extLst>
              <a:ext uri="{FF2B5EF4-FFF2-40B4-BE49-F238E27FC236}">
                <a16:creationId xmlns:a16="http://schemas.microsoft.com/office/drawing/2014/main" id="{816E2BA5-19B1-4F0F-919E-A057A206890A}"/>
              </a:ext>
            </a:extLst>
          </p:cNvPr>
          <p:cNvGrpSpPr/>
          <p:nvPr/>
        </p:nvGrpSpPr>
        <p:grpSpPr>
          <a:xfrm>
            <a:off x="308925" y="6400805"/>
            <a:ext cx="5124466" cy="365922"/>
            <a:chOff x="277404" y="6222365"/>
            <a:chExt cx="7557511" cy="539657"/>
          </a:xfrm>
        </p:grpSpPr>
        <p:pic>
          <p:nvPicPr>
            <p:cNvPr id="17" name="image4.png">
              <a:extLst>
                <a:ext uri="{FF2B5EF4-FFF2-40B4-BE49-F238E27FC236}">
                  <a16:creationId xmlns:a16="http://schemas.microsoft.com/office/drawing/2014/main" id="{FC0D4633-EFAF-4F3A-AB07-1F075BE96BBB}"/>
                </a:ext>
              </a:extLst>
            </p:cNvPr>
            <p:cNvPicPr/>
            <p:nvPr/>
          </p:nvPicPr>
          <p:blipFill>
            <a:blip r:embed="rId6"/>
            <a:srcRect/>
            <a:stretch>
              <a:fillRect/>
            </a:stretch>
          </p:blipFill>
          <p:spPr>
            <a:xfrm>
              <a:off x="1373258" y="6222365"/>
              <a:ext cx="6461657" cy="499110"/>
            </a:xfrm>
            <a:prstGeom prst="rect">
              <a:avLst/>
            </a:prstGeom>
          </p:spPr>
        </p:pic>
        <p:pic>
          <p:nvPicPr>
            <p:cNvPr id="18" name="image1.png" descr="A picture containing company name&#10;&#10;Description automatically generated">
              <a:extLst>
                <a:ext uri="{FF2B5EF4-FFF2-40B4-BE49-F238E27FC236}">
                  <a16:creationId xmlns:a16="http://schemas.microsoft.com/office/drawing/2014/main" id="{1D1223E7-E929-4ED7-9371-40F57E36357F}"/>
                </a:ext>
              </a:extLst>
            </p:cNvPr>
            <p:cNvPicPr/>
            <p:nvPr/>
          </p:nvPicPr>
          <p:blipFill>
            <a:blip r:embed="rId7"/>
            <a:srcRect/>
            <a:stretch>
              <a:fillRect/>
            </a:stretch>
          </p:blipFill>
          <p:spPr>
            <a:xfrm>
              <a:off x="277404" y="6262913"/>
              <a:ext cx="850163" cy="499109"/>
            </a:xfrm>
            <a:prstGeom prst="rect">
              <a:avLst/>
            </a:prstGeom>
          </p:spPr>
        </p:pic>
      </p:grpSp>
    </p:spTree>
    <p:extLst>
      <p:ext uri="{BB962C8B-B14F-4D97-AF65-F5344CB8AC3E}">
        <p14:creationId xmlns:p14="http://schemas.microsoft.com/office/powerpoint/2010/main" val="2759713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64">
                                            <p:txEl>
                                              <p:pRg st="0" end="0"/>
                                            </p:txEl>
                                          </p:spTgt>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par>
                          <p:cTn id="13" fill="hold">
                            <p:stCondLst>
                              <p:cond delay="0"/>
                            </p:stCondLst>
                            <p:childTnLst>
                              <p:par>
                                <p:cTn id="14" presetID="22" presetClass="entr" presetSubtype="8" fill="hold"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left)">
                                      <p:cBhvr>
                                        <p:cTn id="16" dur="1000"/>
                                        <p:tgtEl>
                                          <p:spTgt spid="15"/>
                                        </p:tgtEl>
                                      </p:cBhvr>
                                    </p:animEffect>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left)">
                                      <p:cBhvr>
                                        <p:cTn id="2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64"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65726" y="2847101"/>
            <a:ext cx="3700022" cy="3179119"/>
          </a:xfrm>
          <a:prstGeom prst="rect">
            <a:avLst/>
          </a:prstGeom>
          <a:ln>
            <a:solidFill>
              <a:schemeClr val="tx1"/>
            </a:solidFill>
          </a:ln>
        </p:spPr>
      </p:pic>
      <p:pic>
        <p:nvPicPr>
          <p:cNvPr id="7" name="Imagen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65726" y="2847101"/>
            <a:ext cx="3700022" cy="3179119"/>
          </a:xfrm>
          <a:prstGeom prst="rect">
            <a:avLst/>
          </a:prstGeom>
          <a:ln>
            <a:solidFill>
              <a:schemeClr val="tx1"/>
            </a:solidFill>
          </a:ln>
        </p:spPr>
      </p:pic>
      <p:pic>
        <p:nvPicPr>
          <p:cNvPr id="37" name="Imagen 36"/>
          <p:cNvPicPr>
            <a:picLocks noChangeAspect="1"/>
          </p:cNvPicPr>
          <p:nvPr/>
        </p:nvPicPr>
        <p:blipFill rotWithShape="1">
          <a:blip r:embed="rId5"/>
          <a:srcRect l="11743" t="9392" r="33423" b="5582"/>
          <a:stretch/>
        </p:blipFill>
        <p:spPr>
          <a:xfrm>
            <a:off x="577638" y="1778859"/>
            <a:ext cx="4254712" cy="4247362"/>
          </a:xfrm>
          <a:prstGeom prst="rect">
            <a:avLst/>
          </a:prstGeom>
        </p:spPr>
      </p:pic>
      <p:sp>
        <p:nvSpPr>
          <p:cNvPr id="8" name="Marcador de contenido 7"/>
          <p:cNvSpPr>
            <a:spLocks noGrp="1"/>
          </p:cNvSpPr>
          <p:nvPr>
            <p:ph idx="22"/>
          </p:nvPr>
        </p:nvSpPr>
        <p:spPr>
          <a:xfrm>
            <a:off x="454699" y="1075537"/>
            <a:ext cx="8201686" cy="523220"/>
          </a:xfrm>
        </p:spPr>
        <p:txBody>
          <a:bodyPr/>
          <a:lstStyle/>
          <a:p>
            <a:r>
              <a:rPr lang="en-US" dirty="0"/>
              <a:t>Task a: Road network</a:t>
            </a:r>
          </a:p>
        </p:txBody>
      </p:sp>
      <p:pic>
        <p:nvPicPr>
          <p:cNvPr id="4" name="Imagen 3"/>
          <p:cNvPicPr>
            <a:picLocks noChangeAspect="1"/>
          </p:cNvPicPr>
          <p:nvPr/>
        </p:nvPicPr>
        <p:blipFill>
          <a:blip r:embed="rId6"/>
          <a:stretch>
            <a:fillRect/>
          </a:stretch>
        </p:blipFill>
        <p:spPr>
          <a:xfrm>
            <a:off x="5146676" y="1778858"/>
            <a:ext cx="904193" cy="888142"/>
          </a:xfrm>
          <a:prstGeom prst="rect">
            <a:avLst/>
          </a:prstGeom>
        </p:spPr>
      </p:pic>
      <p:sp>
        <p:nvSpPr>
          <p:cNvPr id="39" name="Marcador de contenido 5"/>
          <p:cNvSpPr>
            <a:spLocks noGrp="1"/>
          </p:cNvSpPr>
          <p:nvPr>
            <p:ph idx="1"/>
          </p:nvPr>
        </p:nvSpPr>
        <p:spPr>
          <a:xfrm>
            <a:off x="5043446" y="6063750"/>
            <a:ext cx="3700023" cy="492122"/>
          </a:xfrm>
        </p:spPr>
        <p:txBody>
          <a:bodyPr numCol="1">
            <a:normAutofit lnSpcReduction="10000"/>
          </a:bodyPr>
          <a:lstStyle/>
          <a:p>
            <a:pPr algn="just"/>
            <a:r>
              <a:rPr lang="en-US" dirty="0"/>
              <a:t>Review off allowed turns for each junction or node</a:t>
            </a:r>
            <a:endParaRPr lang="en-US" i="1" dirty="0"/>
          </a:p>
        </p:txBody>
      </p:sp>
      <p:sp>
        <p:nvSpPr>
          <p:cNvPr id="12" name="Más 11"/>
          <p:cNvSpPr/>
          <p:nvPr/>
        </p:nvSpPr>
        <p:spPr>
          <a:xfrm>
            <a:off x="6789807" y="2431460"/>
            <a:ext cx="413762" cy="378111"/>
          </a:xfrm>
          <a:prstGeom prst="mathPlu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3" name="Rectángulo redondeado 12"/>
          <p:cNvSpPr/>
          <p:nvPr/>
        </p:nvSpPr>
        <p:spPr>
          <a:xfrm>
            <a:off x="3841993" y="5156890"/>
            <a:ext cx="333375" cy="295275"/>
          </a:xfrm>
          <a:prstGeom prst="round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15" name="Conector recto de flecha 14"/>
          <p:cNvCxnSpPr>
            <a:stCxn id="13" idx="0"/>
          </p:cNvCxnSpPr>
          <p:nvPr/>
        </p:nvCxnSpPr>
        <p:spPr>
          <a:xfrm flipV="1">
            <a:off x="4008681" y="4436662"/>
            <a:ext cx="1137996" cy="72022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4" name="Marcador de contenido 5"/>
          <p:cNvSpPr txBox="1">
            <a:spLocks/>
          </p:cNvSpPr>
          <p:nvPr/>
        </p:nvSpPr>
        <p:spPr>
          <a:xfrm>
            <a:off x="6096094" y="1938646"/>
            <a:ext cx="2750604" cy="492122"/>
          </a:xfrm>
          <a:prstGeom prst="rect">
            <a:avLst/>
          </a:prstGeom>
        </p:spPr>
        <p:txBody>
          <a:bodyPr vert="horz" lIns="91440" tIns="45720" rIns="91440" bIns="45720" numCol="1" spcCol="360000" rtlCol="0">
            <a:normAutofit lnSpcReduction="10000"/>
          </a:bodyPr>
          <a:lstStyle>
            <a:lvl1pPr marL="0" indent="0" algn="l" defTabSz="914400" rtl="0" eaLnBrk="1" latinLnBrk="0" hangingPunct="1">
              <a:spcBef>
                <a:spcPts val="0"/>
              </a:spcBef>
              <a:buFont typeface="Arial" pitchFamily="34" charset="0"/>
              <a:buNone/>
              <a:defRPr sz="1400" kern="1200">
                <a:solidFill>
                  <a:schemeClr val="tx1"/>
                </a:solidFill>
                <a:latin typeface="Source Sans Pro" charset="0"/>
                <a:ea typeface="Source Sans Pro" charset="0"/>
                <a:cs typeface="Source Sans Pro" charset="0"/>
              </a:defRPr>
            </a:lvl1pPr>
            <a:lvl2pPr marL="457200" indent="0" algn="l" defTabSz="914400" rtl="0" eaLnBrk="1" latinLnBrk="0" hangingPunct="1">
              <a:spcBef>
                <a:spcPct val="20000"/>
              </a:spcBef>
              <a:buFont typeface="Arial" pitchFamily="34" charset="0"/>
              <a:buNone/>
              <a:defRPr sz="1400" kern="1200">
                <a:solidFill>
                  <a:schemeClr val="tx1"/>
                </a:solidFill>
                <a:latin typeface="Source Sans Pro" charset="0"/>
                <a:ea typeface="Source Sans Pro" charset="0"/>
                <a:cs typeface="Source Sans Pro" charset="0"/>
              </a:defRPr>
            </a:lvl2pPr>
            <a:lvl3pPr marL="914400" indent="0" algn="l" defTabSz="914400" rtl="0" eaLnBrk="1" latinLnBrk="0" hangingPunct="1">
              <a:spcBef>
                <a:spcPct val="20000"/>
              </a:spcBef>
              <a:buFont typeface="Arial" pitchFamily="34" charset="0"/>
              <a:buNone/>
              <a:defRPr sz="1400" kern="1200">
                <a:solidFill>
                  <a:schemeClr val="tx1"/>
                </a:solidFill>
                <a:latin typeface="Source Sans Pro" charset="0"/>
                <a:ea typeface="Source Sans Pro" charset="0"/>
                <a:cs typeface="Source Sans Pro" charset="0"/>
              </a:defRPr>
            </a:lvl3pPr>
            <a:lvl4pPr marL="1371600" indent="0" algn="l" defTabSz="914400" rtl="0" eaLnBrk="1" latinLnBrk="0" hangingPunct="1">
              <a:spcBef>
                <a:spcPct val="20000"/>
              </a:spcBef>
              <a:buFont typeface="Arial" pitchFamily="34" charset="0"/>
              <a:buNone/>
              <a:defRPr sz="1400" kern="1200">
                <a:solidFill>
                  <a:schemeClr val="tx1"/>
                </a:solidFill>
                <a:latin typeface="Source Sans Pro" charset="0"/>
                <a:ea typeface="Source Sans Pro" charset="0"/>
                <a:cs typeface="Source Sans Pro" charset="0"/>
              </a:defRPr>
            </a:lvl4pPr>
            <a:lvl5pPr marL="1828800" indent="0" algn="l" defTabSz="914400" rtl="0" eaLnBrk="1" latinLnBrk="0" hangingPunct="1">
              <a:spcBef>
                <a:spcPct val="20000"/>
              </a:spcBef>
              <a:buFont typeface="Arial" pitchFamily="34" charset="0"/>
              <a:buNone/>
              <a:defRPr sz="1400" kern="1200">
                <a:solidFill>
                  <a:schemeClr val="tx1"/>
                </a:solidFill>
                <a:latin typeface="Source Sans Pro" charset="0"/>
                <a:ea typeface="Source Sans Pro" charset="0"/>
                <a:cs typeface="Source Sans Pro"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r>
              <a:rPr lang="en-US" dirty="0"/>
              <a:t>Starting point created from </a:t>
            </a:r>
            <a:r>
              <a:rPr lang="en-US" i="1" dirty="0" err="1"/>
              <a:t>OpenStreetMap</a:t>
            </a:r>
            <a:r>
              <a:rPr lang="en-US" i="1" dirty="0"/>
              <a:t> </a:t>
            </a:r>
            <a:r>
              <a:rPr lang="en-US" dirty="0"/>
              <a:t>cartography</a:t>
            </a:r>
            <a:endParaRPr lang="en-US" i="1" dirty="0"/>
          </a:p>
        </p:txBody>
      </p:sp>
      <p:sp>
        <p:nvSpPr>
          <p:cNvPr id="14" name="Marcador de número de diapositiva 4">
            <a:extLst>
              <a:ext uri="{FF2B5EF4-FFF2-40B4-BE49-F238E27FC236}">
                <a16:creationId xmlns:a16="http://schemas.microsoft.com/office/drawing/2014/main" id="{0D1B600C-CC43-47EF-892B-0CE93CEF362D}"/>
              </a:ext>
            </a:extLst>
          </p:cNvPr>
          <p:cNvSpPr>
            <a:spLocks noGrp="1"/>
          </p:cNvSpPr>
          <p:nvPr>
            <p:ph type="sldNum" sz="quarter" idx="12"/>
          </p:nvPr>
        </p:nvSpPr>
        <p:spPr>
          <a:xfrm>
            <a:off x="6522785" y="6250846"/>
            <a:ext cx="2133600" cy="365125"/>
          </a:xfrm>
        </p:spPr>
        <p:txBody>
          <a:bodyPr/>
          <a:lstStyle/>
          <a:p>
            <a:fld id="{5336F0B7-EF37-4B31-BA1E-D2B9204CDF2B}" type="slidenum">
              <a:rPr lang="ca-ES" noProof="0" smtClean="0"/>
              <a:pPr/>
              <a:t>9</a:t>
            </a:fld>
            <a:endParaRPr lang="ca-ES" noProof="0" dirty="0"/>
          </a:p>
        </p:txBody>
      </p:sp>
      <p:grpSp>
        <p:nvGrpSpPr>
          <p:cNvPr id="17" name="Group 5">
            <a:extLst>
              <a:ext uri="{FF2B5EF4-FFF2-40B4-BE49-F238E27FC236}">
                <a16:creationId xmlns:a16="http://schemas.microsoft.com/office/drawing/2014/main" id="{1A436557-82A7-4085-B668-D880E2020F20}"/>
              </a:ext>
            </a:extLst>
          </p:cNvPr>
          <p:cNvGrpSpPr/>
          <p:nvPr/>
        </p:nvGrpSpPr>
        <p:grpSpPr>
          <a:xfrm>
            <a:off x="308925" y="6400805"/>
            <a:ext cx="5124466" cy="365922"/>
            <a:chOff x="277404" y="6222365"/>
            <a:chExt cx="7557511" cy="539657"/>
          </a:xfrm>
        </p:grpSpPr>
        <p:pic>
          <p:nvPicPr>
            <p:cNvPr id="18" name="image4.png">
              <a:extLst>
                <a:ext uri="{FF2B5EF4-FFF2-40B4-BE49-F238E27FC236}">
                  <a16:creationId xmlns:a16="http://schemas.microsoft.com/office/drawing/2014/main" id="{895E0A6C-FE48-4B4D-82ED-24E042A6B85C}"/>
                </a:ext>
              </a:extLst>
            </p:cNvPr>
            <p:cNvPicPr/>
            <p:nvPr/>
          </p:nvPicPr>
          <p:blipFill>
            <a:blip r:embed="rId7"/>
            <a:srcRect/>
            <a:stretch>
              <a:fillRect/>
            </a:stretch>
          </p:blipFill>
          <p:spPr>
            <a:xfrm>
              <a:off x="1373258" y="6222365"/>
              <a:ext cx="6461657" cy="499110"/>
            </a:xfrm>
            <a:prstGeom prst="rect">
              <a:avLst/>
            </a:prstGeom>
          </p:spPr>
        </p:pic>
        <p:pic>
          <p:nvPicPr>
            <p:cNvPr id="19" name="image1.png" descr="A picture containing company name&#10;&#10;Description automatically generated">
              <a:extLst>
                <a:ext uri="{FF2B5EF4-FFF2-40B4-BE49-F238E27FC236}">
                  <a16:creationId xmlns:a16="http://schemas.microsoft.com/office/drawing/2014/main" id="{588C17C6-DC55-433C-8E3E-06FB9807C4A6}"/>
                </a:ext>
              </a:extLst>
            </p:cNvPr>
            <p:cNvPicPr/>
            <p:nvPr/>
          </p:nvPicPr>
          <p:blipFill>
            <a:blip r:embed="rId8"/>
            <a:srcRect/>
            <a:stretch>
              <a:fillRect/>
            </a:stretch>
          </p:blipFill>
          <p:spPr>
            <a:xfrm>
              <a:off x="277404" y="6262913"/>
              <a:ext cx="850163" cy="499109"/>
            </a:xfrm>
            <a:prstGeom prst="rect">
              <a:avLst/>
            </a:prstGeom>
          </p:spPr>
        </p:pic>
      </p:grpSp>
    </p:spTree>
    <p:extLst>
      <p:ext uri="{BB962C8B-B14F-4D97-AF65-F5344CB8AC3E}">
        <p14:creationId xmlns:p14="http://schemas.microsoft.com/office/powerpoint/2010/main" val="18665188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64">
                                            <p:txEl>
                                              <p:pRg st="0" end="0"/>
                                            </p:txEl>
                                          </p:spTgt>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par>
                          <p:cTn id="13" fill="hold">
                            <p:stCondLst>
                              <p:cond delay="0"/>
                            </p:stCondLst>
                            <p:childTnLst>
                              <p:par>
                                <p:cTn id="14" presetID="22" presetClass="entr" presetSubtype="8" fill="hold"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left)">
                                      <p:cBhvr>
                                        <p:cTn id="16" dur="1000"/>
                                        <p:tgtEl>
                                          <p:spTgt spid="15"/>
                                        </p:tgtEl>
                                      </p:cBhvr>
                                    </p:animEffect>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left)">
                                      <p:cBhvr>
                                        <p:cTn id="20" dur="500"/>
                                        <p:tgtEl>
                                          <p:spTgt spid="5"/>
                                        </p:tgtEl>
                                      </p:cBhvr>
                                    </p:animEffect>
                                  </p:childTnLst>
                                </p:cTn>
                              </p:par>
                            </p:childTnLst>
                          </p:cTn>
                        </p:par>
                        <p:par>
                          <p:cTn id="21" fill="hold">
                            <p:stCondLst>
                              <p:cond delay="1500"/>
                            </p:stCondLst>
                            <p:childTnLst>
                              <p:par>
                                <p:cTn id="22" presetID="1" presetClass="entr" presetSubtype="0" fill="hold" grpId="0" nodeType="afterEffect">
                                  <p:stCondLst>
                                    <p:cond delay="0"/>
                                  </p:stCondLst>
                                  <p:childTnLst>
                                    <p:set>
                                      <p:cBhvr>
                                        <p:cTn id="23" dur="1" fill="hold">
                                          <p:stCondLst>
                                            <p:cond delay="0"/>
                                          </p:stCondLst>
                                        </p:cTn>
                                        <p:tgtEl>
                                          <p:spTgt spid="39">
                                            <p:txEl>
                                              <p:pRg st="0" end="0"/>
                                            </p:txEl>
                                          </p:spTgt>
                                        </p:tgtEl>
                                        <p:attrNameLst>
                                          <p:attrName>style.visibility</p:attrName>
                                        </p:attrNameLst>
                                      </p:cBhvr>
                                      <p:to>
                                        <p:strVal val="visible"/>
                                      </p:to>
                                    </p:set>
                                  </p:childTnLst>
                                </p:cTn>
                              </p:par>
                            </p:childTnLst>
                          </p:cTn>
                        </p:par>
                        <p:par>
                          <p:cTn id="24" fill="hold">
                            <p:stCondLst>
                              <p:cond delay="1500"/>
                            </p:stCondLst>
                            <p:childTnLst>
                              <p:par>
                                <p:cTn id="25" presetID="10" presetClass="exit" presetSubtype="0" fill="hold" nodeType="afterEffect">
                                  <p:stCondLst>
                                    <p:cond delay="0"/>
                                  </p:stCondLst>
                                  <p:childTnLst>
                                    <p:animEffect transition="out" filter="fade">
                                      <p:cBhvr>
                                        <p:cTn id="26" dur="5500"/>
                                        <p:tgtEl>
                                          <p:spTgt spid="5"/>
                                        </p:tgtEl>
                                      </p:cBhvr>
                                    </p:animEffect>
                                    <p:set>
                                      <p:cBhvr>
                                        <p:cTn id="27" dur="1" fill="hold">
                                          <p:stCondLst>
                                            <p:cond delay="5499"/>
                                          </p:stCondLst>
                                        </p:cTn>
                                        <p:tgtEl>
                                          <p:spTgt spid="5"/>
                                        </p:tgtEl>
                                        <p:attrNameLst>
                                          <p:attrName>style.visibility</p:attrName>
                                        </p:attrNameLst>
                                      </p:cBhvr>
                                      <p:to>
                                        <p:strVal val="hidden"/>
                                      </p:to>
                                    </p:set>
                                  </p:childTnLst>
                                </p:cTn>
                              </p:par>
                              <p:par>
                                <p:cTn id="28" presetID="10" presetClass="entr" presetSubtype="0" fill="hold" nodeType="with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5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build="p"/>
      <p:bldP spid="12" grpId="0" animBg="1"/>
      <p:bldP spid="13" grpId="0" animBg="1"/>
      <p:bldP spid="64" grpId="0" build="p"/>
    </p:bldLst>
  </p:timing>
</p:sld>
</file>

<file path=ppt/theme/theme1.xml><?xml version="1.0" encoding="utf-8"?>
<a:theme xmlns:a="http://schemas.openxmlformats.org/drawingml/2006/main" name="PORTAD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PORTADA2">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lIns="91440" tIns="45720" rIns="91440" bIns="45720" rtlCol="0">
        <a:noAutofit/>
      </a:bodyPr>
      <a:lstStyle>
        <a:defPPr>
          <a:defRPr sz="1200" dirty="0" smtClean="0"/>
        </a:defPPr>
      </a:lstStyle>
    </a:txDef>
  </a:objectDefaults>
  <a:extraClrSchemeLst/>
</a:theme>
</file>

<file path=ppt/theme/theme3.xml><?xml version="1.0" encoding="utf-8"?>
<a:theme xmlns:a="http://schemas.openxmlformats.org/drawingml/2006/main" name="CONTRAPORTAD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CO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1_PORTAD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1_CONTRAPORTAD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2_CONTRAPORTADA">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7AE9AADD9055F48A76998BB8EEE9D03" ma:contentTypeVersion="17" ma:contentTypeDescription="Create a new document." ma:contentTypeScope="" ma:versionID="13181b6ec5663c980b5ac9d42ca256bb">
  <xsd:schema xmlns:xsd="http://www.w3.org/2001/XMLSchema" xmlns:xs="http://www.w3.org/2001/XMLSchema" xmlns:p="http://schemas.microsoft.com/office/2006/metadata/properties" xmlns:ns2="11876741-4e3d-41e4-924e-432c5fed92e0" xmlns:ns3="0fb846bb-49da-442d-ac44-1711760f675e" targetNamespace="http://schemas.microsoft.com/office/2006/metadata/properties" ma:root="true" ma:fieldsID="0351a9cc308d48ad4ee4aa9a73dd37d7" ns2:_="" ns3:_="">
    <xsd:import namespace="11876741-4e3d-41e4-924e-432c5fed92e0"/>
    <xsd:import namespace="0fb846bb-49da-442d-ac44-1711760f675e"/>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3:SharedWithUsers" minOccurs="0"/>
                <xsd:element ref="ns3:SharedWithDetails" minOccurs="0"/>
                <xsd:element ref="ns2:MediaServiceObjectDetectorVersions" minOccurs="0"/>
                <xsd:element ref="ns2:Test"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1876741-4e3d-41e4-924e-432c5fed92e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43e14187-b4d4-4fc9-8c4a-20dc3ccbfd5c" ma:termSetId="09814cd3-568e-fe90-9814-8d621ff8fb84" ma:anchorId="fba54fb3-c3e1-fe81-a776-ca4b69148c4d" ma:open="true" ma:isKeyword="false">
      <xsd:complexType>
        <xsd:sequence>
          <xsd:element ref="pc:Terms" minOccurs="0" maxOccurs="1"/>
        </xsd:sequence>
      </xsd:complexType>
    </xsd:element>
    <xsd:element name="MediaServiceDateTaken" ma:index="13" nillable="true" ma:displayName="MediaServiceDateTaken" ma:hidden="true" ma:indexed="true" ma:internalName="MediaServiceDateTaken"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Test" ma:index="21" nillable="true" ma:displayName="Test" ma:format="Dropdown" ma:internalName="Test">
      <xsd:simpleType>
        <xsd:restriction base="dms:Note">
          <xsd:maxLength value="255"/>
        </xsd:restriction>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fb846bb-49da-442d-ac44-1711760f675e"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95cadf01-7365-4aa7-ab17-dc142bd71c8a}" ma:internalName="TaxCatchAll" ma:showField="CatchAllData" ma:web="0fb846bb-49da-442d-ac44-1711760f675e">
      <xsd:complexType>
        <xsd:complexContent>
          <xsd:extension base="dms:MultiChoiceLookup">
            <xsd:sequence>
              <xsd:element name="Value" type="dms:Lookup" maxOccurs="unbounded" minOccurs="0" nillable="true"/>
            </xsd:sequence>
          </xsd:extension>
        </xsd:complexContent>
      </xsd:complexType>
    </xsd:element>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0fb846bb-49da-442d-ac44-1711760f675e" xsi:nil="true"/>
    <Test xmlns="11876741-4e3d-41e4-924e-432c5fed92e0" xsi:nil="true"/>
    <lcf76f155ced4ddcb4097134ff3c332f xmlns="11876741-4e3d-41e4-924e-432c5fed92e0">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442B22E9-4C0A-4A68-976B-1AD5065C4DAE}"/>
</file>

<file path=customXml/itemProps2.xml><?xml version="1.0" encoding="utf-8"?>
<ds:datastoreItem xmlns:ds="http://schemas.openxmlformats.org/officeDocument/2006/customXml" ds:itemID="{999E8EE5-14FF-4A85-B6A0-CD4A248EDD7D}"/>
</file>

<file path=customXml/itemProps3.xml><?xml version="1.0" encoding="utf-8"?>
<ds:datastoreItem xmlns:ds="http://schemas.openxmlformats.org/officeDocument/2006/customXml" ds:itemID="{2ED67E49-C345-4CE0-BA60-CD5A79655C97}"/>
</file>

<file path=docProps/app.xml><?xml version="1.0" encoding="utf-8"?>
<Properties xmlns="http://schemas.openxmlformats.org/officeDocument/2006/extended-properties" xmlns:vt="http://schemas.openxmlformats.org/officeDocument/2006/docPropsVTypes">
  <Template/>
  <TotalTime>13725</TotalTime>
  <Words>3622</Words>
  <Application>Microsoft Office PowerPoint</Application>
  <PresentationFormat>Presentación en pantalla (4:3)</PresentationFormat>
  <Paragraphs>1225</Paragraphs>
  <Slides>46</Slides>
  <Notes>37</Notes>
  <HiddenSlides>1</HiddenSlides>
  <MMClips>1</MMClips>
  <ScaleCrop>false</ScaleCrop>
  <HeadingPairs>
    <vt:vector size="8" baseType="variant">
      <vt:variant>
        <vt:lpstr>Fuentes usadas</vt:lpstr>
      </vt:variant>
      <vt:variant>
        <vt:i4>7</vt:i4>
      </vt:variant>
      <vt:variant>
        <vt:lpstr>Tema</vt:lpstr>
      </vt:variant>
      <vt:variant>
        <vt:i4>7</vt:i4>
      </vt:variant>
      <vt:variant>
        <vt:lpstr>Servidores OLE incrustados</vt:lpstr>
      </vt:variant>
      <vt:variant>
        <vt:i4>1</vt:i4>
      </vt:variant>
      <vt:variant>
        <vt:lpstr>Títulos de diapositiva</vt:lpstr>
      </vt:variant>
      <vt:variant>
        <vt:i4>46</vt:i4>
      </vt:variant>
    </vt:vector>
  </HeadingPairs>
  <TitlesOfParts>
    <vt:vector size="61" baseType="lpstr">
      <vt:lpstr>Arial</vt:lpstr>
      <vt:lpstr>Calibri</vt:lpstr>
      <vt:lpstr>Calibri Light</vt:lpstr>
      <vt:lpstr>Source Sans Pro</vt:lpstr>
      <vt:lpstr>Times New Roman</vt:lpstr>
      <vt:lpstr>TUM Neue Helvetica 55 Regular</vt:lpstr>
      <vt:lpstr>Wingdings</vt:lpstr>
      <vt:lpstr>PORTADA</vt:lpstr>
      <vt:lpstr>PORTADA2</vt:lpstr>
      <vt:lpstr>CONTRAPORTADA</vt:lpstr>
      <vt:lpstr>COS</vt:lpstr>
      <vt:lpstr>1_PORTADA</vt:lpstr>
      <vt:lpstr>1_CONTRAPORTADA</vt:lpstr>
      <vt:lpstr>2_CONTRAPORTADA</vt:lpstr>
      <vt:lpstr>Imagen de mapa de bits</vt:lpstr>
      <vt:lpstr>Example of traffic management solution (2): Variable Speed Limit</vt:lpstr>
      <vt:lpstr>Agenda</vt:lpstr>
      <vt:lpstr>Example of traffic management solution (2): Variable Speed Limit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enrique.martin</dc:creator>
  <cp:lastModifiedBy>Francisco Rodero</cp:lastModifiedBy>
  <cp:revision>2461</cp:revision>
  <cp:lastPrinted>2017-04-06T20:29:06Z</cp:lastPrinted>
  <dcterms:created xsi:type="dcterms:W3CDTF">2012-05-10T08:16:44Z</dcterms:created>
  <dcterms:modified xsi:type="dcterms:W3CDTF">2023-07-21T09:57:14Z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0x01010007AE9AADD9055F48A76998BB8EEE9D03</vt:lpwstr>
  </property>
</Properties>
</file>