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6.xml" ContentType="application/vnd.openxmlformats-officedocument.presentationml.slideLayout+xml"/>
  <Override PartName="/ppt/slideLayouts/slideLayout1.xml" ContentType="application/vnd.openxmlformats-officedocument.presentationml.slideLayout+xml"/>
  <Override PartName="/ppt/slideLayouts/slideLayout2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1.xml" ContentType="application/vnd.openxmlformats-officedocument.presentationml.slideLayout+xml"/>
  <Override PartName="/ppt/slideLayouts/slideLayout4.xml" ContentType="application/vnd.openxmlformats-officedocument.presentationml.slideLayout+xml"/>
  <Override PartName="/ppt/slideLayouts/slideLayout25.xml" ContentType="application/vnd.openxmlformats-officedocument.presentationml.slideLayout+xml"/>
  <Override PartName="/ppt/slideLayouts/slideLayout2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ppt/changesInfos/changesInfo1.xml" ContentType="application/vnd.ms-powerpoint.changesinfo+xml"/>
  <Override PartName="/ppt/revisionInfo.xml" ContentType="application/vnd.ms-powerpoint.revisioninfo+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 id="2147483684" r:id="rId2"/>
    <p:sldMasterId id="2147483710" r:id="rId3"/>
    <p:sldMasterId id="2147483660" r:id="rId4"/>
    <p:sldMasterId id="2147483727" r:id="rId5"/>
    <p:sldMasterId id="2147483729" r:id="rId6"/>
    <p:sldMasterId id="2147483731" r:id="rId7"/>
  </p:sldMasterIdLst>
  <p:notesMasterIdLst>
    <p:notesMasterId r:id="rId47"/>
  </p:notesMasterIdLst>
  <p:handoutMasterIdLst>
    <p:handoutMasterId r:id="rId48"/>
  </p:handoutMasterIdLst>
  <p:sldIdLst>
    <p:sldId id="790" r:id="rId8"/>
    <p:sldId id="864" r:id="rId9"/>
    <p:sldId id="960" r:id="rId10"/>
    <p:sldId id="1066" r:id="rId11"/>
    <p:sldId id="1065" r:id="rId12"/>
    <p:sldId id="1074" r:id="rId13"/>
    <p:sldId id="943" r:id="rId14"/>
    <p:sldId id="1091" r:id="rId15"/>
    <p:sldId id="967" r:id="rId16"/>
    <p:sldId id="1092" r:id="rId17"/>
    <p:sldId id="968" r:id="rId18"/>
    <p:sldId id="947" r:id="rId19"/>
    <p:sldId id="1093" r:id="rId20"/>
    <p:sldId id="1119" r:id="rId21"/>
    <p:sldId id="1120" r:id="rId22"/>
    <p:sldId id="1094" r:id="rId23"/>
    <p:sldId id="1121" r:id="rId24"/>
    <p:sldId id="1122" r:id="rId25"/>
    <p:sldId id="1123" r:id="rId26"/>
    <p:sldId id="1095" r:id="rId27"/>
    <p:sldId id="1124" r:id="rId28"/>
    <p:sldId id="1125" r:id="rId29"/>
    <p:sldId id="1126" r:id="rId30"/>
    <p:sldId id="1127" r:id="rId31"/>
    <p:sldId id="1096" r:id="rId32"/>
    <p:sldId id="1128" r:id="rId33"/>
    <p:sldId id="1098" r:id="rId34"/>
    <p:sldId id="1099" r:id="rId35"/>
    <p:sldId id="1100" r:id="rId36"/>
    <p:sldId id="1101" r:id="rId37"/>
    <p:sldId id="1106" r:id="rId38"/>
    <p:sldId id="1108" r:id="rId39"/>
    <p:sldId id="1109" r:id="rId40"/>
    <p:sldId id="1114" r:id="rId41"/>
    <p:sldId id="1115" r:id="rId42"/>
    <p:sldId id="1116" r:id="rId43"/>
    <p:sldId id="1117" r:id="rId44"/>
    <p:sldId id="1118" r:id="rId45"/>
    <p:sldId id="263" r:id="rId46"/>
  </p:sldIdLst>
  <p:sldSz cx="9144000" cy="6858000" type="screen4x3"/>
  <p:notesSz cx="6808788" cy="9940925"/>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4" userDrawn="1">
          <p15:clr>
            <a:srgbClr val="A4A3A4"/>
          </p15:clr>
        </p15:guide>
        <p15:guide id="2" pos="2631" userDrawn="1">
          <p15:clr>
            <a:srgbClr val="A4A3A4"/>
          </p15:clr>
        </p15:guide>
        <p15:guide id="3" pos="249" userDrawn="1">
          <p15:clr>
            <a:srgbClr val="A4A3A4"/>
          </p15:clr>
        </p15:guide>
        <p15:guide id="4" pos="385" userDrawn="1">
          <p15:clr>
            <a:srgbClr val="A4A3A4"/>
          </p15:clr>
        </p15:guide>
        <p15:guide id="5" pos="4876" userDrawn="1">
          <p15:clr>
            <a:srgbClr val="A4A3A4"/>
          </p15:clr>
        </p15:guide>
        <p15:guide id="6" pos="1179"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lly Andreyna Ottavi Gutiérrez" initials="CAOG" lastIdx="0" clrIdx="0"/>
  <p:cmAuthor id="2" name="Majoral Oller, Genís" initials="MOG" lastIdx="5" clrIdx="1">
    <p:extLst>
      <p:ext uri="{19B8F6BF-5375-455C-9EA6-DF929625EA0E}">
        <p15:presenceInfo xmlns:p15="http://schemas.microsoft.com/office/powerpoint/2012/main" userId="Majoral Oller, Gení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30"/>
    <a:srgbClr val="E9EDF4"/>
    <a:srgbClr val="F17F09"/>
    <a:srgbClr val="5ABD8F"/>
    <a:srgbClr val="E68C72"/>
    <a:srgbClr val="C0504D"/>
    <a:srgbClr val="F09646"/>
    <a:srgbClr val="F634C3"/>
    <a:srgbClr val="FFCCCC"/>
    <a:srgbClr val="F796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4F71616-1982-4B3D-9F15-665A42ABEECF}" v="4" dt="2023-07-21T14:56:35.055"/>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12C8C85-51F0-491E-9774-3900AFEF0FD7}" styleName="Estilo claro 2 - Acento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Estilo medio 1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26" autoAdjust="0"/>
    <p:restoredTop sz="94249" autoAdjust="0"/>
  </p:normalViewPr>
  <p:slideViewPr>
    <p:cSldViewPr snapToGrid="0">
      <p:cViewPr varScale="1">
        <p:scale>
          <a:sx n="66" d="100"/>
          <a:sy n="66" d="100"/>
        </p:scale>
        <p:origin x="1448" y="32"/>
      </p:cViewPr>
      <p:guideLst>
        <p:guide orient="horz" pos="164"/>
        <p:guide pos="2631"/>
        <p:guide pos="249"/>
        <p:guide pos="385"/>
        <p:guide pos="4876"/>
        <p:guide pos="1179"/>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76" d="100"/>
          <a:sy n="76" d="100"/>
        </p:scale>
        <p:origin x="3300"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notesMaster" Target="notesMasters/notesMaster1.xml"/><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tableStyles" Target="tableStyles.xml"/><Relationship Id="rId58" Type="http://schemas.openxmlformats.org/officeDocument/2006/relationships/customXml" Target="../customXml/item3.xml"/><Relationship Id="rId5" Type="http://schemas.openxmlformats.org/officeDocument/2006/relationships/slideMaster" Target="slideMasters/slideMaster5.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handoutMaster" Target="handoutMasters/handoutMaster1.xml"/><Relationship Id="rId56" Type="http://schemas.openxmlformats.org/officeDocument/2006/relationships/customXml" Target="../customXml/item1.xml"/><Relationship Id="rId8" Type="http://schemas.openxmlformats.org/officeDocument/2006/relationships/slide" Target="slides/slide1.xml"/><Relationship Id="rId5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commentAuthors" Target="commentAuthors.xml"/><Relationship Id="rId57" Type="http://schemas.openxmlformats.org/officeDocument/2006/relationships/customXml" Target="../customXml/item2.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BON RULL, BEATRIZ" userId="1b905bc4-334b-426d-b21c-72679401acbb" providerId="ADAL" clId="{E4F71616-1982-4B3D-9F15-665A42ABEECF}"/>
    <pc:docChg chg="undo redo custSel modSld">
      <pc:chgData name="DOBON RULL, BEATRIZ" userId="1b905bc4-334b-426d-b21c-72679401acbb" providerId="ADAL" clId="{E4F71616-1982-4B3D-9F15-665A42ABEECF}" dt="2023-07-21T15:44:39.454" v="594" actId="108"/>
      <pc:docMkLst>
        <pc:docMk/>
      </pc:docMkLst>
      <pc:sldChg chg="modSp mod">
        <pc:chgData name="DOBON RULL, BEATRIZ" userId="1b905bc4-334b-426d-b21c-72679401acbb" providerId="ADAL" clId="{E4F71616-1982-4B3D-9F15-665A42ABEECF}" dt="2023-07-21T15:40:48.324" v="562" actId="20577"/>
        <pc:sldMkLst>
          <pc:docMk/>
          <pc:sldMk cId="0" sldId="263"/>
        </pc:sldMkLst>
        <pc:spChg chg="mod">
          <ac:chgData name="DOBON RULL, BEATRIZ" userId="1b905bc4-334b-426d-b21c-72679401acbb" providerId="ADAL" clId="{E4F71616-1982-4B3D-9F15-665A42ABEECF}" dt="2023-07-21T15:40:48.324" v="562" actId="20577"/>
          <ac:spMkLst>
            <pc:docMk/>
            <pc:sldMk cId="0" sldId="263"/>
            <ac:spMk id="3" creationId="{E884A68D-3177-29A4-636F-995CE1B77193}"/>
          </ac:spMkLst>
        </pc:spChg>
      </pc:sldChg>
      <pc:sldChg chg="modSp mod">
        <pc:chgData name="DOBON RULL, BEATRIZ" userId="1b905bc4-334b-426d-b21c-72679401acbb" providerId="ADAL" clId="{E4F71616-1982-4B3D-9F15-665A42ABEECF}" dt="2023-07-21T14:24:48.016" v="1" actId="20577"/>
        <pc:sldMkLst>
          <pc:docMk/>
          <pc:sldMk cId="3919069030" sldId="790"/>
        </pc:sldMkLst>
        <pc:spChg chg="mod">
          <ac:chgData name="DOBON RULL, BEATRIZ" userId="1b905bc4-334b-426d-b21c-72679401acbb" providerId="ADAL" clId="{E4F71616-1982-4B3D-9F15-665A42ABEECF}" dt="2023-07-21T14:24:48.016" v="1" actId="20577"/>
          <ac:spMkLst>
            <pc:docMk/>
            <pc:sldMk cId="3919069030" sldId="790"/>
            <ac:spMk id="6" creationId="{C040EFEB-5FEE-4620-350C-1C13C217E501}"/>
          </ac:spMkLst>
        </pc:spChg>
      </pc:sldChg>
      <pc:sldChg chg="modSp mod">
        <pc:chgData name="DOBON RULL, BEATRIZ" userId="1b905bc4-334b-426d-b21c-72679401acbb" providerId="ADAL" clId="{E4F71616-1982-4B3D-9F15-665A42ABEECF}" dt="2023-07-21T15:41:17.996" v="565" actId="207"/>
        <pc:sldMkLst>
          <pc:docMk/>
          <pc:sldMk cId="474964993" sldId="943"/>
        </pc:sldMkLst>
        <pc:spChg chg="mod">
          <ac:chgData name="DOBON RULL, BEATRIZ" userId="1b905bc4-334b-426d-b21c-72679401acbb" providerId="ADAL" clId="{E4F71616-1982-4B3D-9F15-665A42ABEECF}" dt="2023-07-21T15:41:10.826" v="563" actId="207"/>
          <ac:spMkLst>
            <pc:docMk/>
            <pc:sldMk cId="474964993" sldId="943"/>
            <ac:spMk id="33" creationId="{BA857E88-8162-D7BD-2F9A-D7880B4C2BD8}"/>
          </ac:spMkLst>
        </pc:spChg>
        <pc:spChg chg="mod">
          <ac:chgData name="DOBON RULL, BEATRIZ" userId="1b905bc4-334b-426d-b21c-72679401acbb" providerId="ADAL" clId="{E4F71616-1982-4B3D-9F15-665A42ABEECF}" dt="2023-07-21T15:41:13.763" v="564" actId="207"/>
          <ac:spMkLst>
            <pc:docMk/>
            <pc:sldMk cId="474964993" sldId="943"/>
            <ac:spMk id="37" creationId="{67E762BB-50E3-F7F0-4B01-B80ABC2B0311}"/>
          </ac:spMkLst>
        </pc:spChg>
        <pc:spChg chg="mod">
          <ac:chgData name="DOBON RULL, BEATRIZ" userId="1b905bc4-334b-426d-b21c-72679401acbb" providerId="ADAL" clId="{E4F71616-1982-4B3D-9F15-665A42ABEECF}" dt="2023-07-21T15:41:17.996" v="565" actId="207"/>
          <ac:spMkLst>
            <pc:docMk/>
            <pc:sldMk cId="474964993" sldId="943"/>
            <ac:spMk id="47" creationId="{5B506DC8-066C-F946-9F36-1CDEA0EADD7C}"/>
          </ac:spMkLst>
        </pc:spChg>
      </pc:sldChg>
      <pc:sldChg chg="modSp mod">
        <pc:chgData name="DOBON RULL, BEATRIZ" userId="1b905bc4-334b-426d-b21c-72679401acbb" providerId="ADAL" clId="{E4F71616-1982-4B3D-9F15-665A42ABEECF}" dt="2023-07-21T15:41:55.054" v="570" actId="207"/>
        <pc:sldMkLst>
          <pc:docMk/>
          <pc:sldMk cId="1149469175" sldId="967"/>
        </pc:sldMkLst>
        <pc:spChg chg="mod">
          <ac:chgData name="DOBON RULL, BEATRIZ" userId="1b905bc4-334b-426d-b21c-72679401acbb" providerId="ADAL" clId="{E4F71616-1982-4B3D-9F15-665A42ABEECF}" dt="2023-07-21T15:41:41.155" v="567" actId="207"/>
          <ac:spMkLst>
            <pc:docMk/>
            <pc:sldMk cId="1149469175" sldId="967"/>
            <ac:spMk id="12" creationId="{AF7B011C-ACE8-C650-CDBF-76DC0D727730}"/>
          </ac:spMkLst>
        </pc:spChg>
        <pc:spChg chg="mod">
          <ac:chgData name="DOBON RULL, BEATRIZ" userId="1b905bc4-334b-426d-b21c-72679401acbb" providerId="ADAL" clId="{E4F71616-1982-4B3D-9F15-665A42ABEECF}" dt="2023-07-21T15:41:44.718" v="568" actId="207"/>
          <ac:spMkLst>
            <pc:docMk/>
            <pc:sldMk cId="1149469175" sldId="967"/>
            <ac:spMk id="24" creationId="{0B7E3256-7475-0F12-3AE3-1143B6C9E79A}"/>
          </ac:spMkLst>
        </pc:spChg>
        <pc:spChg chg="mod">
          <ac:chgData name="DOBON RULL, BEATRIZ" userId="1b905bc4-334b-426d-b21c-72679401acbb" providerId="ADAL" clId="{E4F71616-1982-4B3D-9F15-665A42ABEECF}" dt="2023-07-21T15:41:55.054" v="570" actId="207"/>
          <ac:spMkLst>
            <pc:docMk/>
            <pc:sldMk cId="1149469175" sldId="967"/>
            <ac:spMk id="30" creationId="{9420B410-E826-2F3B-A979-596F07490D33}"/>
          </ac:spMkLst>
        </pc:spChg>
        <pc:spChg chg="mod">
          <ac:chgData name="DOBON RULL, BEATRIZ" userId="1b905bc4-334b-426d-b21c-72679401acbb" providerId="ADAL" clId="{E4F71616-1982-4B3D-9F15-665A42ABEECF}" dt="2023-07-21T15:41:48.631" v="569" actId="207"/>
          <ac:spMkLst>
            <pc:docMk/>
            <pc:sldMk cId="1149469175" sldId="967"/>
            <ac:spMk id="41" creationId="{871097F1-9B5D-ABF3-1394-88B1EAB244B3}"/>
          </ac:spMkLst>
        </pc:spChg>
      </pc:sldChg>
      <pc:sldChg chg="modSp mod">
        <pc:chgData name="DOBON RULL, BEATRIZ" userId="1b905bc4-334b-426d-b21c-72679401acbb" providerId="ADAL" clId="{E4F71616-1982-4B3D-9F15-665A42ABEECF}" dt="2023-07-21T15:42:06.257" v="571" actId="207"/>
        <pc:sldMkLst>
          <pc:docMk/>
          <pc:sldMk cId="2507578052" sldId="968"/>
        </pc:sldMkLst>
        <pc:spChg chg="mod">
          <ac:chgData name="DOBON RULL, BEATRIZ" userId="1b905bc4-334b-426d-b21c-72679401acbb" providerId="ADAL" clId="{E4F71616-1982-4B3D-9F15-665A42ABEECF}" dt="2023-07-21T15:42:06.257" v="571" actId="207"/>
          <ac:spMkLst>
            <pc:docMk/>
            <pc:sldMk cId="2507578052" sldId="968"/>
            <ac:spMk id="35" creationId="{9C32399D-DA2E-0406-E486-8250F0A8E835}"/>
          </ac:spMkLst>
        </pc:spChg>
      </pc:sldChg>
      <pc:sldChg chg="modSp mod">
        <pc:chgData name="DOBON RULL, BEATRIZ" userId="1b905bc4-334b-426d-b21c-72679401acbb" providerId="ADAL" clId="{E4F71616-1982-4B3D-9F15-665A42ABEECF}" dt="2023-07-21T15:42:29.650" v="575" actId="207"/>
        <pc:sldMkLst>
          <pc:docMk/>
          <pc:sldMk cId="955293296" sldId="1093"/>
        </pc:sldMkLst>
        <pc:spChg chg="mod">
          <ac:chgData name="DOBON RULL, BEATRIZ" userId="1b905bc4-334b-426d-b21c-72679401acbb" providerId="ADAL" clId="{E4F71616-1982-4B3D-9F15-665A42ABEECF}" dt="2023-07-21T14:25:55.239" v="2"/>
          <ac:spMkLst>
            <pc:docMk/>
            <pc:sldMk cId="955293296" sldId="1093"/>
            <ac:spMk id="8" creationId="{2A2EE7B3-D867-34DF-6B75-9BA841CA2931}"/>
          </ac:spMkLst>
        </pc:spChg>
        <pc:spChg chg="mod">
          <ac:chgData name="DOBON RULL, BEATRIZ" userId="1b905bc4-334b-426d-b21c-72679401acbb" providerId="ADAL" clId="{E4F71616-1982-4B3D-9F15-665A42ABEECF}" dt="2023-07-21T15:42:29.650" v="575" actId="207"/>
          <ac:spMkLst>
            <pc:docMk/>
            <pc:sldMk cId="955293296" sldId="1093"/>
            <ac:spMk id="12" creationId="{4F89AA94-2F3B-2F5B-7CED-C9CC722F5BA6}"/>
          </ac:spMkLst>
        </pc:spChg>
        <pc:spChg chg="mod">
          <ac:chgData name="DOBON RULL, BEATRIZ" userId="1b905bc4-334b-426d-b21c-72679401acbb" providerId="ADAL" clId="{E4F71616-1982-4B3D-9F15-665A42ABEECF}" dt="2023-07-21T14:26:43.935" v="3"/>
          <ac:spMkLst>
            <pc:docMk/>
            <pc:sldMk cId="955293296" sldId="1093"/>
            <ac:spMk id="18" creationId="{D0869247-9C2E-1177-12DF-91DA537EF461}"/>
          </ac:spMkLst>
        </pc:spChg>
        <pc:spChg chg="mod">
          <ac:chgData name="DOBON RULL, BEATRIZ" userId="1b905bc4-334b-426d-b21c-72679401acbb" providerId="ADAL" clId="{E4F71616-1982-4B3D-9F15-665A42ABEECF}" dt="2023-07-21T15:42:19.878" v="572" actId="207"/>
          <ac:spMkLst>
            <pc:docMk/>
            <pc:sldMk cId="955293296" sldId="1093"/>
            <ac:spMk id="20" creationId="{17B6F50C-C001-868D-D780-7FC93D39EE85}"/>
          </ac:spMkLst>
        </pc:spChg>
        <pc:spChg chg="mod">
          <ac:chgData name="DOBON RULL, BEATRIZ" userId="1b905bc4-334b-426d-b21c-72679401acbb" providerId="ADAL" clId="{E4F71616-1982-4B3D-9F15-665A42ABEECF}" dt="2023-07-21T15:42:22.225" v="573" actId="207"/>
          <ac:spMkLst>
            <pc:docMk/>
            <pc:sldMk cId="955293296" sldId="1093"/>
            <ac:spMk id="22" creationId="{7194DA91-5BA0-D8B5-DE00-9C4AFD66EE5C}"/>
          </ac:spMkLst>
        </pc:spChg>
        <pc:spChg chg="mod">
          <ac:chgData name="DOBON RULL, BEATRIZ" userId="1b905bc4-334b-426d-b21c-72679401acbb" providerId="ADAL" clId="{E4F71616-1982-4B3D-9F15-665A42ABEECF}" dt="2023-07-21T15:42:26.591" v="574" actId="207"/>
          <ac:spMkLst>
            <pc:docMk/>
            <pc:sldMk cId="955293296" sldId="1093"/>
            <ac:spMk id="24" creationId="{EB50FF4F-03A7-8726-79F9-9C6FC6C9FA8B}"/>
          </ac:spMkLst>
        </pc:spChg>
        <pc:spChg chg="mod">
          <ac:chgData name="DOBON RULL, BEATRIZ" userId="1b905bc4-334b-426d-b21c-72679401acbb" providerId="ADAL" clId="{E4F71616-1982-4B3D-9F15-665A42ABEECF}" dt="2023-07-21T14:28:51.015" v="13" actId="1076"/>
          <ac:spMkLst>
            <pc:docMk/>
            <pc:sldMk cId="955293296" sldId="1093"/>
            <ac:spMk id="25" creationId="{467E0373-6302-9342-A618-E0CF10CB6EFE}"/>
          </ac:spMkLst>
        </pc:spChg>
        <pc:spChg chg="mod">
          <ac:chgData name="DOBON RULL, BEATRIZ" userId="1b905bc4-334b-426d-b21c-72679401acbb" providerId="ADAL" clId="{E4F71616-1982-4B3D-9F15-665A42ABEECF}" dt="2023-07-21T14:28:44.227" v="12" actId="1076"/>
          <ac:spMkLst>
            <pc:docMk/>
            <pc:sldMk cId="955293296" sldId="1093"/>
            <ac:spMk id="28" creationId="{16547243-AB74-8F28-CDCD-648C6B5DE06A}"/>
          </ac:spMkLst>
        </pc:spChg>
        <pc:spChg chg="mod">
          <ac:chgData name="DOBON RULL, BEATRIZ" userId="1b905bc4-334b-426d-b21c-72679401acbb" providerId="ADAL" clId="{E4F71616-1982-4B3D-9F15-665A42ABEECF}" dt="2023-07-21T14:30:38.949" v="37" actId="1076"/>
          <ac:spMkLst>
            <pc:docMk/>
            <pc:sldMk cId="955293296" sldId="1093"/>
            <ac:spMk id="29" creationId="{03D6770E-7D92-C7DA-015F-CB401058C869}"/>
          </ac:spMkLst>
        </pc:spChg>
        <pc:spChg chg="mod">
          <ac:chgData name="DOBON RULL, BEATRIZ" userId="1b905bc4-334b-426d-b21c-72679401acbb" providerId="ADAL" clId="{E4F71616-1982-4B3D-9F15-665A42ABEECF}" dt="2023-07-21T14:30:44.062" v="38" actId="1076"/>
          <ac:spMkLst>
            <pc:docMk/>
            <pc:sldMk cId="955293296" sldId="1093"/>
            <ac:spMk id="30" creationId="{B52E81CC-7EFA-C0DD-5AAE-C210A830F5E4}"/>
          </ac:spMkLst>
        </pc:spChg>
      </pc:sldChg>
      <pc:sldChg chg="modSp mod">
        <pc:chgData name="DOBON RULL, BEATRIZ" userId="1b905bc4-334b-426d-b21c-72679401acbb" providerId="ADAL" clId="{E4F71616-1982-4B3D-9F15-665A42ABEECF}" dt="2023-07-21T14:38:33.418" v="69"/>
        <pc:sldMkLst>
          <pc:docMk/>
          <pc:sldMk cId="2670848380" sldId="1094"/>
        </pc:sldMkLst>
        <pc:spChg chg="mod">
          <ac:chgData name="DOBON RULL, BEATRIZ" userId="1b905bc4-334b-426d-b21c-72679401acbb" providerId="ADAL" clId="{E4F71616-1982-4B3D-9F15-665A42ABEECF}" dt="2023-07-21T14:38:33.418" v="69"/>
          <ac:spMkLst>
            <pc:docMk/>
            <pc:sldMk cId="2670848380" sldId="1094"/>
            <ac:spMk id="12" creationId="{AABFABB0-1222-CC3F-ABFB-1EA70EB60446}"/>
          </ac:spMkLst>
        </pc:spChg>
      </pc:sldChg>
      <pc:sldChg chg="modSp mod">
        <pc:chgData name="DOBON RULL, BEATRIZ" userId="1b905bc4-334b-426d-b21c-72679401acbb" providerId="ADAL" clId="{E4F71616-1982-4B3D-9F15-665A42ABEECF}" dt="2023-07-21T15:16:16.497" v="401" actId="255"/>
        <pc:sldMkLst>
          <pc:docMk/>
          <pc:sldMk cId="3307346665" sldId="1095"/>
        </pc:sldMkLst>
        <pc:spChg chg="mod">
          <ac:chgData name="DOBON RULL, BEATRIZ" userId="1b905bc4-334b-426d-b21c-72679401acbb" providerId="ADAL" clId="{E4F71616-1982-4B3D-9F15-665A42ABEECF}" dt="2023-07-21T15:16:16.497" v="401" actId="255"/>
          <ac:spMkLst>
            <pc:docMk/>
            <pc:sldMk cId="3307346665" sldId="1095"/>
            <ac:spMk id="6" creationId="{F2FC4CF7-3B29-FF12-2C34-E59E35CE7B6C}"/>
          </ac:spMkLst>
        </pc:spChg>
      </pc:sldChg>
      <pc:sldChg chg="modSp mod">
        <pc:chgData name="DOBON RULL, BEATRIZ" userId="1b905bc4-334b-426d-b21c-72679401acbb" providerId="ADAL" clId="{E4F71616-1982-4B3D-9F15-665A42ABEECF}" dt="2023-07-21T15:16:44.647" v="402"/>
        <pc:sldMkLst>
          <pc:docMk/>
          <pc:sldMk cId="2688468684" sldId="1096"/>
        </pc:sldMkLst>
        <pc:spChg chg="mod">
          <ac:chgData name="DOBON RULL, BEATRIZ" userId="1b905bc4-334b-426d-b21c-72679401acbb" providerId="ADAL" clId="{E4F71616-1982-4B3D-9F15-665A42ABEECF}" dt="2023-07-21T15:16:44.647" v="402"/>
          <ac:spMkLst>
            <pc:docMk/>
            <pc:sldMk cId="2688468684" sldId="1096"/>
            <ac:spMk id="6" creationId="{FA5FE699-7659-91F2-CF85-A733EC9EA57F}"/>
          </ac:spMkLst>
        </pc:spChg>
      </pc:sldChg>
      <pc:sldChg chg="modSp mod">
        <pc:chgData name="DOBON RULL, BEATRIZ" userId="1b905bc4-334b-426d-b21c-72679401acbb" providerId="ADAL" clId="{E4F71616-1982-4B3D-9F15-665A42ABEECF}" dt="2023-07-21T15:20:17.157" v="425"/>
        <pc:sldMkLst>
          <pc:docMk/>
          <pc:sldMk cId="3005995000" sldId="1098"/>
        </pc:sldMkLst>
        <pc:spChg chg="mod">
          <ac:chgData name="DOBON RULL, BEATRIZ" userId="1b905bc4-334b-426d-b21c-72679401acbb" providerId="ADAL" clId="{E4F71616-1982-4B3D-9F15-665A42ABEECF}" dt="2023-07-21T15:20:17.157" v="425"/>
          <ac:spMkLst>
            <pc:docMk/>
            <pc:sldMk cId="3005995000" sldId="1098"/>
            <ac:spMk id="9" creationId="{4EC2F47D-ED5A-FA03-AE02-3A847CA44DC7}"/>
          </ac:spMkLst>
        </pc:spChg>
      </pc:sldChg>
      <pc:sldChg chg="modSp mod">
        <pc:chgData name="DOBON RULL, BEATRIZ" userId="1b905bc4-334b-426d-b21c-72679401acbb" providerId="ADAL" clId="{E4F71616-1982-4B3D-9F15-665A42ABEECF}" dt="2023-07-21T15:24:06.080" v="447" actId="20577"/>
        <pc:sldMkLst>
          <pc:docMk/>
          <pc:sldMk cId="593776957" sldId="1099"/>
        </pc:sldMkLst>
        <pc:spChg chg="mod">
          <ac:chgData name="DOBON RULL, BEATRIZ" userId="1b905bc4-334b-426d-b21c-72679401acbb" providerId="ADAL" clId="{E4F71616-1982-4B3D-9F15-665A42ABEECF}" dt="2023-07-21T15:24:06.080" v="447" actId="20577"/>
          <ac:spMkLst>
            <pc:docMk/>
            <pc:sldMk cId="593776957" sldId="1099"/>
            <ac:spMk id="6" creationId="{5EDFA857-6700-E0F4-82D5-3D4ED9AE0905}"/>
          </ac:spMkLst>
        </pc:spChg>
        <pc:spChg chg="mod">
          <ac:chgData name="DOBON RULL, BEATRIZ" userId="1b905bc4-334b-426d-b21c-72679401acbb" providerId="ADAL" clId="{E4F71616-1982-4B3D-9F15-665A42ABEECF}" dt="2023-07-21T15:22:18.089" v="434"/>
          <ac:spMkLst>
            <pc:docMk/>
            <pc:sldMk cId="593776957" sldId="1099"/>
            <ac:spMk id="7" creationId="{D0226EA4-3A81-2561-9F7E-D6664A9599D2}"/>
          </ac:spMkLst>
        </pc:spChg>
        <pc:spChg chg="mod">
          <ac:chgData name="DOBON RULL, BEATRIZ" userId="1b905bc4-334b-426d-b21c-72679401acbb" providerId="ADAL" clId="{E4F71616-1982-4B3D-9F15-665A42ABEECF}" dt="2023-07-21T15:23:49.042" v="444" actId="404"/>
          <ac:spMkLst>
            <pc:docMk/>
            <pc:sldMk cId="593776957" sldId="1099"/>
            <ac:spMk id="8" creationId="{412989B5-C9BA-44DE-8C9C-ECBDCD344370}"/>
          </ac:spMkLst>
        </pc:spChg>
        <pc:picChg chg="mod">
          <ac:chgData name="DOBON RULL, BEATRIZ" userId="1b905bc4-334b-426d-b21c-72679401acbb" providerId="ADAL" clId="{E4F71616-1982-4B3D-9F15-665A42ABEECF}" dt="2023-07-21T15:22:28.427" v="435" actId="1076"/>
          <ac:picMkLst>
            <pc:docMk/>
            <pc:sldMk cId="593776957" sldId="1099"/>
            <ac:picMk id="18" creationId="{4B770F60-9DA0-9CC1-73C2-862ACB18A21F}"/>
          </ac:picMkLst>
        </pc:picChg>
      </pc:sldChg>
      <pc:sldChg chg="modSp mod">
        <pc:chgData name="DOBON RULL, BEATRIZ" userId="1b905bc4-334b-426d-b21c-72679401acbb" providerId="ADAL" clId="{E4F71616-1982-4B3D-9F15-665A42ABEECF}" dt="2023-07-21T15:27:14.987" v="466" actId="113"/>
        <pc:sldMkLst>
          <pc:docMk/>
          <pc:sldMk cId="666238067" sldId="1100"/>
        </pc:sldMkLst>
        <pc:spChg chg="mod">
          <ac:chgData name="DOBON RULL, BEATRIZ" userId="1b905bc4-334b-426d-b21c-72679401acbb" providerId="ADAL" clId="{E4F71616-1982-4B3D-9F15-665A42ABEECF}" dt="2023-07-21T15:24:34.042" v="449" actId="207"/>
          <ac:spMkLst>
            <pc:docMk/>
            <pc:sldMk cId="666238067" sldId="1100"/>
            <ac:spMk id="6" creationId="{2D3948DB-77D7-BF53-1B18-A03D01B78184}"/>
          </ac:spMkLst>
        </pc:spChg>
        <pc:spChg chg="mod">
          <ac:chgData name="DOBON RULL, BEATRIZ" userId="1b905bc4-334b-426d-b21c-72679401acbb" providerId="ADAL" clId="{E4F71616-1982-4B3D-9F15-665A42ABEECF}" dt="2023-07-21T15:25:18.913" v="457" actId="207"/>
          <ac:spMkLst>
            <pc:docMk/>
            <pc:sldMk cId="666238067" sldId="1100"/>
            <ac:spMk id="7" creationId="{DAE0D7B9-17AB-356D-9EC0-65EFDD0AD54F}"/>
          </ac:spMkLst>
        </pc:spChg>
        <pc:spChg chg="mod">
          <ac:chgData name="DOBON RULL, BEATRIZ" userId="1b905bc4-334b-426d-b21c-72679401acbb" providerId="ADAL" clId="{E4F71616-1982-4B3D-9F15-665A42ABEECF}" dt="2023-07-21T15:25:47.178" v="459" actId="1076"/>
          <ac:spMkLst>
            <pc:docMk/>
            <pc:sldMk cId="666238067" sldId="1100"/>
            <ac:spMk id="8" creationId="{6F1BA7A7-A339-DF98-D888-3916F7D880C1}"/>
          </ac:spMkLst>
        </pc:spChg>
        <pc:spChg chg="mod">
          <ac:chgData name="DOBON RULL, BEATRIZ" userId="1b905bc4-334b-426d-b21c-72679401acbb" providerId="ADAL" clId="{E4F71616-1982-4B3D-9F15-665A42ABEECF}" dt="2023-07-21T15:26:48.735" v="462" actId="207"/>
          <ac:spMkLst>
            <pc:docMk/>
            <pc:sldMk cId="666238067" sldId="1100"/>
            <ac:spMk id="9" creationId="{33791568-EDDA-D6BB-7F28-864D1D3D6FF5}"/>
          </ac:spMkLst>
        </pc:spChg>
        <pc:spChg chg="mod">
          <ac:chgData name="DOBON RULL, BEATRIZ" userId="1b905bc4-334b-426d-b21c-72679401acbb" providerId="ADAL" clId="{E4F71616-1982-4B3D-9F15-665A42ABEECF}" dt="2023-07-21T15:27:14.987" v="466" actId="113"/>
          <ac:spMkLst>
            <pc:docMk/>
            <pc:sldMk cId="666238067" sldId="1100"/>
            <ac:spMk id="10" creationId="{36C6239E-4CBA-F804-8C94-FBB03EAD20DC}"/>
          </ac:spMkLst>
        </pc:spChg>
        <pc:picChg chg="mod">
          <ac:chgData name="DOBON RULL, BEATRIZ" userId="1b905bc4-334b-426d-b21c-72679401acbb" providerId="ADAL" clId="{E4F71616-1982-4B3D-9F15-665A42ABEECF}" dt="2023-07-21T15:24:51.518" v="451" actId="1076"/>
          <ac:picMkLst>
            <pc:docMk/>
            <pc:sldMk cId="666238067" sldId="1100"/>
            <ac:picMk id="20" creationId="{34E75541-A48C-1BE8-6FC6-BFE025BD92DC}"/>
          </ac:picMkLst>
        </pc:picChg>
      </pc:sldChg>
      <pc:sldChg chg="modSp mod">
        <pc:chgData name="DOBON RULL, BEATRIZ" userId="1b905bc4-334b-426d-b21c-72679401acbb" providerId="ADAL" clId="{E4F71616-1982-4B3D-9F15-665A42ABEECF}" dt="2023-07-21T15:31:30.176" v="486" actId="1076"/>
        <pc:sldMkLst>
          <pc:docMk/>
          <pc:sldMk cId="4139486701" sldId="1101"/>
        </pc:sldMkLst>
        <pc:spChg chg="mod">
          <ac:chgData name="DOBON RULL, BEATRIZ" userId="1b905bc4-334b-426d-b21c-72679401acbb" providerId="ADAL" clId="{E4F71616-1982-4B3D-9F15-665A42ABEECF}" dt="2023-07-21T15:30:21.101" v="479" actId="12"/>
          <ac:spMkLst>
            <pc:docMk/>
            <pc:sldMk cId="4139486701" sldId="1101"/>
            <ac:spMk id="8" creationId="{70A682E4-0AA6-5D27-6D4D-A86D3A83F8DE}"/>
          </ac:spMkLst>
        </pc:spChg>
        <pc:spChg chg="mod">
          <ac:chgData name="DOBON RULL, BEATRIZ" userId="1b905bc4-334b-426d-b21c-72679401acbb" providerId="ADAL" clId="{E4F71616-1982-4B3D-9F15-665A42ABEECF}" dt="2023-07-21T15:28:33.223" v="468" actId="207"/>
          <ac:spMkLst>
            <pc:docMk/>
            <pc:sldMk cId="4139486701" sldId="1101"/>
            <ac:spMk id="9" creationId="{E721B02E-A049-C484-E161-71AE891459F3}"/>
          </ac:spMkLst>
        </pc:spChg>
        <pc:spChg chg="mod">
          <ac:chgData name="DOBON RULL, BEATRIZ" userId="1b905bc4-334b-426d-b21c-72679401acbb" providerId="ADAL" clId="{E4F71616-1982-4B3D-9F15-665A42ABEECF}" dt="2023-07-21T15:31:11.762" v="483" actId="1076"/>
          <ac:spMkLst>
            <pc:docMk/>
            <pc:sldMk cId="4139486701" sldId="1101"/>
            <ac:spMk id="16" creationId="{CDD551C3-ACD3-3538-9833-EF5F387BD439}"/>
          </ac:spMkLst>
        </pc:spChg>
        <pc:spChg chg="mod">
          <ac:chgData name="DOBON RULL, BEATRIZ" userId="1b905bc4-334b-426d-b21c-72679401acbb" providerId="ADAL" clId="{E4F71616-1982-4B3D-9F15-665A42ABEECF}" dt="2023-07-21T15:31:30.176" v="486" actId="1076"/>
          <ac:spMkLst>
            <pc:docMk/>
            <pc:sldMk cId="4139486701" sldId="1101"/>
            <ac:spMk id="22" creationId="{57B0FF57-EFE9-C605-1EDA-9EFCD43A14B0}"/>
          </ac:spMkLst>
        </pc:spChg>
        <pc:spChg chg="mod">
          <ac:chgData name="DOBON RULL, BEATRIZ" userId="1b905bc4-334b-426d-b21c-72679401acbb" providerId="ADAL" clId="{E4F71616-1982-4B3D-9F15-665A42ABEECF}" dt="2023-07-21T15:29:15.816" v="472" actId="207"/>
          <ac:spMkLst>
            <pc:docMk/>
            <pc:sldMk cId="4139486701" sldId="1101"/>
            <ac:spMk id="29" creationId="{E8C13275-CB9C-38E3-38F7-26E6CC63E5F0}"/>
          </ac:spMkLst>
        </pc:spChg>
        <pc:spChg chg="mod">
          <ac:chgData name="DOBON RULL, BEATRIZ" userId="1b905bc4-334b-426d-b21c-72679401acbb" providerId="ADAL" clId="{E4F71616-1982-4B3D-9F15-665A42ABEECF}" dt="2023-07-21T15:29:28.473" v="473"/>
          <ac:spMkLst>
            <pc:docMk/>
            <pc:sldMk cId="4139486701" sldId="1101"/>
            <ac:spMk id="30" creationId="{EC3197E9-50B2-0F57-88C2-DBA38FF9FB9D}"/>
          </ac:spMkLst>
        </pc:spChg>
        <pc:grpChg chg="mod">
          <ac:chgData name="DOBON RULL, BEATRIZ" userId="1b905bc4-334b-426d-b21c-72679401acbb" providerId="ADAL" clId="{E4F71616-1982-4B3D-9F15-665A42ABEECF}" dt="2023-07-21T15:31:17.057" v="484" actId="1076"/>
          <ac:grpSpMkLst>
            <pc:docMk/>
            <pc:sldMk cId="4139486701" sldId="1101"/>
            <ac:grpSpMk id="10" creationId="{FA0B543D-E446-6E8F-034C-DF7A1172D07F}"/>
          </ac:grpSpMkLst>
        </pc:grpChg>
      </pc:sldChg>
      <pc:sldChg chg="modSp mod">
        <pc:chgData name="DOBON RULL, BEATRIZ" userId="1b905bc4-334b-426d-b21c-72679401acbb" providerId="ADAL" clId="{E4F71616-1982-4B3D-9F15-665A42ABEECF}" dt="2023-07-21T15:31:55.319" v="487"/>
        <pc:sldMkLst>
          <pc:docMk/>
          <pc:sldMk cId="357393870" sldId="1106"/>
        </pc:sldMkLst>
        <pc:spChg chg="mod">
          <ac:chgData name="DOBON RULL, BEATRIZ" userId="1b905bc4-334b-426d-b21c-72679401acbb" providerId="ADAL" clId="{E4F71616-1982-4B3D-9F15-665A42ABEECF}" dt="2023-07-21T15:31:55.319" v="487"/>
          <ac:spMkLst>
            <pc:docMk/>
            <pc:sldMk cId="357393870" sldId="1106"/>
            <ac:spMk id="2" creationId="{1D855B48-6440-D7B9-20D7-94E98F23CFC5}"/>
          </ac:spMkLst>
        </pc:spChg>
      </pc:sldChg>
      <pc:sldChg chg="modSp mod">
        <pc:chgData name="DOBON RULL, BEATRIZ" userId="1b905bc4-334b-426d-b21c-72679401acbb" providerId="ADAL" clId="{E4F71616-1982-4B3D-9F15-665A42ABEECF}" dt="2023-07-21T15:38:49.994" v="532" actId="20577"/>
        <pc:sldMkLst>
          <pc:docMk/>
          <pc:sldMk cId="2847868167" sldId="1108"/>
        </pc:sldMkLst>
        <pc:spChg chg="mod">
          <ac:chgData name="DOBON RULL, BEATRIZ" userId="1b905bc4-334b-426d-b21c-72679401acbb" providerId="ADAL" clId="{E4F71616-1982-4B3D-9F15-665A42ABEECF}" dt="2023-07-21T15:32:27.083" v="489" actId="207"/>
          <ac:spMkLst>
            <pc:docMk/>
            <pc:sldMk cId="2847868167" sldId="1108"/>
            <ac:spMk id="2" creationId="{F40B7E55-78F8-35FF-D132-BFC222540160}"/>
          </ac:spMkLst>
        </pc:spChg>
        <pc:spChg chg="mod">
          <ac:chgData name="DOBON RULL, BEATRIZ" userId="1b905bc4-334b-426d-b21c-72679401acbb" providerId="ADAL" clId="{E4F71616-1982-4B3D-9F15-665A42ABEECF}" dt="2023-07-21T15:33:43.450" v="498" actId="207"/>
          <ac:spMkLst>
            <pc:docMk/>
            <pc:sldMk cId="2847868167" sldId="1108"/>
            <ac:spMk id="3" creationId="{23039E1C-0039-EF10-CFC7-1C47DE53D484}"/>
          </ac:spMkLst>
        </pc:spChg>
        <pc:spChg chg="mod">
          <ac:chgData name="DOBON RULL, BEATRIZ" userId="1b905bc4-334b-426d-b21c-72679401acbb" providerId="ADAL" clId="{E4F71616-1982-4B3D-9F15-665A42ABEECF}" dt="2023-07-21T15:38:49.994" v="532" actId="20577"/>
          <ac:spMkLst>
            <pc:docMk/>
            <pc:sldMk cId="2847868167" sldId="1108"/>
            <ac:spMk id="6" creationId="{3B06C788-E8BC-3407-19A7-2DE291E76D47}"/>
          </ac:spMkLst>
        </pc:spChg>
        <pc:spChg chg="mod">
          <ac:chgData name="DOBON RULL, BEATRIZ" userId="1b905bc4-334b-426d-b21c-72679401acbb" providerId="ADAL" clId="{E4F71616-1982-4B3D-9F15-665A42ABEECF}" dt="2023-07-21T15:34:23.973" v="504" actId="207"/>
          <ac:spMkLst>
            <pc:docMk/>
            <pc:sldMk cId="2847868167" sldId="1108"/>
            <ac:spMk id="7" creationId="{2C53FAC1-5BCB-B7DA-25C9-BBD8F4B59D84}"/>
          </ac:spMkLst>
        </pc:spChg>
        <pc:spChg chg="mod">
          <ac:chgData name="DOBON RULL, BEATRIZ" userId="1b905bc4-334b-426d-b21c-72679401acbb" providerId="ADAL" clId="{E4F71616-1982-4B3D-9F15-665A42ABEECF}" dt="2023-07-21T15:34:06.747" v="501" actId="1076"/>
          <ac:spMkLst>
            <pc:docMk/>
            <pc:sldMk cId="2847868167" sldId="1108"/>
            <ac:spMk id="8" creationId="{1E118F1B-0174-2482-F74D-A72848F28B5F}"/>
          </ac:spMkLst>
        </pc:spChg>
      </pc:sldChg>
      <pc:sldChg chg="modSp mod">
        <pc:chgData name="DOBON RULL, BEATRIZ" userId="1b905bc4-334b-426d-b21c-72679401acbb" providerId="ADAL" clId="{E4F71616-1982-4B3D-9F15-665A42ABEECF}" dt="2023-07-21T15:35:37.975" v="511" actId="12"/>
        <pc:sldMkLst>
          <pc:docMk/>
          <pc:sldMk cId="2078762042" sldId="1109"/>
        </pc:sldMkLst>
        <pc:spChg chg="mod">
          <ac:chgData name="DOBON RULL, BEATRIZ" userId="1b905bc4-334b-426d-b21c-72679401acbb" providerId="ADAL" clId="{E4F71616-1982-4B3D-9F15-665A42ABEECF}" dt="2023-07-21T15:34:47.712" v="507" actId="207"/>
          <ac:spMkLst>
            <pc:docMk/>
            <pc:sldMk cId="2078762042" sldId="1109"/>
            <ac:spMk id="2" creationId="{0C00B6D4-6CD3-A6CB-C12B-0F00ECCED344}"/>
          </ac:spMkLst>
        </pc:spChg>
        <pc:spChg chg="mod">
          <ac:chgData name="DOBON RULL, BEATRIZ" userId="1b905bc4-334b-426d-b21c-72679401acbb" providerId="ADAL" clId="{E4F71616-1982-4B3D-9F15-665A42ABEECF}" dt="2023-07-21T15:35:37.975" v="511" actId="12"/>
          <ac:spMkLst>
            <pc:docMk/>
            <pc:sldMk cId="2078762042" sldId="1109"/>
            <ac:spMk id="3" creationId="{282D2C58-CC69-D787-8E38-944414FD4368}"/>
          </ac:spMkLst>
        </pc:spChg>
      </pc:sldChg>
      <pc:sldChg chg="modSp mod">
        <pc:chgData name="DOBON RULL, BEATRIZ" userId="1b905bc4-334b-426d-b21c-72679401acbb" providerId="ADAL" clId="{E4F71616-1982-4B3D-9F15-665A42ABEECF}" dt="2023-07-21T15:35:58.795" v="512"/>
        <pc:sldMkLst>
          <pc:docMk/>
          <pc:sldMk cId="3719506474" sldId="1114"/>
        </pc:sldMkLst>
        <pc:spChg chg="mod">
          <ac:chgData name="DOBON RULL, BEATRIZ" userId="1b905bc4-334b-426d-b21c-72679401acbb" providerId="ADAL" clId="{E4F71616-1982-4B3D-9F15-665A42ABEECF}" dt="2023-07-21T15:35:58.795" v="512"/>
          <ac:spMkLst>
            <pc:docMk/>
            <pc:sldMk cId="3719506474" sldId="1114"/>
            <ac:spMk id="6" creationId="{DDF57DF4-49D5-3910-B5A6-BD443CD586C8}"/>
          </ac:spMkLst>
        </pc:spChg>
      </pc:sldChg>
      <pc:sldChg chg="modSp mod">
        <pc:chgData name="DOBON RULL, BEATRIZ" userId="1b905bc4-334b-426d-b21c-72679401acbb" providerId="ADAL" clId="{E4F71616-1982-4B3D-9F15-665A42ABEECF}" dt="2023-07-21T15:37:13.533" v="519" actId="123"/>
        <pc:sldMkLst>
          <pc:docMk/>
          <pc:sldMk cId="3656396679" sldId="1115"/>
        </pc:sldMkLst>
        <pc:spChg chg="mod">
          <ac:chgData name="DOBON RULL, BEATRIZ" userId="1b905bc4-334b-426d-b21c-72679401acbb" providerId="ADAL" clId="{E4F71616-1982-4B3D-9F15-665A42ABEECF}" dt="2023-07-21T15:36:51.301" v="515" actId="207"/>
          <ac:spMkLst>
            <pc:docMk/>
            <pc:sldMk cId="3656396679" sldId="1115"/>
            <ac:spMk id="13" creationId="{9CFED9D8-55F9-98CA-0395-9FE52A6A11F3}"/>
          </ac:spMkLst>
        </pc:spChg>
        <pc:spChg chg="mod">
          <ac:chgData name="DOBON RULL, BEATRIZ" userId="1b905bc4-334b-426d-b21c-72679401acbb" providerId="ADAL" clId="{E4F71616-1982-4B3D-9F15-665A42ABEECF}" dt="2023-07-21T15:37:13.533" v="519" actId="123"/>
          <ac:spMkLst>
            <pc:docMk/>
            <pc:sldMk cId="3656396679" sldId="1115"/>
            <ac:spMk id="21" creationId="{E7FDE04D-94A8-81F1-2100-C2557C1BCDDC}"/>
          </ac:spMkLst>
        </pc:spChg>
      </pc:sldChg>
      <pc:sldChg chg="modSp mod">
        <pc:chgData name="DOBON RULL, BEATRIZ" userId="1b905bc4-334b-426d-b21c-72679401acbb" providerId="ADAL" clId="{E4F71616-1982-4B3D-9F15-665A42ABEECF}" dt="2023-07-21T15:38:34.918" v="526"/>
        <pc:sldMkLst>
          <pc:docMk/>
          <pc:sldMk cId="1948643519" sldId="1116"/>
        </pc:sldMkLst>
        <pc:spChg chg="mod">
          <ac:chgData name="DOBON RULL, BEATRIZ" userId="1b905bc4-334b-426d-b21c-72679401acbb" providerId="ADAL" clId="{E4F71616-1982-4B3D-9F15-665A42ABEECF}" dt="2023-07-21T15:38:00.763" v="523" actId="33524"/>
          <ac:spMkLst>
            <pc:docMk/>
            <pc:sldMk cId="1948643519" sldId="1116"/>
            <ac:spMk id="2" creationId="{15729A04-1B93-E834-AFDC-79084A87C1FA}"/>
          </ac:spMkLst>
        </pc:spChg>
        <pc:spChg chg="mod">
          <ac:chgData name="DOBON RULL, BEATRIZ" userId="1b905bc4-334b-426d-b21c-72679401acbb" providerId="ADAL" clId="{E4F71616-1982-4B3D-9F15-665A42ABEECF}" dt="2023-07-21T15:38:34.918" v="526"/>
          <ac:spMkLst>
            <pc:docMk/>
            <pc:sldMk cId="1948643519" sldId="1116"/>
            <ac:spMk id="6" creationId="{83F46167-21B6-7B1C-5687-C386AB2146AA}"/>
          </ac:spMkLst>
        </pc:spChg>
        <pc:spChg chg="mod">
          <ac:chgData name="DOBON RULL, BEATRIZ" userId="1b905bc4-334b-426d-b21c-72679401acbb" providerId="ADAL" clId="{E4F71616-1982-4B3D-9F15-665A42ABEECF}" dt="2023-07-21T15:38:14.888" v="525" actId="20577"/>
          <ac:spMkLst>
            <pc:docMk/>
            <pc:sldMk cId="1948643519" sldId="1116"/>
            <ac:spMk id="14" creationId="{B79491AE-8D67-50BF-C287-B621B4D2FCE3}"/>
          </ac:spMkLst>
        </pc:spChg>
      </pc:sldChg>
      <pc:sldChg chg="modSp mod">
        <pc:chgData name="DOBON RULL, BEATRIZ" userId="1b905bc4-334b-426d-b21c-72679401acbb" providerId="ADAL" clId="{E4F71616-1982-4B3D-9F15-665A42ABEECF}" dt="2023-07-21T15:39:31.822" v="534" actId="207"/>
        <pc:sldMkLst>
          <pc:docMk/>
          <pc:sldMk cId="2965159230" sldId="1117"/>
        </pc:sldMkLst>
        <pc:spChg chg="mod">
          <ac:chgData name="DOBON RULL, BEATRIZ" userId="1b905bc4-334b-426d-b21c-72679401acbb" providerId="ADAL" clId="{E4F71616-1982-4B3D-9F15-665A42ABEECF}" dt="2023-07-21T15:39:31.822" v="534" actId="207"/>
          <ac:spMkLst>
            <pc:docMk/>
            <pc:sldMk cId="2965159230" sldId="1117"/>
            <ac:spMk id="2" creationId="{A3E81F72-FD8C-AA0A-1EC5-2A5648A78801}"/>
          </ac:spMkLst>
        </pc:spChg>
      </pc:sldChg>
      <pc:sldChg chg="modSp mod">
        <pc:chgData name="DOBON RULL, BEATRIZ" userId="1b905bc4-334b-426d-b21c-72679401acbb" providerId="ADAL" clId="{E4F71616-1982-4B3D-9F15-665A42ABEECF}" dt="2023-07-21T15:40:37.323" v="560" actId="20577"/>
        <pc:sldMkLst>
          <pc:docMk/>
          <pc:sldMk cId="537711923" sldId="1118"/>
        </pc:sldMkLst>
        <pc:spChg chg="mod">
          <ac:chgData name="DOBON RULL, BEATRIZ" userId="1b905bc4-334b-426d-b21c-72679401acbb" providerId="ADAL" clId="{E4F71616-1982-4B3D-9F15-665A42ABEECF}" dt="2023-07-21T15:39:44.128" v="541" actId="207"/>
          <ac:spMkLst>
            <pc:docMk/>
            <pc:sldMk cId="537711923" sldId="1118"/>
            <ac:spMk id="2" creationId="{DFD32B6E-9BB0-CB2D-E0A0-37F8DF96D349}"/>
          </ac:spMkLst>
        </pc:spChg>
        <pc:spChg chg="mod">
          <ac:chgData name="DOBON RULL, BEATRIZ" userId="1b905bc4-334b-426d-b21c-72679401acbb" providerId="ADAL" clId="{E4F71616-1982-4B3D-9F15-665A42ABEECF}" dt="2023-07-21T15:40:37.323" v="560" actId="20577"/>
          <ac:spMkLst>
            <pc:docMk/>
            <pc:sldMk cId="537711923" sldId="1118"/>
            <ac:spMk id="9" creationId="{19F61B67-9A0A-FC96-FE5F-8024A2372D43}"/>
          </ac:spMkLst>
        </pc:spChg>
        <pc:spChg chg="mod">
          <ac:chgData name="DOBON RULL, BEATRIZ" userId="1b905bc4-334b-426d-b21c-72679401acbb" providerId="ADAL" clId="{E4F71616-1982-4B3D-9F15-665A42ABEECF}" dt="2023-07-21T15:40:30.938" v="554" actId="20577"/>
          <ac:spMkLst>
            <pc:docMk/>
            <pc:sldMk cId="537711923" sldId="1118"/>
            <ac:spMk id="17" creationId="{555565C6-7999-A4F2-C75F-DAC6607717FA}"/>
          </ac:spMkLst>
        </pc:spChg>
      </pc:sldChg>
      <pc:sldChg chg="modSp mod">
        <pc:chgData name="DOBON RULL, BEATRIZ" userId="1b905bc4-334b-426d-b21c-72679401acbb" providerId="ADAL" clId="{E4F71616-1982-4B3D-9F15-665A42ABEECF}" dt="2023-07-21T15:43:19.588" v="581" actId="207"/>
        <pc:sldMkLst>
          <pc:docMk/>
          <pc:sldMk cId="836104563" sldId="1119"/>
        </pc:sldMkLst>
        <pc:spChg chg="mod">
          <ac:chgData name="DOBON RULL, BEATRIZ" userId="1b905bc4-334b-426d-b21c-72679401acbb" providerId="ADAL" clId="{E4F71616-1982-4B3D-9F15-665A42ABEECF}" dt="2023-07-21T14:32:04.243" v="39"/>
          <ac:spMkLst>
            <pc:docMk/>
            <pc:sldMk cId="836104563" sldId="1119"/>
            <ac:spMk id="8" creationId="{2A2EE7B3-D867-34DF-6B75-9BA841CA2931}"/>
          </ac:spMkLst>
        </pc:spChg>
        <pc:spChg chg="mod">
          <ac:chgData name="DOBON RULL, BEATRIZ" userId="1b905bc4-334b-426d-b21c-72679401acbb" providerId="ADAL" clId="{E4F71616-1982-4B3D-9F15-665A42ABEECF}" dt="2023-07-21T15:43:19.588" v="581" actId="207"/>
          <ac:spMkLst>
            <pc:docMk/>
            <pc:sldMk cId="836104563" sldId="1119"/>
            <ac:spMk id="12" creationId="{4F89AA94-2F3B-2F5B-7CED-C9CC722F5BA6}"/>
          </ac:spMkLst>
        </pc:spChg>
        <pc:spChg chg="mod">
          <ac:chgData name="DOBON RULL, BEATRIZ" userId="1b905bc4-334b-426d-b21c-72679401acbb" providerId="ADAL" clId="{E4F71616-1982-4B3D-9F15-665A42ABEECF}" dt="2023-07-21T14:32:24.444" v="41" actId="33524"/>
          <ac:spMkLst>
            <pc:docMk/>
            <pc:sldMk cId="836104563" sldId="1119"/>
            <ac:spMk id="18" creationId="{D0869247-9C2E-1177-12DF-91DA537EF461}"/>
          </ac:spMkLst>
        </pc:spChg>
        <pc:spChg chg="mod">
          <ac:chgData name="DOBON RULL, BEATRIZ" userId="1b905bc4-334b-426d-b21c-72679401acbb" providerId="ADAL" clId="{E4F71616-1982-4B3D-9F15-665A42ABEECF}" dt="2023-07-21T15:42:38.117" v="577" actId="207"/>
          <ac:spMkLst>
            <pc:docMk/>
            <pc:sldMk cId="836104563" sldId="1119"/>
            <ac:spMk id="20" creationId="{17B6F50C-C001-868D-D780-7FC93D39EE85}"/>
          </ac:spMkLst>
        </pc:spChg>
        <pc:spChg chg="mod">
          <ac:chgData name="DOBON RULL, BEATRIZ" userId="1b905bc4-334b-426d-b21c-72679401acbb" providerId="ADAL" clId="{E4F71616-1982-4B3D-9F15-665A42ABEECF}" dt="2023-07-21T15:42:45.193" v="579" actId="207"/>
          <ac:spMkLst>
            <pc:docMk/>
            <pc:sldMk cId="836104563" sldId="1119"/>
            <ac:spMk id="22" creationId="{7194DA91-5BA0-D8B5-DE00-9C4AFD66EE5C}"/>
          </ac:spMkLst>
        </pc:spChg>
        <pc:spChg chg="mod">
          <ac:chgData name="DOBON RULL, BEATRIZ" userId="1b905bc4-334b-426d-b21c-72679401acbb" providerId="ADAL" clId="{E4F71616-1982-4B3D-9F15-665A42ABEECF}" dt="2023-07-21T15:42:49.586" v="580" actId="207"/>
          <ac:spMkLst>
            <pc:docMk/>
            <pc:sldMk cId="836104563" sldId="1119"/>
            <ac:spMk id="24" creationId="{EB50FF4F-03A7-8726-79F9-9C6FC6C9FA8B}"/>
          </ac:spMkLst>
        </pc:spChg>
        <pc:spChg chg="mod">
          <ac:chgData name="DOBON RULL, BEATRIZ" userId="1b905bc4-334b-426d-b21c-72679401acbb" providerId="ADAL" clId="{E4F71616-1982-4B3D-9F15-665A42ABEECF}" dt="2023-07-21T14:33:00.165" v="44"/>
          <ac:spMkLst>
            <pc:docMk/>
            <pc:sldMk cId="836104563" sldId="1119"/>
            <ac:spMk id="25" creationId="{467E0373-6302-9342-A618-E0CF10CB6EFE}"/>
          </ac:spMkLst>
        </pc:spChg>
        <pc:spChg chg="mod">
          <ac:chgData name="DOBON RULL, BEATRIZ" userId="1b905bc4-334b-426d-b21c-72679401acbb" providerId="ADAL" clId="{E4F71616-1982-4B3D-9F15-665A42ABEECF}" dt="2023-07-21T14:33:31.455" v="48" actId="20577"/>
          <ac:spMkLst>
            <pc:docMk/>
            <pc:sldMk cId="836104563" sldId="1119"/>
            <ac:spMk id="28" creationId="{16547243-AB74-8F28-CDCD-648C6B5DE06A}"/>
          </ac:spMkLst>
        </pc:spChg>
        <pc:spChg chg="mod">
          <ac:chgData name="DOBON RULL, BEATRIZ" userId="1b905bc4-334b-426d-b21c-72679401acbb" providerId="ADAL" clId="{E4F71616-1982-4B3D-9F15-665A42ABEECF}" dt="2023-07-21T14:36:12.761" v="59" actId="20577"/>
          <ac:spMkLst>
            <pc:docMk/>
            <pc:sldMk cId="836104563" sldId="1119"/>
            <ac:spMk id="29" creationId="{03D6770E-7D92-C7DA-015F-CB401058C869}"/>
          </ac:spMkLst>
        </pc:spChg>
        <pc:spChg chg="mod">
          <ac:chgData name="DOBON RULL, BEATRIZ" userId="1b905bc4-334b-426d-b21c-72679401acbb" providerId="ADAL" clId="{E4F71616-1982-4B3D-9F15-665A42ABEECF}" dt="2023-07-21T14:35:54.731" v="57" actId="20577"/>
          <ac:spMkLst>
            <pc:docMk/>
            <pc:sldMk cId="836104563" sldId="1119"/>
            <ac:spMk id="30" creationId="{B52E81CC-7EFA-C0DD-5AAE-C210A830F5E4}"/>
          </ac:spMkLst>
        </pc:spChg>
      </pc:sldChg>
      <pc:sldChg chg="modSp mod">
        <pc:chgData name="DOBON RULL, BEATRIZ" userId="1b905bc4-334b-426d-b21c-72679401acbb" providerId="ADAL" clId="{E4F71616-1982-4B3D-9F15-665A42ABEECF}" dt="2023-07-21T15:43:40.307" v="587" actId="313"/>
        <pc:sldMkLst>
          <pc:docMk/>
          <pc:sldMk cId="1734339159" sldId="1120"/>
        </pc:sldMkLst>
        <pc:spChg chg="mod">
          <ac:chgData name="DOBON RULL, BEATRIZ" userId="1b905bc4-334b-426d-b21c-72679401acbb" providerId="ADAL" clId="{E4F71616-1982-4B3D-9F15-665A42ABEECF}" dt="2023-07-21T14:36:58.353" v="60"/>
          <ac:spMkLst>
            <pc:docMk/>
            <pc:sldMk cId="1734339159" sldId="1120"/>
            <ac:spMk id="8" creationId="{2A2EE7B3-D867-34DF-6B75-9BA841CA2931}"/>
          </ac:spMkLst>
        </pc:spChg>
        <pc:spChg chg="mod">
          <ac:chgData name="DOBON RULL, BEATRIZ" userId="1b905bc4-334b-426d-b21c-72679401acbb" providerId="ADAL" clId="{E4F71616-1982-4B3D-9F15-665A42ABEECF}" dt="2023-07-21T15:43:40.307" v="587" actId="313"/>
          <ac:spMkLst>
            <pc:docMk/>
            <pc:sldMk cId="1734339159" sldId="1120"/>
            <ac:spMk id="18" creationId="{D0869247-9C2E-1177-12DF-91DA537EF461}"/>
          </ac:spMkLst>
        </pc:spChg>
        <pc:spChg chg="mod">
          <ac:chgData name="DOBON RULL, BEATRIZ" userId="1b905bc4-334b-426d-b21c-72679401acbb" providerId="ADAL" clId="{E4F71616-1982-4B3D-9F15-665A42ABEECF}" dt="2023-07-21T15:43:26.401" v="582" actId="207"/>
          <ac:spMkLst>
            <pc:docMk/>
            <pc:sldMk cId="1734339159" sldId="1120"/>
            <ac:spMk id="20" creationId="{17B6F50C-C001-868D-D780-7FC93D39EE85}"/>
          </ac:spMkLst>
        </pc:spChg>
        <pc:spChg chg="mod">
          <ac:chgData name="DOBON RULL, BEATRIZ" userId="1b905bc4-334b-426d-b21c-72679401acbb" providerId="ADAL" clId="{E4F71616-1982-4B3D-9F15-665A42ABEECF}" dt="2023-07-21T15:43:34.804" v="585" actId="207"/>
          <ac:spMkLst>
            <pc:docMk/>
            <pc:sldMk cId="1734339159" sldId="1120"/>
            <ac:spMk id="22" creationId="{7194DA91-5BA0-D8B5-DE00-9C4AFD66EE5C}"/>
          </ac:spMkLst>
        </pc:spChg>
        <pc:spChg chg="mod">
          <ac:chgData name="DOBON RULL, BEATRIZ" userId="1b905bc4-334b-426d-b21c-72679401acbb" providerId="ADAL" clId="{E4F71616-1982-4B3D-9F15-665A42ABEECF}" dt="2023-07-21T14:37:42.606" v="66"/>
          <ac:spMkLst>
            <pc:docMk/>
            <pc:sldMk cId="1734339159" sldId="1120"/>
            <ac:spMk id="25" creationId="{467E0373-6302-9342-A618-E0CF10CB6EFE}"/>
          </ac:spMkLst>
        </pc:spChg>
        <pc:spChg chg="mod">
          <ac:chgData name="DOBON RULL, BEATRIZ" userId="1b905bc4-334b-426d-b21c-72679401acbb" providerId="ADAL" clId="{E4F71616-1982-4B3D-9F15-665A42ABEECF}" dt="2023-07-21T14:37:56.042" v="67"/>
          <ac:spMkLst>
            <pc:docMk/>
            <pc:sldMk cId="1734339159" sldId="1120"/>
            <ac:spMk id="28" creationId="{16547243-AB74-8F28-CDCD-648C6B5DE06A}"/>
          </ac:spMkLst>
        </pc:spChg>
      </pc:sldChg>
      <pc:sldChg chg="modSp mod">
        <pc:chgData name="DOBON RULL, BEATRIZ" userId="1b905bc4-334b-426d-b21c-72679401acbb" providerId="ADAL" clId="{E4F71616-1982-4B3D-9F15-665A42ABEECF}" dt="2023-07-21T14:58:23.477" v="250" actId="207"/>
        <pc:sldMkLst>
          <pc:docMk/>
          <pc:sldMk cId="1942593171" sldId="1121"/>
        </pc:sldMkLst>
        <pc:spChg chg="mod">
          <ac:chgData name="DOBON RULL, BEATRIZ" userId="1b905bc4-334b-426d-b21c-72679401acbb" providerId="ADAL" clId="{E4F71616-1982-4B3D-9F15-665A42ABEECF}" dt="2023-07-21T14:45:08.992" v="170" actId="1076"/>
          <ac:spMkLst>
            <pc:docMk/>
            <pc:sldMk cId="1942593171" sldId="1121"/>
            <ac:spMk id="4" creationId="{C17088C1-3683-4F09-A570-DBE3080C0A39}"/>
          </ac:spMkLst>
        </pc:spChg>
        <pc:spChg chg="mod">
          <ac:chgData name="DOBON RULL, BEATRIZ" userId="1b905bc4-334b-426d-b21c-72679401acbb" providerId="ADAL" clId="{E4F71616-1982-4B3D-9F15-665A42ABEECF}" dt="2023-07-21T14:38:58.685" v="70"/>
          <ac:spMkLst>
            <pc:docMk/>
            <pc:sldMk cId="1942593171" sldId="1121"/>
            <ac:spMk id="8" creationId="{2A2EE7B3-D867-34DF-6B75-9BA841CA2931}"/>
          </ac:spMkLst>
        </pc:spChg>
        <pc:spChg chg="mod">
          <ac:chgData name="DOBON RULL, BEATRIZ" userId="1b905bc4-334b-426d-b21c-72679401acbb" providerId="ADAL" clId="{E4F71616-1982-4B3D-9F15-665A42ABEECF}" dt="2023-07-21T14:45:08.992" v="170" actId="1076"/>
          <ac:spMkLst>
            <pc:docMk/>
            <pc:sldMk cId="1942593171" sldId="1121"/>
            <ac:spMk id="16" creationId="{B9E25340-6BA8-19B0-C8E0-F13F98415DC8}"/>
          </ac:spMkLst>
        </pc:spChg>
        <pc:spChg chg="mod">
          <ac:chgData name="DOBON RULL, BEATRIZ" userId="1b905bc4-334b-426d-b21c-72679401acbb" providerId="ADAL" clId="{E4F71616-1982-4B3D-9F15-665A42ABEECF}" dt="2023-07-21T14:45:20.901" v="171" actId="1076"/>
          <ac:spMkLst>
            <pc:docMk/>
            <pc:sldMk cId="1942593171" sldId="1121"/>
            <ac:spMk id="17" creationId="{65E4352A-A3D7-87F0-D3C2-F727A8076338}"/>
          </ac:spMkLst>
        </pc:spChg>
        <pc:spChg chg="mod">
          <ac:chgData name="DOBON RULL, BEATRIZ" userId="1b905bc4-334b-426d-b21c-72679401acbb" providerId="ADAL" clId="{E4F71616-1982-4B3D-9F15-665A42ABEECF}" dt="2023-07-21T14:54:00.004" v="206" actId="123"/>
          <ac:spMkLst>
            <pc:docMk/>
            <pc:sldMk cId="1942593171" sldId="1121"/>
            <ac:spMk id="18" creationId="{D0869247-9C2E-1177-12DF-91DA537EF461}"/>
          </ac:spMkLst>
        </pc:spChg>
        <pc:spChg chg="mod">
          <ac:chgData name="DOBON RULL, BEATRIZ" userId="1b905bc4-334b-426d-b21c-72679401acbb" providerId="ADAL" clId="{E4F71616-1982-4B3D-9F15-665A42ABEECF}" dt="2023-07-21T14:58:16.376" v="248" actId="207"/>
          <ac:spMkLst>
            <pc:docMk/>
            <pc:sldMk cId="1942593171" sldId="1121"/>
            <ac:spMk id="20" creationId="{17B6F50C-C001-868D-D780-7FC93D39EE85}"/>
          </ac:spMkLst>
        </pc:spChg>
        <pc:spChg chg="mod">
          <ac:chgData name="DOBON RULL, BEATRIZ" userId="1b905bc4-334b-426d-b21c-72679401acbb" providerId="ADAL" clId="{E4F71616-1982-4B3D-9F15-665A42ABEECF}" dt="2023-07-21T14:58:20.194" v="249" actId="207"/>
          <ac:spMkLst>
            <pc:docMk/>
            <pc:sldMk cId="1942593171" sldId="1121"/>
            <ac:spMk id="22" creationId="{7194DA91-5BA0-D8B5-DE00-9C4AFD66EE5C}"/>
          </ac:spMkLst>
        </pc:spChg>
        <pc:spChg chg="mod">
          <ac:chgData name="DOBON RULL, BEATRIZ" userId="1b905bc4-334b-426d-b21c-72679401acbb" providerId="ADAL" clId="{E4F71616-1982-4B3D-9F15-665A42ABEECF}" dt="2023-07-21T14:58:23.477" v="250" actId="207"/>
          <ac:spMkLst>
            <pc:docMk/>
            <pc:sldMk cId="1942593171" sldId="1121"/>
            <ac:spMk id="24" creationId="{EB50FF4F-03A7-8726-79F9-9C6FC6C9FA8B}"/>
          </ac:spMkLst>
        </pc:spChg>
        <pc:spChg chg="mod">
          <ac:chgData name="DOBON RULL, BEATRIZ" userId="1b905bc4-334b-426d-b21c-72679401acbb" providerId="ADAL" clId="{E4F71616-1982-4B3D-9F15-665A42ABEECF}" dt="2023-07-21T14:44:35.387" v="166" actId="1076"/>
          <ac:spMkLst>
            <pc:docMk/>
            <pc:sldMk cId="1942593171" sldId="1121"/>
            <ac:spMk id="25" creationId="{467E0373-6302-9342-A618-E0CF10CB6EFE}"/>
          </ac:spMkLst>
        </pc:spChg>
        <pc:spChg chg="mod">
          <ac:chgData name="DOBON RULL, BEATRIZ" userId="1b905bc4-334b-426d-b21c-72679401acbb" providerId="ADAL" clId="{E4F71616-1982-4B3D-9F15-665A42ABEECF}" dt="2023-07-21T14:44:40.629" v="167" actId="1076"/>
          <ac:spMkLst>
            <pc:docMk/>
            <pc:sldMk cId="1942593171" sldId="1121"/>
            <ac:spMk id="28" creationId="{16547243-AB74-8F28-CDCD-648C6B5DE06A}"/>
          </ac:spMkLst>
        </pc:spChg>
        <pc:spChg chg="mod">
          <ac:chgData name="DOBON RULL, BEATRIZ" userId="1b905bc4-334b-426d-b21c-72679401acbb" providerId="ADAL" clId="{E4F71616-1982-4B3D-9F15-665A42ABEECF}" dt="2023-07-21T14:44:45.360" v="168" actId="1076"/>
          <ac:spMkLst>
            <pc:docMk/>
            <pc:sldMk cId="1942593171" sldId="1121"/>
            <ac:spMk id="29" creationId="{03D6770E-7D92-C7DA-015F-CB401058C869}"/>
          </ac:spMkLst>
        </pc:spChg>
        <pc:picChg chg="mod">
          <ac:chgData name="DOBON RULL, BEATRIZ" userId="1b905bc4-334b-426d-b21c-72679401acbb" providerId="ADAL" clId="{E4F71616-1982-4B3D-9F15-665A42ABEECF}" dt="2023-07-21T14:45:08.992" v="170" actId="1076"/>
          <ac:picMkLst>
            <pc:docMk/>
            <pc:sldMk cId="1942593171" sldId="1121"/>
            <ac:picMk id="19" creationId="{42272241-6FD4-6553-9F67-E3341A5CFD3B}"/>
          </ac:picMkLst>
        </pc:picChg>
      </pc:sldChg>
      <pc:sldChg chg="addSp delSp modSp mod">
        <pc:chgData name="DOBON RULL, BEATRIZ" userId="1b905bc4-334b-426d-b21c-72679401acbb" providerId="ADAL" clId="{E4F71616-1982-4B3D-9F15-665A42ABEECF}" dt="2023-07-21T15:44:39.454" v="594" actId="108"/>
        <pc:sldMkLst>
          <pc:docMk/>
          <pc:sldMk cId="499448141" sldId="1122"/>
        </pc:sldMkLst>
        <pc:spChg chg="mod">
          <ac:chgData name="DOBON RULL, BEATRIZ" userId="1b905bc4-334b-426d-b21c-72679401acbb" providerId="ADAL" clId="{E4F71616-1982-4B3D-9F15-665A42ABEECF}" dt="2023-07-21T14:46:17.237" v="172"/>
          <ac:spMkLst>
            <pc:docMk/>
            <pc:sldMk cId="499448141" sldId="1122"/>
            <ac:spMk id="8" creationId="{2A2EE7B3-D867-34DF-6B75-9BA841CA2931}"/>
          </ac:spMkLst>
        </pc:spChg>
        <pc:spChg chg="mod">
          <ac:chgData name="DOBON RULL, BEATRIZ" userId="1b905bc4-334b-426d-b21c-72679401acbb" providerId="ADAL" clId="{E4F71616-1982-4B3D-9F15-665A42ABEECF}" dt="2023-07-21T14:53:26.622" v="199" actId="123"/>
          <ac:spMkLst>
            <pc:docMk/>
            <pc:sldMk cId="499448141" sldId="1122"/>
            <ac:spMk id="18" creationId="{D0869247-9C2E-1177-12DF-91DA537EF461}"/>
          </ac:spMkLst>
        </pc:spChg>
        <pc:spChg chg="mod">
          <ac:chgData name="DOBON RULL, BEATRIZ" userId="1b905bc4-334b-426d-b21c-72679401acbb" providerId="ADAL" clId="{E4F71616-1982-4B3D-9F15-665A42ABEECF}" dt="2023-07-21T15:44:27.094" v="592" actId="113"/>
          <ac:spMkLst>
            <pc:docMk/>
            <pc:sldMk cId="499448141" sldId="1122"/>
            <ac:spMk id="20" creationId="{17B6F50C-C001-868D-D780-7FC93D39EE85}"/>
          </ac:spMkLst>
        </pc:spChg>
        <pc:spChg chg="mod">
          <ac:chgData name="DOBON RULL, BEATRIZ" userId="1b905bc4-334b-426d-b21c-72679401acbb" providerId="ADAL" clId="{E4F71616-1982-4B3D-9F15-665A42ABEECF}" dt="2023-07-21T15:44:34.273" v="593" actId="108"/>
          <ac:spMkLst>
            <pc:docMk/>
            <pc:sldMk cId="499448141" sldId="1122"/>
            <ac:spMk id="22" creationId="{7194DA91-5BA0-D8B5-DE00-9C4AFD66EE5C}"/>
          </ac:spMkLst>
        </pc:spChg>
        <pc:spChg chg="mod">
          <ac:chgData name="DOBON RULL, BEATRIZ" userId="1b905bc4-334b-426d-b21c-72679401acbb" providerId="ADAL" clId="{E4F71616-1982-4B3D-9F15-665A42ABEECF}" dt="2023-07-21T15:44:39.454" v="594" actId="108"/>
          <ac:spMkLst>
            <pc:docMk/>
            <pc:sldMk cId="499448141" sldId="1122"/>
            <ac:spMk id="24" creationId="{EB50FF4F-03A7-8726-79F9-9C6FC6C9FA8B}"/>
          </ac:spMkLst>
        </pc:spChg>
        <pc:spChg chg="mod">
          <ac:chgData name="DOBON RULL, BEATRIZ" userId="1b905bc4-334b-426d-b21c-72679401acbb" providerId="ADAL" clId="{E4F71616-1982-4B3D-9F15-665A42ABEECF}" dt="2023-07-21T14:53:54.298" v="205" actId="120"/>
          <ac:spMkLst>
            <pc:docMk/>
            <pc:sldMk cId="499448141" sldId="1122"/>
            <ac:spMk id="25" creationId="{467E0373-6302-9342-A618-E0CF10CB6EFE}"/>
          </ac:spMkLst>
        </pc:spChg>
        <pc:spChg chg="mod">
          <ac:chgData name="DOBON RULL, BEATRIZ" userId="1b905bc4-334b-426d-b21c-72679401acbb" providerId="ADAL" clId="{E4F71616-1982-4B3D-9F15-665A42ABEECF}" dt="2023-07-21T14:53:42.913" v="202" actId="120"/>
          <ac:spMkLst>
            <pc:docMk/>
            <pc:sldMk cId="499448141" sldId="1122"/>
            <ac:spMk id="28" creationId="{16547243-AB74-8F28-CDCD-648C6B5DE06A}"/>
          </ac:spMkLst>
        </pc:spChg>
        <pc:spChg chg="mod">
          <ac:chgData name="DOBON RULL, BEATRIZ" userId="1b905bc4-334b-426d-b21c-72679401acbb" providerId="ADAL" clId="{E4F71616-1982-4B3D-9F15-665A42ABEECF}" dt="2023-07-21T14:48:16.828" v="180"/>
          <ac:spMkLst>
            <pc:docMk/>
            <pc:sldMk cId="499448141" sldId="1122"/>
            <ac:spMk id="29" creationId="{03D6770E-7D92-C7DA-015F-CB401058C869}"/>
          </ac:spMkLst>
        </pc:spChg>
        <pc:picChg chg="add del mod">
          <ac:chgData name="DOBON RULL, BEATRIZ" userId="1b905bc4-334b-426d-b21c-72679401acbb" providerId="ADAL" clId="{E4F71616-1982-4B3D-9F15-665A42ABEECF}" dt="2023-07-21T14:55:42.670" v="215" actId="21"/>
          <ac:picMkLst>
            <pc:docMk/>
            <pc:sldMk cId="499448141" sldId="1122"/>
            <ac:picMk id="6" creationId="{E44B2CEE-4BC4-E312-5004-8AA3002B984D}"/>
          </ac:picMkLst>
        </pc:picChg>
        <pc:picChg chg="add mod">
          <ac:chgData name="DOBON RULL, BEATRIZ" userId="1b905bc4-334b-426d-b21c-72679401acbb" providerId="ADAL" clId="{E4F71616-1982-4B3D-9F15-665A42ABEECF}" dt="2023-07-21T14:55:52.410" v="218" actId="1076"/>
          <ac:picMkLst>
            <pc:docMk/>
            <pc:sldMk cId="499448141" sldId="1122"/>
            <ac:picMk id="9" creationId="{290B49F8-ED1A-D240-5E2D-89A745A5CC55}"/>
          </ac:picMkLst>
        </pc:picChg>
        <pc:picChg chg="del mod">
          <ac:chgData name="DOBON RULL, BEATRIZ" userId="1b905bc4-334b-426d-b21c-72679401acbb" providerId="ADAL" clId="{E4F71616-1982-4B3D-9F15-665A42ABEECF}" dt="2023-07-21T14:49:57.510" v="186" actId="478"/>
          <ac:picMkLst>
            <pc:docMk/>
            <pc:sldMk cId="499448141" sldId="1122"/>
            <ac:picMk id="27" creationId="{12F7D168-F7F1-06D2-A837-2D3FEA079841}"/>
          </ac:picMkLst>
        </pc:picChg>
        <pc:picChg chg="mod">
          <ac:chgData name="DOBON RULL, BEATRIZ" userId="1b905bc4-334b-426d-b21c-72679401acbb" providerId="ADAL" clId="{E4F71616-1982-4B3D-9F15-665A42ABEECF}" dt="2023-07-21T14:53:48.473" v="203" actId="1076"/>
          <ac:picMkLst>
            <pc:docMk/>
            <pc:sldMk cId="499448141" sldId="1122"/>
            <ac:picMk id="30" creationId="{2B02B89A-19C2-2974-A0AE-3973C4E94941}"/>
          </ac:picMkLst>
        </pc:picChg>
      </pc:sldChg>
      <pc:sldChg chg="addSp delSp modSp mod">
        <pc:chgData name="DOBON RULL, BEATRIZ" userId="1b905bc4-334b-426d-b21c-72679401acbb" providerId="ADAL" clId="{E4F71616-1982-4B3D-9F15-665A42ABEECF}" dt="2023-07-21T14:57:20.804" v="242" actId="1076"/>
        <pc:sldMkLst>
          <pc:docMk/>
          <pc:sldMk cId="1211483352" sldId="1123"/>
        </pc:sldMkLst>
        <pc:spChg chg="mod">
          <ac:chgData name="DOBON RULL, BEATRIZ" userId="1b905bc4-334b-426d-b21c-72679401acbb" providerId="ADAL" clId="{E4F71616-1982-4B3D-9F15-665A42ABEECF}" dt="2023-07-21T14:57:20.804" v="242" actId="1076"/>
          <ac:spMkLst>
            <pc:docMk/>
            <pc:sldMk cId="1211483352" sldId="1123"/>
            <ac:spMk id="8" creationId="{2A2EE7B3-D867-34DF-6B75-9BA841CA2931}"/>
          </ac:spMkLst>
        </pc:spChg>
        <pc:spChg chg="mod">
          <ac:chgData name="DOBON RULL, BEATRIZ" userId="1b905bc4-334b-426d-b21c-72679401acbb" providerId="ADAL" clId="{E4F71616-1982-4B3D-9F15-665A42ABEECF}" dt="2023-07-21T14:54:06.796" v="207" actId="123"/>
          <ac:spMkLst>
            <pc:docMk/>
            <pc:sldMk cId="1211483352" sldId="1123"/>
            <ac:spMk id="18" creationId="{D0869247-9C2E-1177-12DF-91DA537EF461}"/>
          </ac:spMkLst>
        </pc:spChg>
        <pc:picChg chg="del mod modCrop">
          <ac:chgData name="DOBON RULL, BEATRIZ" userId="1b905bc4-334b-426d-b21c-72679401acbb" providerId="ADAL" clId="{E4F71616-1982-4B3D-9F15-665A42ABEECF}" dt="2023-07-21T14:51:53.821" v="191" actId="21"/>
          <ac:picMkLst>
            <pc:docMk/>
            <pc:sldMk cId="1211483352" sldId="1123"/>
            <ac:picMk id="2" creationId="{14B0DE5B-29C0-E361-24B1-8FF25CF222BE}"/>
          </ac:picMkLst>
        </pc:picChg>
        <pc:picChg chg="ord">
          <ac:chgData name="DOBON RULL, BEATRIZ" userId="1b905bc4-334b-426d-b21c-72679401acbb" providerId="ADAL" clId="{E4F71616-1982-4B3D-9F15-665A42ABEECF}" dt="2023-07-21T14:52:09.461" v="194" actId="166"/>
          <ac:picMkLst>
            <pc:docMk/>
            <pc:sldMk cId="1211483352" sldId="1123"/>
            <ac:picMk id="6" creationId="{9B822D50-E8A6-3799-341E-67704184412A}"/>
          </ac:picMkLst>
        </pc:picChg>
        <pc:picChg chg="add mod">
          <ac:chgData name="DOBON RULL, BEATRIZ" userId="1b905bc4-334b-426d-b21c-72679401acbb" providerId="ADAL" clId="{E4F71616-1982-4B3D-9F15-665A42ABEECF}" dt="2023-07-21T14:52:05.238" v="193" actId="1076"/>
          <ac:picMkLst>
            <pc:docMk/>
            <pc:sldMk cId="1211483352" sldId="1123"/>
            <ac:picMk id="9" creationId="{BE612939-F7C2-C34C-D763-4CA3BBBD0333}"/>
          </ac:picMkLst>
        </pc:picChg>
      </pc:sldChg>
      <pc:sldChg chg="addSp modSp mod">
        <pc:chgData name="DOBON RULL, BEATRIZ" userId="1b905bc4-334b-426d-b21c-72679401acbb" providerId="ADAL" clId="{E4F71616-1982-4B3D-9F15-665A42ABEECF}" dt="2023-07-21T15:06:12.610" v="364" actId="20577"/>
        <pc:sldMkLst>
          <pc:docMk/>
          <pc:sldMk cId="1675321493" sldId="1124"/>
        </pc:sldMkLst>
        <pc:spChg chg="add">
          <ac:chgData name="DOBON RULL, BEATRIZ" userId="1b905bc4-334b-426d-b21c-72679401acbb" providerId="ADAL" clId="{E4F71616-1982-4B3D-9F15-665A42ABEECF}" dt="2023-07-21T14:56:35.055" v="219"/>
          <ac:spMkLst>
            <pc:docMk/>
            <pc:sldMk cId="1675321493" sldId="1124"/>
            <ac:spMk id="2" creationId="{787F7090-1C8B-2410-0992-20B5F2B5F735}"/>
          </ac:spMkLst>
        </pc:spChg>
        <pc:spChg chg="mod">
          <ac:chgData name="DOBON RULL, BEATRIZ" userId="1b905bc4-334b-426d-b21c-72679401acbb" providerId="ADAL" clId="{E4F71616-1982-4B3D-9F15-665A42ABEECF}" dt="2023-07-21T14:57:23.622" v="243" actId="1076"/>
          <ac:spMkLst>
            <pc:docMk/>
            <pc:sldMk cId="1675321493" sldId="1124"/>
            <ac:spMk id="8" creationId="{2A2EE7B3-D867-34DF-6B75-9BA841CA2931}"/>
          </ac:spMkLst>
        </pc:spChg>
        <pc:spChg chg="mod">
          <ac:chgData name="DOBON RULL, BEATRIZ" userId="1b905bc4-334b-426d-b21c-72679401acbb" providerId="ADAL" clId="{E4F71616-1982-4B3D-9F15-665A42ABEECF}" dt="2023-07-21T14:55:32.997" v="214" actId="123"/>
          <ac:spMkLst>
            <pc:docMk/>
            <pc:sldMk cId="1675321493" sldId="1124"/>
            <ac:spMk id="18" creationId="{D0869247-9C2E-1177-12DF-91DA537EF461}"/>
          </ac:spMkLst>
        </pc:spChg>
        <pc:spChg chg="mod">
          <ac:chgData name="DOBON RULL, BEATRIZ" userId="1b905bc4-334b-426d-b21c-72679401acbb" providerId="ADAL" clId="{E4F71616-1982-4B3D-9F15-665A42ABEECF}" dt="2023-07-21T14:58:45.688" v="253"/>
          <ac:spMkLst>
            <pc:docMk/>
            <pc:sldMk cId="1675321493" sldId="1124"/>
            <ac:spMk id="20" creationId="{17B6F50C-C001-868D-D780-7FC93D39EE85}"/>
          </ac:spMkLst>
        </pc:spChg>
        <pc:spChg chg="mod">
          <ac:chgData name="DOBON RULL, BEATRIZ" userId="1b905bc4-334b-426d-b21c-72679401acbb" providerId="ADAL" clId="{E4F71616-1982-4B3D-9F15-665A42ABEECF}" dt="2023-07-21T15:06:12.610" v="364" actId="20577"/>
          <ac:spMkLst>
            <pc:docMk/>
            <pc:sldMk cId="1675321493" sldId="1124"/>
            <ac:spMk id="22" creationId="{7194DA91-5BA0-D8B5-DE00-9C4AFD66EE5C}"/>
          </ac:spMkLst>
        </pc:spChg>
        <pc:spChg chg="mod">
          <ac:chgData name="DOBON RULL, BEATRIZ" userId="1b905bc4-334b-426d-b21c-72679401acbb" providerId="ADAL" clId="{E4F71616-1982-4B3D-9F15-665A42ABEECF}" dt="2023-07-21T14:59:12.638" v="255"/>
          <ac:spMkLst>
            <pc:docMk/>
            <pc:sldMk cId="1675321493" sldId="1124"/>
            <ac:spMk id="24" creationId="{EB50FF4F-03A7-8726-79F9-9C6FC6C9FA8B}"/>
          </ac:spMkLst>
        </pc:spChg>
        <pc:spChg chg="mod">
          <ac:chgData name="DOBON RULL, BEATRIZ" userId="1b905bc4-334b-426d-b21c-72679401acbb" providerId="ADAL" clId="{E4F71616-1982-4B3D-9F15-665A42ABEECF}" dt="2023-07-21T14:59:53.351" v="266" actId="12"/>
          <ac:spMkLst>
            <pc:docMk/>
            <pc:sldMk cId="1675321493" sldId="1124"/>
            <ac:spMk id="25" creationId="{467E0373-6302-9342-A618-E0CF10CB6EFE}"/>
          </ac:spMkLst>
        </pc:spChg>
        <pc:spChg chg="mod">
          <ac:chgData name="DOBON RULL, BEATRIZ" userId="1b905bc4-334b-426d-b21c-72679401acbb" providerId="ADAL" clId="{E4F71616-1982-4B3D-9F15-665A42ABEECF}" dt="2023-07-21T15:02:24.989" v="295" actId="20577"/>
          <ac:spMkLst>
            <pc:docMk/>
            <pc:sldMk cId="1675321493" sldId="1124"/>
            <ac:spMk id="28" creationId="{16547243-AB74-8F28-CDCD-648C6B5DE06A}"/>
          </ac:spMkLst>
        </pc:spChg>
        <pc:spChg chg="mod">
          <ac:chgData name="DOBON RULL, BEATRIZ" userId="1b905bc4-334b-426d-b21c-72679401acbb" providerId="ADAL" clId="{E4F71616-1982-4B3D-9F15-665A42ABEECF}" dt="2023-07-21T15:02:13.873" v="291" actId="313"/>
          <ac:spMkLst>
            <pc:docMk/>
            <pc:sldMk cId="1675321493" sldId="1124"/>
            <ac:spMk id="29" creationId="{03D6770E-7D92-C7DA-015F-CB401058C869}"/>
          </ac:spMkLst>
        </pc:spChg>
      </pc:sldChg>
      <pc:sldChg chg="modSp mod">
        <pc:chgData name="DOBON RULL, BEATRIZ" userId="1b905bc4-334b-426d-b21c-72679401acbb" providerId="ADAL" clId="{E4F71616-1982-4B3D-9F15-665A42ABEECF}" dt="2023-07-21T15:06:05.679" v="356" actId="1076"/>
        <pc:sldMkLst>
          <pc:docMk/>
          <pc:sldMk cId="1101066748" sldId="1125"/>
        </pc:sldMkLst>
        <pc:spChg chg="mod">
          <ac:chgData name="DOBON RULL, BEATRIZ" userId="1b905bc4-334b-426d-b21c-72679401acbb" providerId="ADAL" clId="{E4F71616-1982-4B3D-9F15-665A42ABEECF}" dt="2023-07-21T15:03:46.085" v="333"/>
          <ac:spMkLst>
            <pc:docMk/>
            <pc:sldMk cId="1101066748" sldId="1125"/>
            <ac:spMk id="8" creationId="{2A2EE7B3-D867-34DF-6B75-9BA841CA2931}"/>
          </ac:spMkLst>
        </pc:spChg>
        <pc:spChg chg="mod">
          <ac:chgData name="DOBON RULL, BEATRIZ" userId="1b905bc4-334b-426d-b21c-72679401acbb" providerId="ADAL" clId="{E4F71616-1982-4B3D-9F15-665A42ABEECF}" dt="2023-07-21T15:04:42.829" v="336" actId="123"/>
          <ac:spMkLst>
            <pc:docMk/>
            <pc:sldMk cId="1101066748" sldId="1125"/>
            <ac:spMk id="18" creationId="{D0869247-9C2E-1177-12DF-91DA537EF461}"/>
          </ac:spMkLst>
        </pc:spChg>
        <pc:spChg chg="mod">
          <ac:chgData name="DOBON RULL, BEATRIZ" userId="1b905bc4-334b-426d-b21c-72679401acbb" providerId="ADAL" clId="{E4F71616-1982-4B3D-9F15-665A42ABEECF}" dt="2023-07-21T15:05:50.522" v="343" actId="207"/>
          <ac:spMkLst>
            <pc:docMk/>
            <pc:sldMk cId="1101066748" sldId="1125"/>
            <ac:spMk id="20" creationId="{17B6F50C-C001-868D-D780-7FC93D39EE85}"/>
          </ac:spMkLst>
        </pc:spChg>
        <pc:spChg chg="mod">
          <ac:chgData name="DOBON RULL, BEATRIZ" userId="1b905bc4-334b-426d-b21c-72679401acbb" providerId="ADAL" clId="{E4F71616-1982-4B3D-9F15-665A42ABEECF}" dt="2023-07-21T15:06:00.618" v="355" actId="207"/>
          <ac:spMkLst>
            <pc:docMk/>
            <pc:sldMk cId="1101066748" sldId="1125"/>
            <ac:spMk id="22" creationId="{7194DA91-5BA0-D8B5-DE00-9C4AFD66EE5C}"/>
          </ac:spMkLst>
        </pc:spChg>
        <pc:spChg chg="mod">
          <ac:chgData name="DOBON RULL, BEATRIZ" userId="1b905bc4-334b-426d-b21c-72679401acbb" providerId="ADAL" clId="{E4F71616-1982-4B3D-9F15-665A42ABEECF}" dt="2023-07-21T15:05:26.991" v="340" actId="1076"/>
          <ac:spMkLst>
            <pc:docMk/>
            <pc:sldMk cId="1101066748" sldId="1125"/>
            <ac:spMk id="25" creationId="{467E0373-6302-9342-A618-E0CF10CB6EFE}"/>
          </ac:spMkLst>
        </pc:spChg>
        <pc:picChg chg="mod">
          <ac:chgData name="DOBON RULL, BEATRIZ" userId="1b905bc4-334b-426d-b21c-72679401acbb" providerId="ADAL" clId="{E4F71616-1982-4B3D-9F15-665A42ABEECF}" dt="2023-07-21T15:06:05.679" v="356" actId="1076"/>
          <ac:picMkLst>
            <pc:docMk/>
            <pc:sldMk cId="1101066748" sldId="1125"/>
            <ac:picMk id="9" creationId="{0290EBBD-26E6-3A09-F26E-2FA5B97FB137}"/>
          </ac:picMkLst>
        </pc:picChg>
      </pc:sldChg>
      <pc:sldChg chg="modSp mod">
        <pc:chgData name="DOBON RULL, BEATRIZ" userId="1b905bc4-334b-426d-b21c-72679401acbb" providerId="ADAL" clId="{E4F71616-1982-4B3D-9F15-665A42ABEECF}" dt="2023-07-21T15:08:49.321" v="375" actId="207"/>
        <pc:sldMkLst>
          <pc:docMk/>
          <pc:sldMk cId="4222120644" sldId="1126"/>
        </pc:sldMkLst>
        <pc:spChg chg="mod">
          <ac:chgData name="DOBON RULL, BEATRIZ" userId="1b905bc4-334b-426d-b21c-72679401acbb" providerId="ADAL" clId="{E4F71616-1982-4B3D-9F15-665A42ABEECF}" dt="2023-07-21T15:07:13.772" v="365"/>
          <ac:spMkLst>
            <pc:docMk/>
            <pc:sldMk cId="4222120644" sldId="1126"/>
            <ac:spMk id="8" creationId="{2A2EE7B3-D867-34DF-6B75-9BA841CA2931}"/>
          </ac:spMkLst>
        </pc:spChg>
        <pc:spChg chg="mod">
          <ac:chgData name="DOBON RULL, BEATRIZ" userId="1b905bc4-334b-426d-b21c-72679401acbb" providerId="ADAL" clId="{E4F71616-1982-4B3D-9F15-665A42ABEECF}" dt="2023-07-21T15:07:40.576" v="367" actId="123"/>
          <ac:spMkLst>
            <pc:docMk/>
            <pc:sldMk cId="4222120644" sldId="1126"/>
            <ac:spMk id="18" creationId="{D0869247-9C2E-1177-12DF-91DA537EF461}"/>
          </ac:spMkLst>
        </pc:spChg>
        <pc:spChg chg="mod">
          <ac:chgData name="DOBON RULL, BEATRIZ" userId="1b905bc4-334b-426d-b21c-72679401acbb" providerId="ADAL" clId="{E4F71616-1982-4B3D-9F15-665A42ABEECF}" dt="2023-07-21T15:08:49.321" v="375" actId="207"/>
          <ac:spMkLst>
            <pc:docMk/>
            <pc:sldMk cId="4222120644" sldId="1126"/>
            <ac:spMk id="20" creationId="{17B6F50C-C001-868D-D780-7FC93D39EE85}"/>
          </ac:spMkLst>
        </pc:spChg>
        <pc:spChg chg="mod">
          <ac:chgData name="DOBON RULL, BEATRIZ" userId="1b905bc4-334b-426d-b21c-72679401acbb" providerId="ADAL" clId="{E4F71616-1982-4B3D-9F15-665A42ABEECF}" dt="2023-07-21T15:08:12.327" v="371" actId="20577"/>
          <ac:spMkLst>
            <pc:docMk/>
            <pc:sldMk cId="4222120644" sldId="1126"/>
            <ac:spMk id="25" creationId="{467E0373-6302-9342-A618-E0CF10CB6EFE}"/>
          </ac:spMkLst>
        </pc:spChg>
      </pc:sldChg>
      <pc:sldChg chg="modSp mod">
        <pc:chgData name="DOBON RULL, BEATRIZ" userId="1b905bc4-334b-426d-b21c-72679401acbb" providerId="ADAL" clId="{E4F71616-1982-4B3D-9F15-665A42ABEECF}" dt="2023-07-21T15:15:46.442" v="400" actId="1076"/>
        <pc:sldMkLst>
          <pc:docMk/>
          <pc:sldMk cId="3312496283" sldId="1127"/>
        </pc:sldMkLst>
        <pc:spChg chg="mod">
          <ac:chgData name="DOBON RULL, BEATRIZ" userId="1b905bc4-334b-426d-b21c-72679401acbb" providerId="ADAL" clId="{E4F71616-1982-4B3D-9F15-665A42ABEECF}" dt="2023-07-21T15:09:40.486" v="376"/>
          <ac:spMkLst>
            <pc:docMk/>
            <pc:sldMk cId="3312496283" sldId="1127"/>
            <ac:spMk id="8" creationId="{2A2EE7B3-D867-34DF-6B75-9BA841CA2931}"/>
          </ac:spMkLst>
        </pc:spChg>
        <pc:spChg chg="mod">
          <ac:chgData name="DOBON RULL, BEATRIZ" userId="1b905bc4-334b-426d-b21c-72679401acbb" providerId="ADAL" clId="{E4F71616-1982-4B3D-9F15-665A42ABEECF}" dt="2023-07-21T15:10:45.971" v="386" actId="1076"/>
          <ac:spMkLst>
            <pc:docMk/>
            <pc:sldMk cId="3312496283" sldId="1127"/>
            <ac:spMk id="20" creationId="{17B6F50C-C001-868D-D780-7FC93D39EE85}"/>
          </ac:spMkLst>
        </pc:spChg>
        <pc:spChg chg="mod">
          <ac:chgData name="DOBON RULL, BEATRIZ" userId="1b905bc4-334b-426d-b21c-72679401acbb" providerId="ADAL" clId="{E4F71616-1982-4B3D-9F15-665A42ABEECF}" dt="2023-07-21T15:11:14.333" v="390" actId="1076"/>
          <ac:spMkLst>
            <pc:docMk/>
            <pc:sldMk cId="3312496283" sldId="1127"/>
            <ac:spMk id="22" creationId="{7194DA91-5BA0-D8B5-DE00-9C4AFD66EE5C}"/>
          </ac:spMkLst>
        </pc:spChg>
        <pc:spChg chg="mod">
          <ac:chgData name="DOBON RULL, BEATRIZ" userId="1b905bc4-334b-426d-b21c-72679401acbb" providerId="ADAL" clId="{E4F71616-1982-4B3D-9F15-665A42ABEECF}" dt="2023-07-21T15:11:47.061" v="393" actId="207"/>
          <ac:spMkLst>
            <pc:docMk/>
            <pc:sldMk cId="3312496283" sldId="1127"/>
            <ac:spMk id="24" creationId="{EB50FF4F-03A7-8726-79F9-9C6FC6C9FA8B}"/>
          </ac:spMkLst>
        </pc:spChg>
        <pc:spChg chg="mod">
          <ac:chgData name="DOBON RULL, BEATRIZ" userId="1b905bc4-334b-426d-b21c-72679401acbb" providerId="ADAL" clId="{E4F71616-1982-4B3D-9F15-665A42ABEECF}" dt="2023-07-21T15:10:48.067" v="387" actId="1076"/>
          <ac:spMkLst>
            <pc:docMk/>
            <pc:sldMk cId="3312496283" sldId="1127"/>
            <ac:spMk id="25" creationId="{467E0373-6302-9342-A618-E0CF10CB6EFE}"/>
          </ac:spMkLst>
        </pc:spChg>
        <pc:spChg chg="mod">
          <ac:chgData name="DOBON RULL, BEATRIZ" userId="1b905bc4-334b-426d-b21c-72679401acbb" providerId="ADAL" clId="{E4F71616-1982-4B3D-9F15-665A42ABEECF}" dt="2023-07-21T15:12:14.726" v="396" actId="1076"/>
          <ac:spMkLst>
            <pc:docMk/>
            <pc:sldMk cId="3312496283" sldId="1127"/>
            <ac:spMk id="28" creationId="{16547243-AB74-8F28-CDCD-648C6B5DE06A}"/>
          </ac:spMkLst>
        </pc:spChg>
        <pc:spChg chg="mod">
          <ac:chgData name="DOBON RULL, BEATRIZ" userId="1b905bc4-334b-426d-b21c-72679401acbb" providerId="ADAL" clId="{E4F71616-1982-4B3D-9F15-665A42ABEECF}" dt="2023-07-21T15:15:46.442" v="400" actId="1076"/>
          <ac:spMkLst>
            <pc:docMk/>
            <pc:sldMk cId="3312496283" sldId="1127"/>
            <ac:spMk id="29" creationId="{03D6770E-7D92-C7DA-015F-CB401058C869}"/>
          </ac:spMkLst>
        </pc:spChg>
      </pc:sldChg>
      <pc:sldChg chg="modSp mod">
        <pc:chgData name="DOBON RULL, BEATRIZ" userId="1b905bc4-334b-426d-b21c-72679401acbb" providerId="ADAL" clId="{E4F71616-1982-4B3D-9F15-665A42ABEECF}" dt="2023-07-21T15:19:46.088" v="424" actId="33524"/>
        <pc:sldMkLst>
          <pc:docMk/>
          <pc:sldMk cId="1166086375" sldId="1128"/>
        </pc:sldMkLst>
        <pc:spChg chg="mod">
          <ac:chgData name="DOBON RULL, BEATRIZ" userId="1b905bc4-334b-426d-b21c-72679401acbb" providerId="ADAL" clId="{E4F71616-1982-4B3D-9F15-665A42ABEECF}" dt="2023-07-21T15:17:12.455" v="403"/>
          <ac:spMkLst>
            <pc:docMk/>
            <pc:sldMk cId="1166086375" sldId="1128"/>
            <ac:spMk id="8" creationId="{2A2EE7B3-D867-34DF-6B75-9BA841CA2931}"/>
          </ac:spMkLst>
        </pc:spChg>
        <pc:spChg chg="mod">
          <ac:chgData name="DOBON RULL, BEATRIZ" userId="1b905bc4-334b-426d-b21c-72679401acbb" providerId="ADAL" clId="{E4F71616-1982-4B3D-9F15-665A42ABEECF}" dt="2023-07-21T15:17:38.653" v="407" actId="123"/>
          <ac:spMkLst>
            <pc:docMk/>
            <pc:sldMk cId="1166086375" sldId="1128"/>
            <ac:spMk id="18" creationId="{D0869247-9C2E-1177-12DF-91DA537EF461}"/>
          </ac:spMkLst>
        </pc:spChg>
        <pc:spChg chg="mod">
          <ac:chgData name="DOBON RULL, BEATRIZ" userId="1b905bc4-334b-426d-b21c-72679401acbb" providerId="ADAL" clId="{E4F71616-1982-4B3D-9F15-665A42ABEECF}" dt="2023-07-21T15:18:10.099" v="410" actId="207"/>
          <ac:spMkLst>
            <pc:docMk/>
            <pc:sldMk cId="1166086375" sldId="1128"/>
            <ac:spMk id="20" creationId="{17B6F50C-C001-868D-D780-7FC93D39EE85}"/>
          </ac:spMkLst>
        </pc:spChg>
        <pc:spChg chg="mod">
          <ac:chgData name="DOBON RULL, BEATRIZ" userId="1b905bc4-334b-426d-b21c-72679401acbb" providerId="ADAL" clId="{E4F71616-1982-4B3D-9F15-665A42ABEECF}" dt="2023-07-21T15:18:32.345" v="412" actId="207"/>
          <ac:spMkLst>
            <pc:docMk/>
            <pc:sldMk cId="1166086375" sldId="1128"/>
            <ac:spMk id="22" creationId="{7194DA91-5BA0-D8B5-DE00-9C4AFD66EE5C}"/>
          </ac:spMkLst>
        </pc:spChg>
        <pc:spChg chg="mod">
          <ac:chgData name="DOBON RULL, BEATRIZ" userId="1b905bc4-334b-426d-b21c-72679401acbb" providerId="ADAL" clId="{E4F71616-1982-4B3D-9F15-665A42ABEECF}" dt="2023-07-21T15:19:10.038" v="418" actId="12"/>
          <ac:spMkLst>
            <pc:docMk/>
            <pc:sldMk cId="1166086375" sldId="1128"/>
            <ac:spMk id="25" creationId="{467E0373-6302-9342-A618-E0CF10CB6EFE}"/>
          </ac:spMkLst>
        </pc:spChg>
        <pc:spChg chg="mod">
          <ac:chgData name="DOBON RULL, BEATRIZ" userId="1b905bc4-334b-426d-b21c-72679401acbb" providerId="ADAL" clId="{E4F71616-1982-4B3D-9F15-665A42ABEECF}" dt="2023-07-21T15:19:46.088" v="424" actId="33524"/>
          <ac:spMkLst>
            <pc:docMk/>
            <pc:sldMk cId="1166086375" sldId="1128"/>
            <ac:spMk id="28" creationId="{16547243-AB74-8F28-CDCD-648C6B5DE06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3"/>
            <a:ext cx="2950678" cy="496506"/>
          </a:xfrm>
          <a:prstGeom prst="rect">
            <a:avLst/>
          </a:prstGeom>
        </p:spPr>
        <p:txBody>
          <a:bodyPr vert="horz" lIns="88353" tIns="44176" rIns="88353" bIns="44176" rtlCol="0"/>
          <a:lstStyle>
            <a:lvl1pPr algn="l">
              <a:defRPr sz="1200"/>
            </a:lvl1pPr>
          </a:lstStyle>
          <a:p>
            <a:endParaRPr lang="es-ES" dirty="0"/>
          </a:p>
        </p:txBody>
      </p:sp>
      <p:sp>
        <p:nvSpPr>
          <p:cNvPr id="3" name="2 Marcador de fecha"/>
          <p:cNvSpPr>
            <a:spLocks noGrp="1"/>
          </p:cNvSpPr>
          <p:nvPr>
            <p:ph type="dt" sz="quarter" idx="1"/>
          </p:nvPr>
        </p:nvSpPr>
        <p:spPr>
          <a:xfrm>
            <a:off x="3856590" y="3"/>
            <a:ext cx="2950678" cy="496506"/>
          </a:xfrm>
          <a:prstGeom prst="rect">
            <a:avLst/>
          </a:prstGeom>
        </p:spPr>
        <p:txBody>
          <a:bodyPr vert="horz" lIns="88353" tIns="44176" rIns="88353" bIns="44176" rtlCol="0"/>
          <a:lstStyle>
            <a:lvl1pPr algn="r">
              <a:defRPr sz="1200"/>
            </a:lvl1pPr>
          </a:lstStyle>
          <a:p>
            <a:fld id="{CC5818EE-D2A7-450A-B2A7-3C7C3D64BB62}" type="datetimeFigureOut">
              <a:rPr lang="es-ES" smtClean="0"/>
              <a:pPr/>
              <a:t>24/07/2023</a:t>
            </a:fld>
            <a:endParaRPr lang="es-ES" dirty="0"/>
          </a:p>
        </p:txBody>
      </p:sp>
      <p:sp>
        <p:nvSpPr>
          <p:cNvPr id="4" name="3 Marcador de pie de página"/>
          <p:cNvSpPr>
            <a:spLocks noGrp="1"/>
          </p:cNvSpPr>
          <p:nvPr>
            <p:ph type="ftr" sz="quarter" idx="2"/>
          </p:nvPr>
        </p:nvSpPr>
        <p:spPr>
          <a:xfrm>
            <a:off x="0" y="9442877"/>
            <a:ext cx="2950678" cy="496506"/>
          </a:xfrm>
          <a:prstGeom prst="rect">
            <a:avLst/>
          </a:prstGeom>
        </p:spPr>
        <p:txBody>
          <a:bodyPr vert="horz" lIns="88353" tIns="44176" rIns="88353" bIns="44176" rtlCol="0" anchor="b"/>
          <a:lstStyle>
            <a:lvl1pPr algn="l">
              <a:defRPr sz="1200"/>
            </a:lvl1pPr>
          </a:lstStyle>
          <a:p>
            <a:endParaRPr lang="es-ES" dirty="0"/>
          </a:p>
        </p:txBody>
      </p:sp>
      <p:sp>
        <p:nvSpPr>
          <p:cNvPr id="5" name="4 Marcador de número de diapositiva"/>
          <p:cNvSpPr>
            <a:spLocks noGrp="1"/>
          </p:cNvSpPr>
          <p:nvPr>
            <p:ph type="sldNum" sz="quarter" idx="3"/>
          </p:nvPr>
        </p:nvSpPr>
        <p:spPr>
          <a:xfrm>
            <a:off x="3856590" y="9442877"/>
            <a:ext cx="2950678" cy="496506"/>
          </a:xfrm>
          <a:prstGeom prst="rect">
            <a:avLst/>
          </a:prstGeom>
        </p:spPr>
        <p:txBody>
          <a:bodyPr vert="horz" lIns="88353" tIns="44176" rIns="88353" bIns="44176" rtlCol="0" anchor="b"/>
          <a:lstStyle>
            <a:lvl1pPr algn="r">
              <a:defRPr sz="1200"/>
            </a:lvl1pPr>
          </a:lstStyle>
          <a:p>
            <a:fld id="{75C55384-A26B-4789-B8DA-92AB010C375A}" type="slidenum">
              <a:rPr lang="es-ES" smtClean="0"/>
              <a:pPr/>
              <a:t>‹Nº›</a:t>
            </a:fld>
            <a:endParaRPr lang="es-ES" dirty="0"/>
          </a:p>
        </p:txBody>
      </p:sp>
    </p:spTree>
    <p:extLst>
      <p:ext uri="{BB962C8B-B14F-4D97-AF65-F5344CB8AC3E}">
        <p14:creationId xmlns:p14="http://schemas.microsoft.com/office/powerpoint/2010/main" val="16936352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3" y="2"/>
            <a:ext cx="2950475" cy="497047"/>
          </a:xfrm>
          <a:prstGeom prst="rect">
            <a:avLst/>
          </a:prstGeom>
        </p:spPr>
        <p:txBody>
          <a:bodyPr vert="horz" lIns="95703" tIns="47852" rIns="95703" bIns="47852" rtlCol="0"/>
          <a:lstStyle>
            <a:lvl1pPr algn="l">
              <a:defRPr sz="1400"/>
            </a:lvl1pPr>
          </a:lstStyle>
          <a:p>
            <a:endParaRPr lang="es-ES" dirty="0"/>
          </a:p>
        </p:txBody>
      </p:sp>
      <p:sp>
        <p:nvSpPr>
          <p:cNvPr id="3" name="2 Marcador de fecha"/>
          <p:cNvSpPr>
            <a:spLocks noGrp="1"/>
          </p:cNvSpPr>
          <p:nvPr>
            <p:ph type="dt" idx="1"/>
          </p:nvPr>
        </p:nvSpPr>
        <p:spPr>
          <a:xfrm>
            <a:off x="3856742" y="2"/>
            <a:ext cx="2950475" cy="497047"/>
          </a:xfrm>
          <a:prstGeom prst="rect">
            <a:avLst/>
          </a:prstGeom>
        </p:spPr>
        <p:txBody>
          <a:bodyPr vert="horz" lIns="95703" tIns="47852" rIns="95703" bIns="47852" rtlCol="0"/>
          <a:lstStyle>
            <a:lvl1pPr algn="r">
              <a:defRPr sz="1400"/>
            </a:lvl1pPr>
          </a:lstStyle>
          <a:p>
            <a:fld id="{7214ED88-603B-489E-A5E1-A4601A4EDDC2}" type="datetimeFigureOut">
              <a:rPr lang="es-ES" smtClean="0"/>
              <a:pPr/>
              <a:t>24/07/2023</a:t>
            </a:fld>
            <a:endParaRPr lang="es-ES" dirty="0"/>
          </a:p>
        </p:txBody>
      </p:sp>
      <p:sp>
        <p:nvSpPr>
          <p:cNvPr id="4" name="3 Marcador de imagen de diapositiva"/>
          <p:cNvSpPr>
            <a:spLocks noGrp="1" noRot="1" noChangeAspect="1"/>
          </p:cNvSpPr>
          <p:nvPr>
            <p:ph type="sldImg" idx="2"/>
          </p:nvPr>
        </p:nvSpPr>
        <p:spPr>
          <a:xfrm>
            <a:off x="920750" y="747713"/>
            <a:ext cx="4967288" cy="3725862"/>
          </a:xfrm>
          <a:prstGeom prst="rect">
            <a:avLst/>
          </a:prstGeom>
          <a:noFill/>
          <a:ln w="12700">
            <a:solidFill>
              <a:prstClr val="black"/>
            </a:solidFill>
          </a:ln>
        </p:spPr>
        <p:txBody>
          <a:bodyPr vert="horz" lIns="95703" tIns="47852" rIns="95703" bIns="47852" rtlCol="0" anchor="ctr"/>
          <a:lstStyle/>
          <a:p>
            <a:endParaRPr lang="es-ES" dirty="0"/>
          </a:p>
        </p:txBody>
      </p:sp>
      <p:sp>
        <p:nvSpPr>
          <p:cNvPr id="5" name="4 Marcador de notas"/>
          <p:cNvSpPr>
            <a:spLocks noGrp="1"/>
          </p:cNvSpPr>
          <p:nvPr>
            <p:ph type="body" sz="quarter" idx="3"/>
          </p:nvPr>
        </p:nvSpPr>
        <p:spPr>
          <a:xfrm>
            <a:off x="680880" y="4721942"/>
            <a:ext cx="5447030" cy="4473416"/>
          </a:xfrm>
          <a:prstGeom prst="rect">
            <a:avLst/>
          </a:prstGeom>
        </p:spPr>
        <p:txBody>
          <a:bodyPr vert="horz" lIns="95703" tIns="47852" rIns="95703" bIns="47852"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3" y="9442155"/>
            <a:ext cx="2950475" cy="497047"/>
          </a:xfrm>
          <a:prstGeom prst="rect">
            <a:avLst/>
          </a:prstGeom>
        </p:spPr>
        <p:txBody>
          <a:bodyPr vert="horz" lIns="95703" tIns="47852" rIns="95703" bIns="47852" rtlCol="0" anchor="b"/>
          <a:lstStyle>
            <a:lvl1pPr algn="l">
              <a:defRPr sz="1400"/>
            </a:lvl1pPr>
          </a:lstStyle>
          <a:p>
            <a:endParaRPr lang="es-ES" dirty="0"/>
          </a:p>
        </p:txBody>
      </p:sp>
      <p:sp>
        <p:nvSpPr>
          <p:cNvPr id="7" name="6 Marcador de número de diapositiva"/>
          <p:cNvSpPr>
            <a:spLocks noGrp="1"/>
          </p:cNvSpPr>
          <p:nvPr>
            <p:ph type="sldNum" sz="quarter" idx="5"/>
          </p:nvPr>
        </p:nvSpPr>
        <p:spPr>
          <a:xfrm>
            <a:off x="3856742" y="9442155"/>
            <a:ext cx="2950475" cy="497047"/>
          </a:xfrm>
          <a:prstGeom prst="rect">
            <a:avLst/>
          </a:prstGeom>
        </p:spPr>
        <p:txBody>
          <a:bodyPr vert="horz" lIns="95703" tIns="47852" rIns="95703" bIns="47852" rtlCol="0" anchor="b"/>
          <a:lstStyle>
            <a:lvl1pPr algn="r">
              <a:defRPr sz="1400"/>
            </a:lvl1pPr>
          </a:lstStyle>
          <a:p>
            <a:fld id="{3AEFDED8-8EB0-4863-833B-4354FFA0A19C}" type="slidenum">
              <a:rPr lang="es-ES" smtClean="0"/>
              <a:pPr/>
              <a:t>‹Nº›</a:t>
            </a:fld>
            <a:endParaRPr lang="es-ES" dirty="0"/>
          </a:p>
        </p:txBody>
      </p:sp>
    </p:spTree>
    <p:extLst>
      <p:ext uri="{BB962C8B-B14F-4D97-AF65-F5344CB8AC3E}">
        <p14:creationId xmlns:p14="http://schemas.microsoft.com/office/powerpoint/2010/main" val="97775022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15:notes"/>
          <p:cNvSpPr>
            <a:spLocks noGrp="1" noRot="1" noChangeAspect="1"/>
          </p:cNvSpPr>
          <p:nvPr>
            <p:ph type="sldImg" idx="2"/>
          </p:nvPr>
        </p:nvSpPr>
        <p:spPr>
          <a:xfrm>
            <a:off x="922338" y="749300"/>
            <a:ext cx="4964112"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3" name="Google Shape;193;p15: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0" lvl="0" indent="0" algn="l" rtl="0">
              <a:lnSpc>
                <a:spcPct val="100000"/>
              </a:lnSpc>
              <a:spcBef>
                <a:spcPts val="0"/>
              </a:spcBef>
              <a:spcAft>
                <a:spcPts val="0"/>
              </a:spcAft>
              <a:buSzPts val="1400"/>
              <a:buNone/>
            </a:pPr>
            <a:endParaRPr/>
          </a:p>
        </p:txBody>
      </p:sp>
      <p:sp>
        <p:nvSpPr>
          <p:cNvPr id="194" name="Google Shape;194;p15: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ca-E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39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_Títol">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endParaRPr lang="ca-ES" noProof="0" dirty="0"/>
          </a:p>
        </p:txBody>
      </p:sp>
      <p:sp>
        <p:nvSpPr>
          <p:cNvPr id="3" name="2 Marcador de pie de página"/>
          <p:cNvSpPr>
            <a:spLocks noGrp="1"/>
          </p:cNvSpPr>
          <p:nvPr>
            <p:ph type="ftr" sz="quarter" idx="11"/>
          </p:nvPr>
        </p:nvSpPr>
        <p:spPr/>
        <p:txBody>
          <a:bodyPr/>
          <a:lstStyle/>
          <a:p>
            <a:endParaRPr lang="ca-ES" noProof="0" dirty="0"/>
          </a:p>
        </p:txBody>
      </p:sp>
      <p:sp>
        <p:nvSpPr>
          <p:cNvPr id="4" name="3 Marcador de número de diapositiva"/>
          <p:cNvSpPr>
            <a:spLocks noGrp="1"/>
          </p:cNvSpPr>
          <p:nvPr>
            <p:ph type="sldNum" sz="quarter" idx="12"/>
          </p:nvPr>
        </p:nvSpPr>
        <p:spPr/>
        <p:txBody>
          <a:bodyPr/>
          <a:lstStyle/>
          <a:p>
            <a:fld id="{D07BDE9A-D99B-44C9-B09B-7428EAC9ED23}" type="slidenum">
              <a:rPr lang="ca-ES" noProof="0" smtClean="0"/>
              <a:pPr/>
              <a:t>‹Nº›</a:t>
            </a:fld>
            <a:endParaRPr lang="ca-ES" noProof="0" dirty="0"/>
          </a:p>
        </p:txBody>
      </p:sp>
      <p:sp>
        <p:nvSpPr>
          <p:cNvPr id="5" name="1 Título"/>
          <p:cNvSpPr>
            <a:spLocks noGrp="1"/>
          </p:cNvSpPr>
          <p:nvPr>
            <p:ph type="ctrTitle"/>
          </p:nvPr>
        </p:nvSpPr>
        <p:spPr>
          <a:xfrm>
            <a:off x="4294208" y="1528541"/>
            <a:ext cx="4152417" cy="1470025"/>
          </a:xfrm>
        </p:spPr>
        <p:txBody>
          <a:bodyPr>
            <a:normAutofit/>
          </a:bodyPr>
          <a:lstStyle>
            <a:lvl1pPr algn="l">
              <a:defRPr sz="2600" b="1">
                <a:solidFill>
                  <a:schemeClr val="bg1"/>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6" name="2 Subtítulo"/>
          <p:cNvSpPr>
            <a:spLocks noGrp="1"/>
          </p:cNvSpPr>
          <p:nvPr>
            <p:ph type="subTitle" idx="1"/>
          </p:nvPr>
        </p:nvSpPr>
        <p:spPr>
          <a:xfrm>
            <a:off x="4294207" y="3356658"/>
            <a:ext cx="4152417" cy="684836"/>
          </a:xfrm>
        </p:spPr>
        <p:txBody>
          <a:bodyPr>
            <a:noAutofit/>
          </a:bodyPr>
          <a:lstStyle>
            <a:lvl1pPr marL="0" indent="0" algn="l">
              <a:buNone/>
              <a:defRPr sz="2200">
                <a:solidFill>
                  <a:schemeClr val="bg1"/>
                </a:solidFill>
                <a:latin typeface="Source Sans Pro" charset="0"/>
                <a:ea typeface="Source Sans Pro" charset="0"/>
                <a:cs typeface="Source Sans Pro"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a-ES" noProof="0" dirty="0" err="1"/>
              <a:t>Haga</a:t>
            </a:r>
            <a:r>
              <a:rPr lang="ca-ES" noProof="0" dirty="0"/>
              <a:t> clic para modificar el estilo de </a:t>
            </a:r>
            <a:r>
              <a:rPr lang="ca-ES" noProof="0" dirty="0" err="1"/>
              <a:t>subtítulo</a:t>
            </a:r>
            <a:r>
              <a:rPr lang="ca-ES" noProof="0" dirty="0"/>
              <a:t> del </a:t>
            </a:r>
            <a:r>
              <a:rPr lang="ca-ES" noProof="0" dirty="0" err="1"/>
              <a:t>patrón</a:t>
            </a:r>
            <a:endParaRPr lang="ca-ES" noProof="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S_Text">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4699" y="1134319"/>
            <a:ext cx="8201685" cy="4991843"/>
          </a:xfrm>
        </p:spPr>
        <p:txBody>
          <a:bodyPr>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6" name="5 Marcador de número de diapositiva"/>
          <p:cNvSpPr>
            <a:spLocks noGrp="1"/>
          </p:cNvSpPr>
          <p:nvPr>
            <p:ph type="sldNum" sz="quarter" idx="12"/>
          </p:nvPr>
        </p:nvSpPr>
        <p:spPr/>
        <p:txBody>
          <a:bodyPr/>
          <a:lstStyle/>
          <a:p>
            <a:fld id="{5336F0B7-EF37-4B31-BA1E-D2B9204CDF2B}" type="slidenum">
              <a:rPr lang="ca-ES" noProof="0" smtClean="0"/>
              <a:pPr/>
              <a:t>‹Nº›</a:t>
            </a:fld>
            <a:endParaRPr lang="ca-ES" noProof="0" dirty="0"/>
          </a:p>
        </p:txBody>
      </p:sp>
      <p:sp>
        <p:nvSpPr>
          <p:cNvPr id="7"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1521802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os columnas">
    <p:spTree>
      <p:nvGrpSpPr>
        <p:cNvPr id="1" name=""/>
        <p:cNvGrpSpPr/>
        <p:nvPr/>
      </p:nvGrpSpPr>
      <p:grpSpPr>
        <a:xfrm>
          <a:off x="0" y="0"/>
          <a:ext cx="0" cy="0"/>
          <a:chOff x="0" y="0"/>
          <a:chExt cx="0" cy="0"/>
        </a:xfrm>
      </p:grpSpPr>
      <p:sp>
        <p:nvSpPr>
          <p:cNvPr id="3" name="Marcador de número de diapositiva 2"/>
          <p:cNvSpPr>
            <a:spLocks noGrp="1"/>
          </p:cNvSpPr>
          <p:nvPr>
            <p:ph type="sldNum" sz="quarter" idx="10"/>
          </p:nvPr>
        </p:nvSpPr>
        <p:spPr/>
        <p:txBody>
          <a:bodyPr/>
          <a:lstStyle/>
          <a:p>
            <a:fld id="{5336F0B7-EF37-4B31-BA1E-D2B9204CDF2B}" type="slidenum">
              <a:rPr lang="tr-TR" smtClean="0"/>
              <a:pPr/>
              <a:t>‹Nº›</a:t>
            </a:fld>
            <a:endParaRPr lang="tr-TR" dirty="0"/>
          </a:p>
        </p:txBody>
      </p:sp>
      <p:sp>
        <p:nvSpPr>
          <p:cNvPr id="4" name="2 Marcador de contenido"/>
          <p:cNvSpPr>
            <a:spLocks noGrp="1"/>
          </p:cNvSpPr>
          <p:nvPr>
            <p:ph idx="1"/>
          </p:nvPr>
        </p:nvSpPr>
        <p:spPr>
          <a:xfrm>
            <a:off x="454699" y="1134319"/>
            <a:ext cx="8201685" cy="4991843"/>
          </a:xfrm>
        </p:spPr>
        <p:txBody>
          <a:bodyPr numCol="2">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5"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17442808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una columna">
    <p:spTree>
      <p:nvGrpSpPr>
        <p:cNvPr id="1" name=""/>
        <p:cNvGrpSpPr/>
        <p:nvPr/>
      </p:nvGrpSpPr>
      <p:grpSpPr>
        <a:xfrm>
          <a:off x="0" y="0"/>
          <a:ext cx="0" cy="0"/>
          <a:chOff x="0" y="0"/>
          <a:chExt cx="0" cy="0"/>
        </a:xfrm>
      </p:grpSpPr>
      <p:sp>
        <p:nvSpPr>
          <p:cNvPr id="3" name="Marcador de número de diapositiva 2"/>
          <p:cNvSpPr>
            <a:spLocks noGrp="1"/>
          </p:cNvSpPr>
          <p:nvPr>
            <p:ph type="sldNum" sz="quarter" idx="10"/>
          </p:nvPr>
        </p:nvSpPr>
        <p:spPr/>
        <p:txBody>
          <a:bodyPr/>
          <a:lstStyle/>
          <a:p>
            <a:fld id="{5336F0B7-EF37-4B31-BA1E-D2B9204CDF2B}" type="slidenum">
              <a:rPr lang="tr-TR" smtClean="0"/>
              <a:pPr/>
              <a:t>‹Nº›</a:t>
            </a:fld>
            <a:endParaRPr lang="tr-TR" dirty="0"/>
          </a:p>
        </p:txBody>
      </p:sp>
      <p:sp>
        <p:nvSpPr>
          <p:cNvPr id="4" name="2 Marcador de contenido"/>
          <p:cNvSpPr>
            <a:spLocks noGrp="1"/>
          </p:cNvSpPr>
          <p:nvPr>
            <p:ph idx="1"/>
          </p:nvPr>
        </p:nvSpPr>
        <p:spPr>
          <a:xfrm>
            <a:off x="454700" y="1134319"/>
            <a:ext cx="4134886" cy="4991843"/>
          </a:xfrm>
        </p:spPr>
        <p:txBody>
          <a:bodyPr numCol="1">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5"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385041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S_Tasques">
    <p:spTree>
      <p:nvGrpSpPr>
        <p:cNvPr id="1" name=""/>
        <p:cNvGrpSpPr/>
        <p:nvPr/>
      </p:nvGrpSpPr>
      <p:grpSpPr>
        <a:xfrm>
          <a:off x="0" y="0"/>
          <a:ext cx="0" cy="0"/>
          <a:chOff x="0" y="0"/>
          <a:chExt cx="0" cy="0"/>
        </a:xfrm>
      </p:grpSpPr>
      <p:sp>
        <p:nvSpPr>
          <p:cNvPr id="6" name="CuadroTexto 5"/>
          <p:cNvSpPr txBox="1"/>
          <p:nvPr userDrawn="1"/>
        </p:nvSpPr>
        <p:spPr>
          <a:xfrm>
            <a:off x="454699" y="1075537"/>
            <a:ext cx="5401352" cy="523220"/>
          </a:xfrm>
          <a:prstGeom prst="rect">
            <a:avLst/>
          </a:prstGeom>
          <a:noFill/>
        </p:spPr>
        <p:txBody>
          <a:bodyPr wrap="square" rtlCol="0">
            <a:spAutoFit/>
          </a:bodyPr>
          <a:lstStyle/>
          <a:p>
            <a:r>
              <a:rPr lang="ca-ES" sz="2800" b="1" noProof="0" dirty="0">
                <a:latin typeface="Source Sans Pro"/>
                <a:cs typeface="Source Sans Pro"/>
              </a:rPr>
              <a:t>Planificació properes tasques</a:t>
            </a:r>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‹Nº›</a:t>
            </a:fld>
            <a:endParaRPr lang="ca-ES" noProof="0" dirty="0"/>
          </a:p>
        </p:txBody>
      </p:sp>
      <p:sp>
        <p:nvSpPr>
          <p:cNvPr id="3" name="Marcador de texto 2"/>
          <p:cNvSpPr>
            <a:spLocks noGrp="1"/>
          </p:cNvSpPr>
          <p:nvPr>
            <p:ph type="body" sz="quarter" idx="13"/>
          </p:nvPr>
        </p:nvSpPr>
        <p:spPr>
          <a:xfrm>
            <a:off x="566738" y="1782763"/>
            <a:ext cx="8089900" cy="4270375"/>
          </a:xfrm>
        </p:spPr>
        <p:txBody>
          <a:bodyPr>
            <a:normAutofit/>
          </a:bodyPr>
          <a:lstStyle>
            <a:lvl1pPr>
              <a:defRPr sz="1600">
                <a:latin typeface="Source Sans Pro" charset="0"/>
                <a:ea typeface="Source Sans Pro" charset="0"/>
                <a:cs typeface="Source Sans Pro" charset="0"/>
              </a:defRPr>
            </a:lvl1pPr>
            <a:lvl2pPr>
              <a:defRPr sz="1600">
                <a:latin typeface="Source Sans Pro" charset="0"/>
                <a:ea typeface="Source Sans Pro" charset="0"/>
                <a:cs typeface="Source Sans Pro" charset="0"/>
              </a:defRPr>
            </a:lvl2pPr>
            <a:lvl3pPr>
              <a:defRPr sz="1600">
                <a:latin typeface="Source Sans Pro" charset="0"/>
                <a:ea typeface="Source Sans Pro" charset="0"/>
                <a:cs typeface="Source Sans Pro" charset="0"/>
              </a:defRPr>
            </a:lvl3pPr>
            <a:lvl4pPr>
              <a:defRPr sz="1600">
                <a:latin typeface="Source Sans Pro" charset="0"/>
                <a:ea typeface="Source Sans Pro" charset="0"/>
                <a:cs typeface="Source Sans Pro" charset="0"/>
              </a:defRPr>
            </a:lvl4pPr>
            <a:lvl5pPr>
              <a:defRPr sz="1600">
                <a:latin typeface="Source Sans Pro" charset="0"/>
                <a:ea typeface="Source Sans Pro" charset="0"/>
                <a:cs typeface="Source Sans Pro" charset="0"/>
              </a:defRPr>
            </a:lvl5pPr>
          </a:lstStyle>
          <a:p>
            <a:pPr lvl="0"/>
            <a:r>
              <a:rPr lang="es-ES_tradnl"/>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Tree>
    <p:extLst>
      <p:ext uri="{BB962C8B-B14F-4D97-AF65-F5344CB8AC3E}">
        <p14:creationId xmlns:p14="http://schemas.microsoft.com/office/powerpoint/2010/main" val="19063020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S_Planificació">
    <p:spTree>
      <p:nvGrpSpPr>
        <p:cNvPr id="1" name=""/>
        <p:cNvGrpSpPr/>
        <p:nvPr/>
      </p:nvGrpSpPr>
      <p:grpSpPr>
        <a:xfrm>
          <a:off x="0" y="0"/>
          <a:ext cx="0" cy="0"/>
          <a:chOff x="0" y="0"/>
          <a:chExt cx="0" cy="0"/>
        </a:xfrm>
      </p:grpSpPr>
      <p:sp>
        <p:nvSpPr>
          <p:cNvPr id="6" name="CuadroTexto 5"/>
          <p:cNvSpPr txBox="1"/>
          <p:nvPr userDrawn="1"/>
        </p:nvSpPr>
        <p:spPr>
          <a:xfrm>
            <a:off x="454699" y="1075537"/>
            <a:ext cx="5170597" cy="523220"/>
          </a:xfrm>
          <a:prstGeom prst="rect">
            <a:avLst/>
          </a:prstGeom>
          <a:noFill/>
        </p:spPr>
        <p:txBody>
          <a:bodyPr wrap="square" rtlCol="0">
            <a:spAutoFit/>
          </a:bodyPr>
          <a:lstStyle/>
          <a:p>
            <a:r>
              <a:rPr lang="ca-ES" sz="2800" b="1" noProof="0" dirty="0">
                <a:latin typeface="Source Sans Pro"/>
                <a:cs typeface="Source Sans Pro"/>
              </a:rPr>
              <a:t>Planificació</a:t>
            </a:r>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‹Nº›</a:t>
            </a:fld>
            <a:endParaRPr lang="ca-ES" noProof="0" dirty="0"/>
          </a:p>
        </p:txBody>
      </p:sp>
    </p:spTree>
    <p:extLst>
      <p:ext uri="{BB962C8B-B14F-4D97-AF65-F5344CB8AC3E}">
        <p14:creationId xmlns:p14="http://schemas.microsoft.com/office/powerpoint/2010/main" val="8131652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5" name="4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es-ES" smtClean="0"/>
              <a:pPr/>
              <a:t>‹Nº›</a:t>
            </a:fld>
            <a:endParaRPr lang="es-E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5" name="4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6" name="5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7" name="6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8" name="7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9" name="8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4" name="3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5" name="4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ORTADA2_Títol">
    <p:spTree>
      <p:nvGrpSpPr>
        <p:cNvPr id="1" name=""/>
        <p:cNvGrpSpPr/>
        <p:nvPr/>
      </p:nvGrpSpPr>
      <p:grpSpPr>
        <a:xfrm>
          <a:off x="0" y="0"/>
          <a:ext cx="0" cy="0"/>
          <a:chOff x="0" y="0"/>
          <a:chExt cx="0" cy="0"/>
        </a:xfrm>
      </p:grpSpPr>
      <p:sp>
        <p:nvSpPr>
          <p:cNvPr id="4" name="3 Marcador de fecha"/>
          <p:cNvSpPr>
            <a:spLocks noGrp="1"/>
          </p:cNvSpPr>
          <p:nvPr>
            <p:ph type="dt" sz="half" idx="10"/>
          </p:nvPr>
        </p:nvSpPr>
        <p:spPr/>
        <p:txBody>
          <a:bodyPr/>
          <a:lstStyle/>
          <a:p>
            <a:endParaRPr lang="ca-ES" noProof="0" dirty="0"/>
          </a:p>
        </p:txBody>
      </p:sp>
      <p:sp>
        <p:nvSpPr>
          <p:cNvPr id="5" name="4 Marcador de pie de página"/>
          <p:cNvSpPr>
            <a:spLocks noGrp="1"/>
          </p:cNvSpPr>
          <p:nvPr>
            <p:ph type="ftr" sz="quarter" idx="11"/>
          </p:nvPr>
        </p:nvSpPr>
        <p:spPr/>
        <p:txBody>
          <a:bodyPr/>
          <a:lstStyle/>
          <a:p>
            <a:endParaRPr lang="ca-ES" noProof="0" dirty="0"/>
          </a:p>
        </p:txBody>
      </p:sp>
      <p:sp>
        <p:nvSpPr>
          <p:cNvPr id="6" name="5 Marcador de número de diapositiva"/>
          <p:cNvSpPr>
            <a:spLocks noGrp="1"/>
          </p:cNvSpPr>
          <p:nvPr>
            <p:ph type="sldNum" sz="quarter" idx="12"/>
          </p:nvPr>
        </p:nvSpPr>
        <p:spPr>
          <a:xfrm>
            <a:off x="6414689" y="6356349"/>
            <a:ext cx="2133600" cy="365125"/>
          </a:xfrm>
        </p:spPr>
        <p:txBody>
          <a:bodyPr/>
          <a:lstStyle/>
          <a:p>
            <a:fld id="{5336F0B7-EF37-4B31-BA1E-D2B9204CDF2B}" type="slidenum">
              <a:rPr lang="ca-ES" noProof="0" smtClean="0"/>
              <a:pPr/>
              <a:t>‹Nº›</a:t>
            </a:fld>
            <a:endParaRPr lang="ca-ES" noProof="0" dirty="0"/>
          </a:p>
        </p:txBody>
      </p:sp>
      <p:sp>
        <p:nvSpPr>
          <p:cNvPr id="7" name="1 Título"/>
          <p:cNvSpPr>
            <a:spLocks noGrp="1"/>
          </p:cNvSpPr>
          <p:nvPr>
            <p:ph type="ctrTitle"/>
          </p:nvPr>
        </p:nvSpPr>
        <p:spPr>
          <a:xfrm>
            <a:off x="4294208" y="2269325"/>
            <a:ext cx="4152417" cy="1470025"/>
          </a:xfrm>
        </p:spPr>
        <p:txBody>
          <a:bodyPr>
            <a:normAutofit/>
          </a:bodyPr>
          <a:lstStyle>
            <a:lvl1pPr algn="l">
              <a:defRPr sz="2600" b="1">
                <a:solidFill>
                  <a:schemeClr val="tx1"/>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8" name="2 Subtítulo"/>
          <p:cNvSpPr>
            <a:spLocks noGrp="1"/>
          </p:cNvSpPr>
          <p:nvPr>
            <p:ph type="subTitle" idx="1"/>
          </p:nvPr>
        </p:nvSpPr>
        <p:spPr>
          <a:xfrm>
            <a:off x="4294207" y="4097442"/>
            <a:ext cx="4152417" cy="684836"/>
          </a:xfrm>
        </p:spPr>
        <p:txBody>
          <a:bodyPr>
            <a:noAutofit/>
          </a:bodyPr>
          <a:lstStyle>
            <a:lvl1pPr marL="0" indent="0" algn="l">
              <a:buNone/>
              <a:defRPr sz="2200">
                <a:solidFill>
                  <a:schemeClr val="tx1"/>
                </a:solidFill>
                <a:latin typeface="Source Sans Pro" charset="0"/>
                <a:ea typeface="Source Sans Pro" charset="0"/>
                <a:cs typeface="Source Sans Pro"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a-ES" noProof="0" dirty="0" err="1"/>
              <a:t>Haga</a:t>
            </a:r>
            <a:r>
              <a:rPr lang="ca-ES" noProof="0" dirty="0"/>
              <a:t> clic para modificar el estilo de </a:t>
            </a:r>
            <a:r>
              <a:rPr lang="ca-ES" noProof="0" dirty="0" err="1"/>
              <a:t>subtítulo</a:t>
            </a:r>
            <a:r>
              <a:rPr lang="ca-ES" noProof="0" dirty="0"/>
              <a:t> del </a:t>
            </a:r>
            <a:r>
              <a:rPr lang="ca-ES" noProof="0" dirty="0" err="1"/>
              <a:t>patrón</a:t>
            </a:r>
            <a:endParaRPr lang="ca-ES" noProof="0" dirty="0"/>
          </a:p>
        </p:txBody>
      </p:sp>
      <p:sp>
        <p:nvSpPr>
          <p:cNvPr id="13" name="Marcador de texto 12"/>
          <p:cNvSpPr>
            <a:spLocks noGrp="1"/>
          </p:cNvSpPr>
          <p:nvPr>
            <p:ph type="body" sz="quarter" idx="13"/>
          </p:nvPr>
        </p:nvSpPr>
        <p:spPr>
          <a:xfrm>
            <a:off x="4294207" y="1558467"/>
            <a:ext cx="4152417" cy="352766"/>
          </a:xfrm>
        </p:spPr>
        <p:txBody>
          <a:bodyPr>
            <a:normAutofit/>
          </a:bodyPr>
          <a:lstStyle>
            <a:lvl1pPr marL="0" indent="0">
              <a:buNone/>
              <a:defRPr sz="1200" b="1">
                <a:solidFill>
                  <a:srgbClr val="F17F09"/>
                </a:solidFill>
                <a:latin typeface="Source Sans Pro" charset="0"/>
                <a:ea typeface="Source Sans Pro" charset="0"/>
                <a:cs typeface="Source Sans Pro" charset="0"/>
              </a:defRPr>
            </a:lvl1pPr>
            <a:lvl3pPr marL="914400" indent="0">
              <a:buNone/>
              <a:defRPr/>
            </a:lvl3pPr>
            <a:lvl5pPr marL="1828800" indent="0">
              <a:buNone/>
              <a:defRPr/>
            </a:lvl5pPr>
          </a:lstStyle>
          <a:p>
            <a:pPr lvl="0"/>
            <a:endParaRPr lang="ca-ES" noProof="0" dirty="0"/>
          </a:p>
        </p:txBody>
      </p:sp>
      <p:sp>
        <p:nvSpPr>
          <p:cNvPr id="15" name="Marcador de texto 14"/>
          <p:cNvSpPr>
            <a:spLocks noGrp="1"/>
          </p:cNvSpPr>
          <p:nvPr>
            <p:ph type="body" sz="quarter" idx="14"/>
          </p:nvPr>
        </p:nvSpPr>
        <p:spPr>
          <a:xfrm>
            <a:off x="4294188" y="1911350"/>
            <a:ext cx="4152900" cy="241300"/>
          </a:xfrm>
        </p:spPr>
        <p:txBody>
          <a:bodyPr>
            <a:noAutofit/>
          </a:bodyPr>
          <a:lstStyle>
            <a:lvl1pPr marL="0" indent="0">
              <a:buNone/>
              <a:defRPr sz="1200">
                <a:solidFill>
                  <a:srgbClr val="F17F09"/>
                </a:solidFill>
                <a:latin typeface="Source Sans Pro" charset="0"/>
                <a:ea typeface="Source Sans Pro" charset="0"/>
                <a:cs typeface="Source Sans Pro" charset="0"/>
              </a:defRPr>
            </a:lvl1pPr>
            <a:lvl5pPr marL="1828800" indent="0">
              <a:buFont typeface="Arial" charset="0"/>
              <a:buNone/>
              <a:defRPr/>
            </a:lvl5pPr>
          </a:lstStyle>
          <a:p>
            <a:pPr lvl="0"/>
            <a:endParaRPr lang="ca-ES" noProof="0"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roba_DosColumnas">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
        <p:nvSpPr>
          <p:cNvPr id="5"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
        <p:nvSpPr>
          <p:cNvPr id="6" name="Marcador de texto 5"/>
          <p:cNvSpPr>
            <a:spLocks noGrp="1"/>
          </p:cNvSpPr>
          <p:nvPr>
            <p:ph type="body" sz="quarter" idx="22"/>
          </p:nvPr>
        </p:nvSpPr>
        <p:spPr>
          <a:xfrm>
            <a:off x="454699" y="1196975"/>
            <a:ext cx="8201939" cy="5006975"/>
          </a:xfrm>
        </p:spPr>
        <p:txBody>
          <a:bodyPr numCol="2">
            <a:normAutofit/>
          </a:bodyPr>
          <a:lstStyle>
            <a:lvl1pPr>
              <a:defRPr sz="1400">
                <a:latin typeface="Source Sans Pro"/>
              </a:defRPr>
            </a:lvl1pPr>
            <a:lvl2pPr>
              <a:defRPr sz="1400">
                <a:latin typeface="Source Sans Pro"/>
              </a:defRPr>
            </a:lvl2pPr>
            <a:lvl3pPr>
              <a:defRPr sz="1400">
                <a:latin typeface="Source Sans Pro"/>
              </a:defRPr>
            </a:lvl3pPr>
            <a:lvl4pPr>
              <a:defRPr sz="1400">
                <a:latin typeface="Source Sans Pro"/>
              </a:defRPr>
            </a:lvl4pPr>
            <a:lvl5pPr>
              <a:defRPr sz="1400">
                <a:latin typeface="Source Sans Pro"/>
              </a:defRPr>
            </a:lvl5p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6" name="5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7" name="6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dirty="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6" name="5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7" name="6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6" name="5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6" name="5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ORTADA_Títol">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endParaRPr lang="ca-ES" noProof="0" dirty="0"/>
          </a:p>
        </p:txBody>
      </p:sp>
      <p:sp>
        <p:nvSpPr>
          <p:cNvPr id="3" name="2 Marcador de pie de página"/>
          <p:cNvSpPr>
            <a:spLocks noGrp="1"/>
          </p:cNvSpPr>
          <p:nvPr>
            <p:ph type="ftr" sz="quarter" idx="11"/>
          </p:nvPr>
        </p:nvSpPr>
        <p:spPr/>
        <p:txBody>
          <a:bodyPr/>
          <a:lstStyle/>
          <a:p>
            <a:endParaRPr lang="ca-ES" noProof="0" dirty="0"/>
          </a:p>
        </p:txBody>
      </p:sp>
      <p:sp>
        <p:nvSpPr>
          <p:cNvPr id="4" name="3 Marcador de número de diapositiva"/>
          <p:cNvSpPr>
            <a:spLocks noGrp="1"/>
          </p:cNvSpPr>
          <p:nvPr>
            <p:ph type="sldNum" sz="quarter" idx="12"/>
          </p:nvPr>
        </p:nvSpPr>
        <p:spPr/>
        <p:txBody>
          <a:bodyPr/>
          <a:lstStyle/>
          <a:p>
            <a:fld id="{D07BDE9A-D99B-44C9-B09B-7428EAC9ED23}" type="slidenum">
              <a:rPr lang="ca-ES" noProof="0" smtClean="0"/>
              <a:pPr/>
              <a:t>‹Nº›</a:t>
            </a:fld>
            <a:endParaRPr lang="ca-ES" noProof="0" dirty="0"/>
          </a:p>
        </p:txBody>
      </p:sp>
      <p:sp>
        <p:nvSpPr>
          <p:cNvPr id="5" name="1 Título"/>
          <p:cNvSpPr>
            <a:spLocks noGrp="1"/>
          </p:cNvSpPr>
          <p:nvPr>
            <p:ph type="ctrTitle"/>
          </p:nvPr>
        </p:nvSpPr>
        <p:spPr>
          <a:xfrm>
            <a:off x="4294208" y="1528541"/>
            <a:ext cx="4152417" cy="1470025"/>
          </a:xfrm>
        </p:spPr>
        <p:txBody>
          <a:bodyPr>
            <a:normAutofit/>
          </a:bodyPr>
          <a:lstStyle>
            <a:lvl1pPr algn="l">
              <a:defRPr sz="2600" b="1">
                <a:solidFill>
                  <a:schemeClr val="bg1"/>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6" name="2 Subtítulo"/>
          <p:cNvSpPr>
            <a:spLocks noGrp="1"/>
          </p:cNvSpPr>
          <p:nvPr>
            <p:ph type="subTitle" idx="1"/>
          </p:nvPr>
        </p:nvSpPr>
        <p:spPr>
          <a:xfrm>
            <a:off x="4294207" y="3356658"/>
            <a:ext cx="4152417" cy="684836"/>
          </a:xfrm>
        </p:spPr>
        <p:txBody>
          <a:bodyPr>
            <a:noAutofit/>
          </a:bodyPr>
          <a:lstStyle>
            <a:lvl1pPr marL="0" indent="0" algn="l">
              <a:buNone/>
              <a:defRPr sz="2200">
                <a:solidFill>
                  <a:schemeClr val="bg1"/>
                </a:solidFill>
                <a:latin typeface="Source Sans Pro" charset="0"/>
                <a:ea typeface="Source Sans Pro" charset="0"/>
                <a:cs typeface="Source Sans Pro"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a-ES" noProof="0" dirty="0" err="1"/>
              <a:t>Haga</a:t>
            </a:r>
            <a:r>
              <a:rPr lang="ca-ES" noProof="0" dirty="0"/>
              <a:t> clic para modificar el estilo de </a:t>
            </a:r>
            <a:r>
              <a:rPr lang="ca-ES" noProof="0" dirty="0" err="1"/>
              <a:t>subtítulo</a:t>
            </a:r>
            <a:r>
              <a:rPr lang="ca-ES" noProof="0" dirty="0"/>
              <a:t> del </a:t>
            </a:r>
            <a:r>
              <a:rPr lang="ca-ES" noProof="0" dirty="0" err="1"/>
              <a:t>patrón</a:t>
            </a:r>
            <a:endParaRPr lang="ca-ES" noProof="0" dirty="0"/>
          </a:p>
        </p:txBody>
      </p:sp>
    </p:spTree>
    <p:extLst>
      <p:ext uri="{BB962C8B-B14F-4D97-AF65-F5344CB8AC3E}">
        <p14:creationId xmlns:p14="http://schemas.microsoft.com/office/powerpoint/2010/main" val="32464771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CONTRAPORTADA_Blanc">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F5EB569E-1BEC-524D-9579-0DBB74594551}" type="slidenum">
              <a:rPr lang="es-ES" smtClean="0"/>
              <a:t>‹Nº›</a:t>
            </a:fld>
            <a:endParaRPr lang="es-ES"/>
          </a:p>
        </p:txBody>
      </p:sp>
    </p:spTree>
    <p:extLst>
      <p:ext uri="{BB962C8B-B14F-4D97-AF65-F5344CB8AC3E}">
        <p14:creationId xmlns:p14="http://schemas.microsoft.com/office/powerpoint/2010/main" val="18073102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NTRAPORTADA_Blanc" type="blank">
  <p:cSld name="CONTRAPORTADA_Blanc">
    <p:spTree>
      <p:nvGrpSpPr>
        <p:cNvPr id="1" name="Shape 119"/>
        <p:cNvGrpSpPr/>
        <p:nvPr/>
      </p:nvGrpSpPr>
      <p:grpSpPr>
        <a:xfrm>
          <a:off x="0" y="0"/>
          <a:ext cx="0" cy="0"/>
          <a:chOff x="0" y="0"/>
          <a:chExt cx="0" cy="0"/>
        </a:xfrm>
      </p:grpSpPr>
      <p:sp>
        <p:nvSpPr>
          <p:cNvPr id="120" name="Google Shape;120;p26"/>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1" name="Google Shape;121;p26"/>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2" name="Google Shape;122;p26"/>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ca-ES"/>
              <a:t>‹Nº›</a:t>
            </a:fld>
            <a:endParaRPr/>
          </a:p>
        </p:txBody>
      </p:sp>
    </p:spTree>
    <p:extLst>
      <p:ext uri="{BB962C8B-B14F-4D97-AF65-F5344CB8AC3E}">
        <p14:creationId xmlns:p14="http://schemas.microsoft.com/office/powerpoint/2010/main" val="4194992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PORTADA2_Blanc">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endParaRPr lang="es-ES" dirty="0"/>
          </a:p>
        </p:txBody>
      </p:sp>
      <p:sp>
        <p:nvSpPr>
          <p:cNvPr id="3" name="2 Marcador de pie de página"/>
          <p:cNvSpPr>
            <a:spLocks noGrp="1"/>
          </p:cNvSpPr>
          <p:nvPr>
            <p:ph type="ftr" sz="quarter" idx="11"/>
          </p:nvPr>
        </p:nvSpPr>
        <p:spPr/>
        <p:txBody>
          <a:bodyPr/>
          <a:lstStyle/>
          <a:p>
            <a:endParaRPr lang="es-ES" dirty="0"/>
          </a:p>
        </p:txBody>
      </p:sp>
      <p:sp>
        <p:nvSpPr>
          <p:cNvPr id="4" name="3 Marcador de número de diapositiva"/>
          <p:cNvSpPr>
            <a:spLocks noGrp="1"/>
          </p:cNvSpPr>
          <p:nvPr>
            <p:ph type="sldNum" sz="quarter" idx="12"/>
          </p:nvPr>
        </p:nvSpPr>
        <p:spPr>
          <a:xfrm>
            <a:off x="6397755" y="6356349"/>
            <a:ext cx="2133600" cy="365125"/>
          </a:xfrm>
        </p:spPr>
        <p:txBody>
          <a:bodyPr/>
          <a:lstStyle/>
          <a:p>
            <a:fld id="{5336F0B7-EF37-4B31-BA1E-D2B9204CDF2B}" type="slidenum">
              <a:rPr lang="es-ES" smtClean="0"/>
              <a:pPr/>
              <a:t>‹Nº›</a:t>
            </a:fld>
            <a:endParaRPr lang="es-E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CONTRAPORTADA_Blanc">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F5EB569E-1BEC-524D-9579-0DBB74594551}" type="slidenum">
              <a:rPr lang="es-ES" smtClean="0"/>
              <a:t>‹Nº›</a:t>
            </a:fld>
            <a:endParaRPr lang="es-ES"/>
          </a:p>
        </p:txBody>
      </p:sp>
    </p:spTree>
    <p:extLst>
      <p:ext uri="{BB962C8B-B14F-4D97-AF65-F5344CB8AC3E}">
        <p14:creationId xmlns:p14="http://schemas.microsoft.com/office/powerpoint/2010/main" val="7512549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S_Fitxa_cat">
    <p:spTree>
      <p:nvGrpSpPr>
        <p:cNvPr id="1" name=""/>
        <p:cNvGrpSpPr/>
        <p:nvPr/>
      </p:nvGrpSpPr>
      <p:grpSpPr>
        <a:xfrm>
          <a:off x="0" y="0"/>
          <a:ext cx="0" cy="0"/>
          <a:chOff x="0" y="0"/>
          <a:chExt cx="0" cy="0"/>
        </a:xfrm>
      </p:grpSpPr>
      <p:sp>
        <p:nvSpPr>
          <p:cNvPr id="6" name="CuadroTexto 5"/>
          <p:cNvSpPr txBox="1"/>
          <p:nvPr userDrawn="1"/>
        </p:nvSpPr>
        <p:spPr>
          <a:xfrm>
            <a:off x="454699" y="1075537"/>
            <a:ext cx="3832643" cy="523220"/>
          </a:xfrm>
          <a:prstGeom prst="rect">
            <a:avLst/>
          </a:prstGeom>
          <a:noFill/>
        </p:spPr>
        <p:txBody>
          <a:bodyPr wrap="square" rtlCol="0">
            <a:spAutoFit/>
          </a:bodyPr>
          <a:lstStyle/>
          <a:p>
            <a:r>
              <a:rPr lang="ca-ES" sz="2800" b="1" noProof="0" dirty="0">
                <a:latin typeface="Source Sans Pro"/>
                <a:cs typeface="Source Sans Pro"/>
              </a:rPr>
              <a:t>Fitxa del projecte</a:t>
            </a:r>
          </a:p>
        </p:txBody>
      </p:sp>
      <p:graphicFrame>
        <p:nvGraphicFramePr>
          <p:cNvPr id="8" name="Tabla 7"/>
          <p:cNvGraphicFramePr>
            <a:graphicFrameLocks noGrp="1"/>
          </p:cNvGraphicFramePr>
          <p:nvPr userDrawn="1">
            <p:extLst>
              <p:ext uri="{D42A27DB-BD31-4B8C-83A1-F6EECF244321}">
                <p14:modId xmlns:p14="http://schemas.microsoft.com/office/powerpoint/2010/main" val="1977648522"/>
              </p:ext>
            </p:extLst>
          </p:nvPr>
        </p:nvGraphicFramePr>
        <p:xfrm>
          <a:off x="454699" y="2084530"/>
          <a:ext cx="8201686" cy="3375818"/>
        </p:xfrm>
        <a:graphic>
          <a:graphicData uri="http://schemas.openxmlformats.org/drawingml/2006/table">
            <a:tbl>
              <a:tblPr firstRow="1" bandRow="1">
                <a:tableStyleId>{10A1B5D5-9B99-4C35-A422-299274C87663}</a:tableStyleId>
              </a:tblPr>
              <a:tblGrid>
                <a:gridCol w="1761717">
                  <a:extLst>
                    <a:ext uri="{9D8B030D-6E8A-4147-A177-3AD203B41FA5}">
                      <a16:colId xmlns:a16="http://schemas.microsoft.com/office/drawing/2014/main" val="20000"/>
                    </a:ext>
                  </a:extLst>
                </a:gridCol>
                <a:gridCol w="6439969">
                  <a:extLst>
                    <a:ext uri="{9D8B030D-6E8A-4147-A177-3AD203B41FA5}">
                      <a16:colId xmlns:a16="http://schemas.microsoft.com/office/drawing/2014/main" val="20001"/>
                    </a:ext>
                  </a:extLst>
                </a:gridCol>
              </a:tblGrid>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Títol</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Data</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Referència</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Autors</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Client</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Contractació</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743062">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Persones de contacte</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Arxiu</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9" name="Marcador de texto 8"/>
          <p:cNvSpPr>
            <a:spLocks noGrp="1"/>
          </p:cNvSpPr>
          <p:nvPr>
            <p:ph type="body" sz="quarter" idx="13"/>
          </p:nvPr>
        </p:nvSpPr>
        <p:spPr>
          <a:xfrm>
            <a:off x="2221771" y="2084850"/>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0" name="Marcador de texto 8"/>
          <p:cNvSpPr>
            <a:spLocks noGrp="1"/>
          </p:cNvSpPr>
          <p:nvPr>
            <p:ph type="body" sz="quarter" idx="14"/>
          </p:nvPr>
        </p:nvSpPr>
        <p:spPr>
          <a:xfrm>
            <a:off x="2221771" y="2462088"/>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1" name="Marcador de texto 8"/>
          <p:cNvSpPr>
            <a:spLocks noGrp="1"/>
          </p:cNvSpPr>
          <p:nvPr>
            <p:ph type="body" sz="quarter" idx="15"/>
          </p:nvPr>
        </p:nvSpPr>
        <p:spPr>
          <a:xfrm>
            <a:off x="2221771" y="2847410"/>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2" name="Marcador de texto 8"/>
          <p:cNvSpPr>
            <a:spLocks noGrp="1"/>
          </p:cNvSpPr>
          <p:nvPr>
            <p:ph type="body" sz="quarter" idx="16"/>
          </p:nvPr>
        </p:nvSpPr>
        <p:spPr>
          <a:xfrm>
            <a:off x="2221771" y="3224300"/>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3" name="Marcador de texto 8"/>
          <p:cNvSpPr>
            <a:spLocks noGrp="1"/>
          </p:cNvSpPr>
          <p:nvPr>
            <p:ph type="body" sz="quarter" idx="17"/>
          </p:nvPr>
        </p:nvSpPr>
        <p:spPr>
          <a:xfrm>
            <a:off x="2221771" y="3597474"/>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4" name="Marcador de texto 8"/>
          <p:cNvSpPr>
            <a:spLocks noGrp="1"/>
          </p:cNvSpPr>
          <p:nvPr>
            <p:ph type="body" sz="quarter" idx="18"/>
          </p:nvPr>
        </p:nvSpPr>
        <p:spPr>
          <a:xfrm>
            <a:off x="2221771" y="3977143"/>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5" name="Marcador de texto 8"/>
          <p:cNvSpPr>
            <a:spLocks noGrp="1"/>
          </p:cNvSpPr>
          <p:nvPr>
            <p:ph type="body" sz="quarter" idx="19"/>
          </p:nvPr>
        </p:nvSpPr>
        <p:spPr>
          <a:xfrm>
            <a:off x="2221771" y="4367345"/>
            <a:ext cx="6434614" cy="694804"/>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6" name="Marcador de texto 8"/>
          <p:cNvSpPr>
            <a:spLocks noGrp="1"/>
          </p:cNvSpPr>
          <p:nvPr>
            <p:ph type="body" sz="quarter" idx="20"/>
          </p:nvPr>
        </p:nvSpPr>
        <p:spPr>
          <a:xfrm>
            <a:off x="2221771" y="5096078"/>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‹Nº›</a:t>
            </a:fld>
            <a:endParaRPr lang="ca-ES" noProof="0" dirty="0"/>
          </a:p>
        </p:txBody>
      </p:sp>
    </p:spTree>
    <p:extLst>
      <p:ext uri="{BB962C8B-B14F-4D97-AF65-F5344CB8AC3E}">
        <p14:creationId xmlns:p14="http://schemas.microsoft.com/office/powerpoint/2010/main" val="2097657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S_Contingut">
    <p:spTree>
      <p:nvGrpSpPr>
        <p:cNvPr id="1" name=""/>
        <p:cNvGrpSpPr/>
        <p:nvPr/>
      </p:nvGrpSpPr>
      <p:grpSpPr>
        <a:xfrm>
          <a:off x="0" y="0"/>
          <a:ext cx="0" cy="0"/>
          <a:chOff x="0" y="0"/>
          <a:chExt cx="0" cy="0"/>
        </a:xfrm>
      </p:grpSpPr>
      <p:sp>
        <p:nvSpPr>
          <p:cNvPr id="6" name="CuadroTexto 5"/>
          <p:cNvSpPr txBox="1"/>
          <p:nvPr userDrawn="1"/>
        </p:nvSpPr>
        <p:spPr>
          <a:xfrm>
            <a:off x="454699" y="1075537"/>
            <a:ext cx="3832643" cy="487313"/>
          </a:xfrm>
          <a:prstGeom prst="rect">
            <a:avLst/>
          </a:prstGeom>
          <a:noFill/>
        </p:spPr>
        <p:txBody>
          <a:bodyPr wrap="square" rtlCol="0">
            <a:spAutoFit/>
          </a:bodyPr>
          <a:lstStyle/>
          <a:p>
            <a:pPr>
              <a:lnSpc>
                <a:spcPct val="90000"/>
              </a:lnSpc>
            </a:pPr>
            <a:r>
              <a:rPr lang="ca-ES" sz="2800" b="1" noProof="0" dirty="0">
                <a:latin typeface="Source Sans Pro"/>
                <a:cs typeface="Source Sans Pro"/>
              </a:rPr>
              <a:t>Contingut</a:t>
            </a:r>
          </a:p>
        </p:txBody>
      </p:sp>
      <p:sp>
        <p:nvSpPr>
          <p:cNvPr id="9" name="Marcador de texto 8"/>
          <p:cNvSpPr>
            <a:spLocks noGrp="1"/>
          </p:cNvSpPr>
          <p:nvPr>
            <p:ph type="body" sz="quarter" idx="13"/>
          </p:nvPr>
        </p:nvSpPr>
        <p:spPr>
          <a:xfrm>
            <a:off x="454699" y="1990724"/>
            <a:ext cx="8201686" cy="3761893"/>
          </a:xfrm>
        </p:spPr>
        <p:txBody>
          <a:bodyPr>
            <a:normAutofit/>
          </a:bodyPr>
          <a:lstStyle>
            <a:lvl1pPr marL="514350" indent="-514350">
              <a:buFont typeface="+mj-lt"/>
              <a:buAutoNum type="arabicPeriod"/>
              <a:defRPr sz="1600" b="1">
                <a:latin typeface="Source Sans Pro" charset="0"/>
                <a:ea typeface="Source Sans Pro" charset="0"/>
                <a:cs typeface="Source Sans Pro" charset="0"/>
              </a:defRPr>
            </a:lvl1pPr>
            <a:lvl2pPr marL="971550" indent="-514350">
              <a:buFont typeface="+mj-lt"/>
              <a:buAutoNum type="arabicPeriod"/>
              <a:defRPr sz="1600" b="1" baseline="0">
                <a:latin typeface="Source Sans Pro" charset="0"/>
                <a:ea typeface="Source Sans Pro" charset="0"/>
                <a:cs typeface="Source Sans Pro" charset="0"/>
              </a:defRPr>
            </a:lvl2pPr>
            <a:lvl3pPr marL="1371600" indent="-457200">
              <a:buFont typeface="+mj-lt"/>
              <a:buAutoNum type="arabicPeriod"/>
              <a:defRPr sz="1600">
                <a:latin typeface="Source Sans Pro" charset="0"/>
                <a:ea typeface="Source Sans Pro" charset="0"/>
                <a:cs typeface="Source Sans Pro" charset="0"/>
              </a:defRPr>
            </a:lvl3pPr>
            <a:lvl4pPr marL="1828800" indent="-457200">
              <a:buFont typeface="+mj-lt"/>
              <a:buAutoNum type="arabicPeriod"/>
              <a:defRPr sz="1600">
                <a:latin typeface="Source Sans Pro" charset="0"/>
                <a:ea typeface="Source Sans Pro" charset="0"/>
                <a:cs typeface="Source Sans Pro" charset="0"/>
              </a:defRPr>
            </a:lvl4pPr>
            <a:lvl5pPr marL="2286000" indent="-457200">
              <a:buFont typeface="+mj-lt"/>
              <a:buAutoNum type="arabicPeriod"/>
              <a:defRPr sz="16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1"/>
            <a:r>
              <a:rPr lang="ca-ES" noProof="0" dirty="0" err="1"/>
              <a:t>Segundo</a:t>
            </a:r>
            <a:r>
              <a:rPr lang="ca-ES" noProof="0" dirty="0"/>
              <a:t> </a:t>
            </a:r>
            <a:r>
              <a:rPr lang="ca-ES" noProof="0" dirty="0" err="1"/>
              <a:t>nivel</a:t>
            </a:r>
            <a:endParaRPr lang="ca-ES" noProof="0" dirty="0"/>
          </a:p>
          <a:p>
            <a:pPr lvl="2"/>
            <a:r>
              <a:rPr lang="ca-ES" noProof="0" dirty="0"/>
              <a:t>Tercer </a:t>
            </a:r>
            <a:r>
              <a:rPr lang="ca-ES" noProof="0" dirty="0" err="1"/>
              <a:t>nivel</a:t>
            </a:r>
            <a:endParaRPr lang="ca-ES" noProof="0" dirty="0"/>
          </a:p>
          <a:p>
            <a:pPr lvl="3"/>
            <a:r>
              <a:rPr lang="ca-ES" noProof="0" dirty="0" err="1"/>
              <a:t>Cuarto</a:t>
            </a:r>
            <a:r>
              <a:rPr lang="ca-ES" noProof="0" dirty="0"/>
              <a:t> </a:t>
            </a:r>
            <a:r>
              <a:rPr lang="ca-ES" noProof="0" dirty="0" err="1"/>
              <a:t>nivel</a:t>
            </a:r>
            <a:endParaRPr lang="ca-ES" noProof="0" dirty="0"/>
          </a:p>
          <a:p>
            <a:pPr lvl="4"/>
            <a:r>
              <a:rPr lang="ca-ES" noProof="0" dirty="0"/>
              <a:t>Quinto </a:t>
            </a:r>
            <a:r>
              <a:rPr lang="ca-ES" noProof="0" dirty="0" err="1"/>
              <a:t>nivel</a:t>
            </a:r>
            <a:endParaRPr lang="ca-ES" noProof="0" dirty="0"/>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‹Nº›</a:t>
            </a:fld>
            <a:endParaRPr lang="ca-ES" noProof="0" dirty="0"/>
          </a:p>
        </p:txBody>
      </p:sp>
    </p:spTree>
    <p:extLst>
      <p:ext uri="{BB962C8B-B14F-4D97-AF65-F5344CB8AC3E}">
        <p14:creationId xmlns:p14="http://schemas.microsoft.com/office/powerpoint/2010/main" val="1717295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S_TítolCapítol">
    <p:spTree>
      <p:nvGrpSpPr>
        <p:cNvPr id="1" name=""/>
        <p:cNvGrpSpPr/>
        <p:nvPr/>
      </p:nvGrpSpPr>
      <p:grpSpPr>
        <a:xfrm>
          <a:off x="0" y="0"/>
          <a:ext cx="0" cy="0"/>
          <a:chOff x="0" y="0"/>
          <a:chExt cx="0" cy="0"/>
        </a:xfrm>
      </p:grpSpPr>
      <p:pic>
        <p:nvPicPr>
          <p:cNvPr id="11" name="Imagen 10" descr="fons_ilustracio.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41" y="0"/>
            <a:ext cx="9144000" cy="6859936"/>
          </a:xfrm>
          <a:prstGeom prst="rect">
            <a:avLst/>
          </a:prstGeom>
        </p:spPr>
      </p:pic>
      <p:sp>
        <p:nvSpPr>
          <p:cNvPr id="2" name="1 Título"/>
          <p:cNvSpPr>
            <a:spLocks noGrp="1"/>
          </p:cNvSpPr>
          <p:nvPr>
            <p:ph type="title"/>
          </p:nvPr>
        </p:nvSpPr>
        <p:spPr>
          <a:xfrm>
            <a:off x="457201" y="1028700"/>
            <a:ext cx="5631084" cy="571500"/>
          </a:xfrm>
        </p:spPr>
        <p:txBody>
          <a:bodyPr anchor="t">
            <a:normAutofit/>
          </a:bodyPr>
          <a:lstStyle>
            <a:lvl1pPr marL="514350" indent="-514350" algn="l">
              <a:buFont typeface="+mj-lt"/>
              <a:buAutoNum type="arabicPeriod"/>
              <a:defRPr sz="2800" b="1">
                <a:solidFill>
                  <a:srgbClr val="F17F09"/>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3" name="2 Marcador de contenido"/>
          <p:cNvSpPr>
            <a:spLocks noGrp="1"/>
          </p:cNvSpPr>
          <p:nvPr>
            <p:ph idx="1"/>
          </p:nvPr>
        </p:nvSpPr>
        <p:spPr>
          <a:xfrm>
            <a:off x="457200" y="3761771"/>
            <a:ext cx="7535333" cy="2364391"/>
          </a:xfrm>
        </p:spPr>
        <p:txBody>
          <a:bodyPr>
            <a:normAutofit/>
          </a:bodyPr>
          <a:lstStyle>
            <a:lvl1pPr marL="0" indent="0">
              <a:buNone/>
              <a:defRPr sz="14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10" name="Marcador de texto 9"/>
          <p:cNvSpPr>
            <a:spLocks noGrp="1"/>
          </p:cNvSpPr>
          <p:nvPr>
            <p:ph type="body" sz="quarter" idx="13"/>
          </p:nvPr>
        </p:nvSpPr>
        <p:spPr>
          <a:xfrm>
            <a:off x="456670" y="3187241"/>
            <a:ext cx="5631615" cy="485453"/>
          </a:xfrm>
        </p:spPr>
        <p:txBody>
          <a:bodyPr>
            <a:noAutofit/>
          </a:bodyPr>
          <a:lstStyle>
            <a:lvl1pPr marL="0" indent="0">
              <a:buNone/>
              <a:defRPr sz="1600" b="1">
                <a:latin typeface="Source Sans Pro" charset="0"/>
                <a:ea typeface="Source Sans Pro" charset="0"/>
                <a:cs typeface="Source Sans Pro" charset="0"/>
              </a:defRPr>
            </a:lvl1pPr>
            <a:lvl2pPr marL="457200" indent="0">
              <a:buNone/>
              <a:defRPr sz="1600">
                <a:latin typeface="Source Sans Pro" charset="0"/>
                <a:ea typeface="Source Sans Pro" charset="0"/>
                <a:cs typeface="Source Sans Pro" charset="0"/>
              </a:defRPr>
            </a:lvl2pPr>
            <a:lvl3pPr marL="914400" indent="0">
              <a:buNone/>
              <a:defRPr sz="1600">
                <a:latin typeface="Source Sans Pro" charset="0"/>
                <a:ea typeface="Source Sans Pro" charset="0"/>
                <a:cs typeface="Source Sans Pro" charset="0"/>
              </a:defRPr>
            </a:lvl3pPr>
            <a:lvl4pPr marL="1371600" indent="0">
              <a:buNone/>
              <a:defRPr sz="1600">
                <a:latin typeface="Source Sans Pro" charset="0"/>
                <a:ea typeface="Source Sans Pro" charset="0"/>
                <a:cs typeface="Source Sans Pro" charset="0"/>
              </a:defRPr>
            </a:lvl4pPr>
            <a:lvl5pPr marL="1828800" indent="0">
              <a:buNone/>
              <a:defRPr sz="16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p:txBody>
      </p:sp>
      <p:sp>
        <p:nvSpPr>
          <p:cNvPr id="6"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‹Nº›</a:t>
            </a:fld>
            <a:endParaRPr lang="ca-ES" noProof="0" dirty="0"/>
          </a:p>
        </p:txBody>
      </p:sp>
      <p:pic>
        <p:nvPicPr>
          <p:cNvPr id="14" name="Imagen 13" descr="logo_cenit_petit.jp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7531" y="316299"/>
            <a:ext cx="725016" cy="444624"/>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S_TítolSubtítolText">
    <p:spTree>
      <p:nvGrpSpPr>
        <p:cNvPr id="1" name=""/>
        <p:cNvGrpSpPr/>
        <p:nvPr/>
      </p:nvGrpSpPr>
      <p:grpSpPr>
        <a:xfrm>
          <a:off x="0" y="0"/>
          <a:ext cx="0" cy="0"/>
          <a:chOff x="0" y="0"/>
          <a:chExt cx="0" cy="0"/>
        </a:xfrm>
      </p:grpSpPr>
      <p:sp>
        <p:nvSpPr>
          <p:cNvPr id="2" name="1 Título"/>
          <p:cNvSpPr>
            <a:spLocks noGrp="1"/>
          </p:cNvSpPr>
          <p:nvPr>
            <p:ph type="title"/>
          </p:nvPr>
        </p:nvSpPr>
        <p:spPr>
          <a:xfrm>
            <a:off x="455229" y="1028700"/>
            <a:ext cx="8201156" cy="383411"/>
          </a:xfrm>
        </p:spPr>
        <p:txBody>
          <a:bodyPr anchor="t">
            <a:normAutofit/>
          </a:bodyPr>
          <a:lstStyle>
            <a:lvl1pPr marL="0" indent="0" algn="l">
              <a:buFont typeface="+mj-lt"/>
              <a:buNone/>
              <a:defRPr sz="1800" b="1">
                <a:solidFill>
                  <a:srgbClr val="F17F09"/>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3" name="2 Marcador de contenido"/>
          <p:cNvSpPr>
            <a:spLocks noGrp="1"/>
          </p:cNvSpPr>
          <p:nvPr>
            <p:ph idx="1"/>
          </p:nvPr>
        </p:nvSpPr>
        <p:spPr>
          <a:xfrm>
            <a:off x="454699" y="2060294"/>
            <a:ext cx="8201686" cy="4065869"/>
          </a:xfrm>
        </p:spPr>
        <p:txBody>
          <a:bodyPr>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10" name="Marcador de texto 9"/>
          <p:cNvSpPr>
            <a:spLocks noGrp="1"/>
          </p:cNvSpPr>
          <p:nvPr>
            <p:ph type="body" sz="quarter" idx="13"/>
          </p:nvPr>
        </p:nvSpPr>
        <p:spPr>
          <a:xfrm>
            <a:off x="454699" y="1412111"/>
            <a:ext cx="8201686" cy="648183"/>
          </a:xfrm>
        </p:spPr>
        <p:txBody>
          <a:bodyPr>
            <a:noAutofit/>
          </a:bodyPr>
          <a:lstStyle>
            <a:lvl1pPr marL="0" indent="0">
              <a:buNone/>
              <a:defRPr sz="1600" b="1">
                <a:latin typeface="Source Sans Pro" charset="0"/>
                <a:ea typeface="Source Sans Pro" charset="0"/>
                <a:cs typeface="Source Sans Pro" charset="0"/>
              </a:defRPr>
            </a:lvl1pPr>
            <a:lvl2pPr marL="457200" indent="0">
              <a:buNone/>
              <a:defRPr sz="1600">
                <a:latin typeface="Source Sans Pro" charset="0"/>
                <a:ea typeface="Source Sans Pro" charset="0"/>
                <a:cs typeface="Source Sans Pro" charset="0"/>
              </a:defRPr>
            </a:lvl2pPr>
            <a:lvl3pPr marL="914400" indent="0">
              <a:buNone/>
              <a:defRPr sz="1600">
                <a:latin typeface="Source Sans Pro" charset="0"/>
                <a:ea typeface="Source Sans Pro" charset="0"/>
                <a:cs typeface="Source Sans Pro" charset="0"/>
              </a:defRPr>
            </a:lvl3pPr>
            <a:lvl4pPr marL="1371600" indent="0">
              <a:buNone/>
              <a:defRPr sz="1600">
                <a:latin typeface="Source Sans Pro" charset="0"/>
                <a:ea typeface="Source Sans Pro" charset="0"/>
                <a:cs typeface="Source Sans Pro" charset="0"/>
              </a:defRPr>
            </a:lvl4pPr>
            <a:lvl5pPr marL="1828800" indent="0">
              <a:buNone/>
              <a:defRPr sz="16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p:txBody>
      </p:sp>
      <p:sp>
        <p:nvSpPr>
          <p:cNvPr id="6" name="5 Marcador de número de diapositiva"/>
          <p:cNvSpPr>
            <a:spLocks noGrp="1"/>
          </p:cNvSpPr>
          <p:nvPr>
            <p:ph type="sldNum" sz="quarter" idx="12"/>
          </p:nvPr>
        </p:nvSpPr>
        <p:spPr/>
        <p:txBody>
          <a:bodyPr/>
          <a:lstStyle/>
          <a:p>
            <a:fld id="{5336F0B7-EF37-4B31-BA1E-D2B9204CDF2B}" type="slidenum">
              <a:rPr lang="ca-ES" noProof="0" smtClean="0"/>
              <a:pPr/>
              <a:t>‹Nº›</a:t>
            </a:fld>
            <a:endParaRPr lang="ca-ES" noProof="0" dirty="0"/>
          </a:p>
        </p:txBody>
      </p:sp>
      <p:sp>
        <p:nvSpPr>
          <p:cNvPr id="8"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870376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S_TítolText">
    <p:spTree>
      <p:nvGrpSpPr>
        <p:cNvPr id="1" name=""/>
        <p:cNvGrpSpPr/>
        <p:nvPr/>
      </p:nvGrpSpPr>
      <p:grpSpPr>
        <a:xfrm>
          <a:off x="0" y="0"/>
          <a:ext cx="0" cy="0"/>
          <a:chOff x="0" y="0"/>
          <a:chExt cx="0" cy="0"/>
        </a:xfrm>
      </p:grpSpPr>
      <p:sp>
        <p:nvSpPr>
          <p:cNvPr id="2" name="1 Título"/>
          <p:cNvSpPr>
            <a:spLocks noGrp="1"/>
          </p:cNvSpPr>
          <p:nvPr>
            <p:ph type="title"/>
          </p:nvPr>
        </p:nvSpPr>
        <p:spPr>
          <a:xfrm>
            <a:off x="454699" y="1028700"/>
            <a:ext cx="8201685" cy="614905"/>
          </a:xfrm>
        </p:spPr>
        <p:txBody>
          <a:bodyPr anchor="t">
            <a:normAutofit/>
          </a:bodyPr>
          <a:lstStyle>
            <a:lvl1pPr marL="0" indent="0" algn="l">
              <a:buFont typeface="+mj-lt"/>
              <a:buNone/>
              <a:defRPr sz="1800" b="1">
                <a:solidFill>
                  <a:srgbClr val="F17F09"/>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3" name="2 Marcador de contenido"/>
          <p:cNvSpPr>
            <a:spLocks noGrp="1"/>
          </p:cNvSpPr>
          <p:nvPr>
            <p:ph idx="1"/>
          </p:nvPr>
        </p:nvSpPr>
        <p:spPr>
          <a:xfrm>
            <a:off x="454699" y="1643605"/>
            <a:ext cx="8201686" cy="4482558"/>
          </a:xfrm>
        </p:spPr>
        <p:txBody>
          <a:bodyPr>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6" name="5 Marcador de número de diapositiva"/>
          <p:cNvSpPr>
            <a:spLocks noGrp="1"/>
          </p:cNvSpPr>
          <p:nvPr>
            <p:ph type="sldNum" sz="quarter" idx="12"/>
          </p:nvPr>
        </p:nvSpPr>
        <p:spPr/>
        <p:txBody>
          <a:bodyPr/>
          <a:lstStyle/>
          <a:p>
            <a:fld id="{5336F0B7-EF37-4B31-BA1E-D2B9204CDF2B}" type="slidenum">
              <a:rPr lang="ca-ES" noProof="0" smtClean="0"/>
              <a:pPr/>
              <a:t>‹Nº›</a:t>
            </a:fld>
            <a:endParaRPr lang="ca-ES" noProof="0" dirty="0"/>
          </a:p>
        </p:txBody>
      </p:sp>
      <p:sp>
        <p:nvSpPr>
          <p:cNvPr id="8"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7161673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3.xml"/><Relationship Id="rId1" Type="http://schemas.openxmlformats.org/officeDocument/2006/relationships/slideLayout" Target="../slideLayouts/slideLayout4.xml"/><Relationship Id="rId4" Type="http://schemas.openxmlformats.org/officeDocument/2006/relationships/image" Target="../media/image3.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18" Type="http://schemas.openxmlformats.org/officeDocument/2006/relationships/slideLayout" Target="../slideLayouts/slideLayout22.xml"/><Relationship Id="rId3" Type="http://schemas.openxmlformats.org/officeDocument/2006/relationships/slideLayout" Target="../slideLayouts/slideLayout7.xml"/><Relationship Id="rId21" Type="http://schemas.openxmlformats.org/officeDocument/2006/relationships/theme" Target="../theme/theme4.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 Type="http://schemas.openxmlformats.org/officeDocument/2006/relationships/slideLayout" Target="../slideLayouts/slideLayout6.xml"/><Relationship Id="rId16" Type="http://schemas.openxmlformats.org/officeDocument/2006/relationships/slideLayout" Target="../slideLayouts/slideLayout20.xml"/><Relationship Id="rId20" Type="http://schemas.openxmlformats.org/officeDocument/2006/relationships/slideLayout" Target="../slideLayouts/slideLayout24.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5" Type="http://schemas.openxmlformats.org/officeDocument/2006/relationships/slideLayout" Target="../slideLayouts/slideLayout19.xml"/><Relationship Id="rId10" Type="http://schemas.openxmlformats.org/officeDocument/2006/relationships/slideLayout" Target="../slideLayouts/slideLayout14.xml"/><Relationship Id="rId19" Type="http://schemas.openxmlformats.org/officeDocument/2006/relationships/slideLayout" Target="../slideLayouts/slideLayout23.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 Id="rId22" Type="http://schemas.openxmlformats.org/officeDocument/2006/relationships/image" Target="../media/image5.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5.xml"/><Relationship Id="rId1" Type="http://schemas.openxmlformats.org/officeDocument/2006/relationships/slideLayout" Target="../slideLayouts/slideLayout25.xml"/><Relationship Id="rId5" Type="http://schemas.openxmlformats.org/officeDocument/2006/relationships/image" Target="../media/image1.jpeg"/><Relationship Id="rId4" Type="http://schemas.microsoft.com/office/2007/relationships/hdphoto" Target="../media/hdphoto1.wdp"/></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6.xml"/><Relationship Id="rId1" Type="http://schemas.openxmlformats.org/officeDocument/2006/relationships/slideLayout" Target="../slideLayouts/slideLayout26.xml"/><Relationship Id="rId6" Type="http://schemas.openxmlformats.org/officeDocument/2006/relationships/image" Target="../media/image3.jpeg"/><Relationship Id="rId5" Type="http://schemas.openxmlformats.org/officeDocument/2006/relationships/image" Target="../media/image4.jpeg"/><Relationship Id="rId4" Type="http://schemas.microsoft.com/office/2007/relationships/hdphoto" Target="../media/hdphoto1.wdp"/></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7.xml"/><Relationship Id="rId1" Type="http://schemas.openxmlformats.org/officeDocument/2006/relationships/slideLayout" Target="../slideLayouts/slideLayout27.xml"/><Relationship Id="rId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 name="Imagen 12" descr="portada.jp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205"/>
            <a:ext cx="9144000" cy="6859935"/>
          </a:xfrm>
          <a:prstGeom prst="rect">
            <a:avLst/>
          </a:prstGeom>
        </p:spPr>
      </p:pic>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7BDE9A-D99B-44C9-B09B-7428EAC9ED23}" type="slidenum">
              <a:rPr lang="es-ES" smtClean="0"/>
              <a:pPr/>
              <a:t>‹Nº›</a:t>
            </a:fld>
            <a:endParaRPr lang="es-ES" dirty="0"/>
          </a:p>
        </p:txBody>
      </p:sp>
    </p:spTree>
  </p:cSld>
  <p:clrMap bg1="lt1" tx1="dk1" bg2="lt2" tx2="dk2" accent1="accent1" accent2="accent2" accent3="accent3" accent4="accent4" accent5="accent5" accent6="accent6" hlink="hlink" folHlink="folHlink"/>
  <p:sldLayoutIdLst>
    <p:sldLayoutId id="2147483702"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7526867" cy="1143000"/>
          </a:xfrm>
          <a:prstGeom prst="rect">
            <a:avLst/>
          </a:prstGeom>
        </p:spPr>
        <p:txBody>
          <a:bodyPr vert="horz" lIns="91440" tIns="45720" rIns="91440" bIns="45720" rtlCol="0" anchor="ctr">
            <a:normAutofit/>
          </a:bodyPr>
          <a:lstStyle/>
          <a:p>
            <a:r>
              <a:rPr lang="es-ES" dirty="0"/>
              <a:t>Haga clic para modificar el estilo de título del patrón</a:t>
            </a:r>
          </a:p>
        </p:txBody>
      </p:sp>
      <p:sp>
        <p:nvSpPr>
          <p:cNvPr id="3" name="2 Marcador de texto"/>
          <p:cNvSpPr>
            <a:spLocks noGrp="1"/>
          </p:cNvSpPr>
          <p:nvPr>
            <p:ph type="body" idx="1"/>
          </p:nvPr>
        </p:nvSpPr>
        <p:spPr>
          <a:xfrm>
            <a:off x="457200" y="1600200"/>
            <a:ext cx="7535333" cy="4525963"/>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6" name="5 Marcador de número de diapositiva"/>
          <p:cNvSpPr>
            <a:spLocks noGrp="1"/>
          </p:cNvSpPr>
          <p:nvPr>
            <p:ph type="sldNum" sz="quarter" idx="4"/>
          </p:nvPr>
        </p:nvSpPr>
        <p:spPr>
          <a:xfrm>
            <a:off x="6397755" y="6257205"/>
            <a:ext cx="2133600" cy="412155"/>
          </a:xfrm>
          <a:prstGeom prst="rect">
            <a:avLst/>
          </a:prstGeom>
        </p:spPr>
        <p:txBody>
          <a:bodyPr vert="horz" lIns="91440" tIns="45720" rIns="91440" bIns="45720" rtlCol="0" anchor="ctr"/>
          <a:lstStyle>
            <a:lvl1pPr algn="r">
              <a:defRPr sz="1200" b="0">
                <a:solidFill>
                  <a:schemeClr val="bg1"/>
                </a:solidFill>
              </a:defRPr>
            </a:lvl1pPr>
          </a:lstStyle>
          <a:p>
            <a:fld id="{5336F0B7-EF37-4B31-BA1E-D2B9204CDF2B}" type="slidenum">
              <a:rPr lang="es-ES" smtClean="0"/>
              <a:pPr/>
              <a:t>‹Nº›</a:t>
            </a:fld>
            <a:endParaRPr lang="es-ES" dirty="0"/>
          </a:p>
        </p:txBody>
      </p:sp>
      <p:pic>
        <p:nvPicPr>
          <p:cNvPr id="7" name="Imagen 6" descr="portadella.jp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1"/>
            <a:ext cx="9144000" cy="6859935"/>
          </a:xfrm>
          <a:prstGeom prst="rect">
            <a:avLst/>
          </a:prstGeom>
        </p:spPr>
      </p:pic>
      <p:pic>
        <p:nvPicPr>
          <p:cNvPr id="8" name="Imagen 7" descr="logo_cenit.jp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69416" y="460572"/>
            <a:ext cx="2127629" cy="1290039"/>
          </a:xfrm>
          <a:prstGeom prst="rect">
            <a:avLst/>
          </a:prstGeom>
        </p:spPr>
      </p:pic>
    </p:spTree>
  </p:cSld>
  <p:clrMap bg1="lt1" tx1="dk1" bg2="lt2" tx2="dk2" accent1="accent1" accent2="accent2" accent3="accent3" accent4="accent4" accent5="accent5" accent6="accent6" hlink="hlink" folHlink="folHlink"/>
  <p:sldLayoutIdLst>
    <p:sldLayoutId id="2147483685" r:id="rId1"/>
    <p:sldLayoutId id="2147483691" r:id="rId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s-ES_tradnl"/>
              <a:t>Clic para editar título</a:t>
            </a:r>
            <a:endParaRPr lang="es-ES"/>
          </a:p>
        </p:txBody>
      </p:sp>
      <p:sp>
        <p:nvSpPr>
          <p:cNvPr id="3" name="Marcador de texto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a:p>
        </p:txBody>
      </p:sp>
      <p:sp>
        <p:nvSpPr>
          <p:cNvPr id="5" name="Marcador de pie de página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EB569E-1BEC-524D-9579-0DBB74594551}" type="slidenum">
              <a:rPr lang="es-ES" smtClean="0"/>
              <a:t>‹Nº›</a:t>
            </a:fld>
            <a:endParaRPr lang="es-ES"/>
          </a:p>
        </p:txBody>
      </p:sp>
      <p:pic>
        <p:nvPicPr>
          <p:cNvPr id="7" name="Imagen 6" descr="plantilla_fons_contraportada.jp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0800000">
            <a:off x="-11920" y="-10878"/>
            <a:ext cx="9155919" cy="6868877"/>
          </a:xfrm>
          <a:prstGeom prst="rect">
            <a:avLst/>
          </a:prstGeom>
        </p:spPr>
      </p:pic>
      <p:pic>
        <p:nvPicPr>
          <p:cNvPr id="8" name="Imagen 7" descr="logo_cenit.jp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508186" y="2715329"/>
            <a:ext cx="2127629" cy="1290039"/>
          </a:xfrm>
          <a:prstGeom prst="rect">
            <a:avLst/>
          </a:prstGeom>
        </p:spPr>
      </p:pic>
      <p:sp>
        <p:nvSpPr>
          <p:cNvPr id="9" name="Subtítulo 2"/>
          <p:cNvSpPr txBox="1">
            <a:spLocks/>
          </p:cNvSpPr>
          <p:nvPr userDrawn="1"/>
        </p:nvSpPr>
        <p:spPr>
          <a:xfrm>
            <a:off x="2380458" y="5286173"/>
            <a:ext cx="4383085" cy="102977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s-ES" sz="1200" dirty="0">
              <a:latin typeface="Source Sans Pro"/>
              <a:cs typeface="Source Sans Pro"/>
            </a:endParaRPr>
          </a:p>
          <a:p>
            <a:pPr marL="0" indent="0" algn="ctr">
              <a:buNone/>
            </a:pPr>
            <a:r>
              <a:rPr lang="es-ES_tradnl" sz="1200" b="1" dirty="0">
                <a:latin typeface="Source Sans Pro"/>
                <a:cs typeface="Source Sans Pro"/>
              </a:rPr>
              <a:t>Centre </a:t>
            </a:r>
            <a:r>
              <a:rPr lang="es-ES_tradnl" sz="1200" b="1" dirty="0" err="1">
                <a:latin typeface="Source Sans Pro"/>
                <a:cs typeface="Source Sans Pro"/>
              </a:rPr>
              <a:t>d’Innovació</a:t>
            </a:r>
            <a:r>
              <a:rPr lang="es-ES_tradnl" sz="1200" b="1" dirty="0">
                <a:latin typeface="Source Sans Pro"/>
                <a:cs typeface="Source Sans Pro"/>
              </a:rPr>
              <a:t> del </a:t>
            </a:r>
            <a:r>
              <a:rPr lang="es-ES_tradnl" sz="1200" b="1" dirty="0" err="1">
                <a:latin typeface="Source Sans Pro"/>
                <a:cs typeface="Source Sans Pro"/>
              </a:rPr>
              <a:t>Transport</a:t>
            </a:r>
            <a:r>
              <a:rPr lang="es-ES_tradnl" sz="1200" b="1" dirty="0">
                <a:latin typeface="Source Sans Pro"/>
                <a:cs typeface="Source Sans Pro"/>
              </a:rPr>
              <a:t> (CENIT) </a:t>
            </a:r>
          </a:p>
          <a:p>
            <a:pPr marL="0" indent="0" algn="ctr">
              <a:buNone/>
            </a:pPr>
            <a:r>
              <a:rPr lang="it-IT" sz="1200" dirty="0">
                <a:latin typeface="Source Sans Pro"/>
                <a:cs typeface="Source Sans Pro"/>
              </a:rPr>
              <a:t>C/ Jordi </a:t>
            </a:r>
            <a:r>
              <a:rPr lang="it-IT" sz="1200" dirty="0" err="1">
                <a:latin typeface="Source Sans Pro"/>
                <a:cs typeface="Source Sans Pro"/>
              </a:rPr>
              <a:t>Girona</a:t>
            </a:r>
            <a:r>
              <a:rPr lang="it-IT" sz="1200" dirty="0">
                <a:latin typeface="Source Sans Pro"/>
                <a:cs typeface="Source Sans Pro"/>
              </a:rPr>
              <a:t>, 1-3, C3, S120, 08034, </a:t>
            </a:r>
            <a:r>
              <a:rPr lang="it-IT" sz="1200" dirty="0" err="1">
                <a:latin typeface="Source Sans Pro"/>
                <a:cs typeface="Source Sans Pro"/>
              </a:rPr>
              <a:t>Barcelona</a:t>
            </a:r>
            <a:r>
              <a:rPr lang="it-IT" sz="1200" dirty="0">
                <a:latin typeface="Source Sans Pro"/>
                <a:cs typeface="Source Sans Pro"/>
              </a:rPr>
              <a:t> </a:t>
            </a:r>
          </a:p>
          <a:p>
            <a:pPr marL="0" indent="0" algn="ctr">
              <a:buNone/>
            </a:pPr>
            <a:r>
              <a:rPr lang="pl-PL" sz="1400" b="1" dirty="0">
                <a:solidFill>
                  <a:srgbClr val="F07F0A"/>
                </a:solidFill>
                <a:latin typeface="Source Sans Pro"/>
                <a:cs typeface="Source Sans Pro"/>
              </a:rPr>
              <a:t>www.cenit.</a:t>
            </a:r>
            <a:r>
              <a:rPr lang="es-ES" sz="1400" b="1" dirty="0">
                <a:solidFill>
                  <a:srgbClr val="F07F0A"/>
                </a:solidFill>
                <a:latin typeface="Source Sans Pro"/>
                <a:cs typeface="Source Sans Pro"/>
              </a:rPr>
              <a:t>es</a:t>
            </a:r>
            <a:r>
              <a:rPr lang="pl-PL" sz="1400" b="1" dirty="0">
                <a:solidFill>
                  <a:srgbClr val="F07F0A"/>
                </a:solidFill>
                <a:latin typeface="Source Sans Pro"/>
                <a:cs typeface="Source Sans Pro"/>
              </a:rPr>
              <a:t> </a:t>
            </a:r>
            <a:endParaRPr lang="nb-NO" sz="1400" b="1" dirty="0">
              <a:solidFill>
                <a:srgbClr val="F07F0A"/>
              </a:solidFill>
              <a:latin typeface="Source Sans Pro"/>
              <a:cs typeface="Source Sans Pro"/>
            </a:endParaRPr>
          </a:p>
        </p:txBody>
      </p:sp>
    </p:spTree>
    <p:extLst>
      <p:ext uri="{BB962C8B-B14F-4D97-AF65-F5344CB8AC3E}">
        <p14:creationId xmlns:p14="http://schemas.microsoft.com/office/powerpoint/2010/main" val="1468000867"/>
      </p:ext>
    </p:extLst>
  </p:cSld>
  <p:clrMap bg1="lt1" tx1="dk1" bg2="lt2" tx2="dk2" accent1="accent1" accent2="accent2" accent3="accent3" accent4="accent4" accent5="accent5" accent6="accent6" hlink="hlink" folHlink="folHlink"/>
  <p:sldLayoutIdLst>
    <p:sldLayoutId id="2147483717"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 name="Imagen 12" descr="logo_cenit_petit.jpg"/>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327531" y="316299"/>
            <a:ext cx="725016" cy="444624"/>
          </a:xfrm>
          <a:prstGeom prst="rect">
            <a:avLst/>
          </a:prstGeom>
        </p:spPr>
      </p:pic>
      <p:sp>
        <p:nvSpPr>
          <p:cNvPr id="2" name="1 Marcador de título"/>
          <p:cNvSpPr>
            <a:spLocks noGrp="1"/>
          </p:cNvSpPr>
          <p:nvPr>
            <p:ph type="title"/>
          </p:nvPr>
        </p:nvSpPr>
        <p:spPr>
          <a:xfrm>
            <a:off x="457200" y="274638"/>
            <a:ext cx="7526867" cy="1143000"/>
          </a:xfrm>
          <a:prstGeom prst="rect">
            <a:avLst/>
          </a:prstGeom>
        </p:spPr>
        <p:txBody>
          <a:bodyPr vert="horz" lIns="91440" tIns="45720" rIns="91440" bIns="45720" rtlCol="0" anchor="ctr">
            <a:normAutofit/>
          </a:bodyPr>
          <a:lstStyle/>
          <a:p>
            <a:r>
              <a:rPr lang="es-ES" dirty="0"/>
              <a:t>Haga clic para modificar el estilo de título del patrón</a:t>
            </a:r>
          </a:p>
        </p:txBody>
      </p:sp>
      <p:sp>
        <p:nvSpPr>
          <p:cNvPr id="3" name="2 Marcador de texto"/>
          <p:cNvSpPr>
            <a:spLocks noGrp="1"/>
          </p:cNvSpPr>
          <p:nvPr>
            <p:ph type="body" idx="1"/>
          </p:nvPr>
        </p:nvSpPr>
        <p:spPr>
          <a:xfrm>
            <a:off x="457200" y="1600200"/>
            <a:ext cx="7535333" cy="4525963"/>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6" name="5 Marcador de número de diapositiva"/>
          <p:cNvSpPr>
            <a:spLocks noGrp="1"/>
          </p:cNvSpPr>
          <p:nvPr>
            <p:ph type="sldNum" sz="quarter" idx="4"/>
          </p:nvPr>
        </p:nvSpPr>
        <p:spPr>
          <a:xfrm>
            <a:off x="6522785" y="6356350"/>
            <a:ext cx="2133600" cy="365125"/>
          </a:xfrm>
          <a:prstGeom prst="rect">
            <a:avLst/>
          </a:prstGeom>
        </p:spPr>
        <p:txBody>
          <a:bodyPr vert="horz" lIns="91440" tIns="45720" rIns="91440" bIns="45720" rtlCol="0" anchor="ctr"/>
          <a:lstStyle>
            <a:lvl1pPr algn="r">
              <a:defRPr lang="es-ES" sz="1200" smtClean="0">
                <a:solidFill>
                  <a:schemeClr val="tx1">
                    <a:tint val="75000"/>
                  </a:schemeClr>
                </a:solidFill>
              </a:defRPr>
            </a:lvl1pPr>
          </a:lstStyle>
          <a:p>
            <a:fld id="{5336F0B7-EF37-4B31-BA1E-D2B9204CDF2B}" type="slidenum">
              <a:rPr lang="tr-TR" smtClean="0"/>
              <a:pPr/>
              <a:t>‹Nº›</a:t>
            </a:fld>
            <a:endParaRPr lang="tr-TR" dirty="0"/>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662" r:id="rId3"/>
    <p:sldLayoutId id="2147483705" r:id="rId4"/>
    <p:sldLayoutId id="2147483707" r:id="rId5"/>
    <p:sldLayoutId id="2147483706" r:id="rId6"/>
    <p:sldLayoutId id="2147483721" r:id="rId7"/>
    <p:sldLayoutId id="2147483722" r:id="rId8"/>
    <p:sldLayoutId id="2147483708" r:id="rId9"/>
    <p:sldLayoutId id="2147483709" r:id="rId10"/>
    <p:sldLayoutId id="2147483661" r:id="rId11"/>
    <p:sldLayoutId id="2147483663" r:id="rId12"/>
    <p:sldLayoutId id="2147483664" r:id="rId13"/>
    <p:sldLayoutId id="2147483665" r:id="rId14"/>
    <p:sldLayoutId id="2147483666" r:id="rId15"/>
    <p:sldLayoutId id="2147483667" r:id="rId16"/>
    <p:sldLayoutId id="2147483668" r:id="rId17"/>
    <p:sldLayoutId id="2147483669" r:id="rId18"/>
    <p:sldLayoutId id="2147483670" r:id="rId19"/>
    <p:sldLayoutId id="2147483671" r:id="rId20"/>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extLst>
              <a:ext uri="{BEBA8EAE-BF5A-486C-A8C5-ECC9F3942E4B}">
                <a14:imgProps xmlns:a14="http://schemas.microsoft.com/office/drawing/2010/main">
                  <a14:imgLayer r:embed="rId4">
                    <a14:imgEffect>
                      <a14:colorTemperature colorTemp="5353"/>
                    </a14:imgEffect>
                  </a14:imgLayer>
                </a14:imgProps>
              </a:ext>
            </a:extLst>
          </a:blip>
          <a:srcRect/>
          <a:stretch>
            <a:fillRect l="69000" t="4000" r="5000" b="89000"/>
          </a:stretch>
        </a:blipFill>
        <a:effectLst/>
      </p:bgPr>
    </p:bg>
    <p:spTree>
      <p:nvGrpSpPr>
        <p:cNvPr id="1" name=""/>
        <p:cNvGrpSpPr/>
        <p:nvPr/>
      </p:nvGrpSpPr>
      <p:grpSpPr>
        <a:xfrm>
          <a:off x="0" y="0"/>
          <a:ext cx="0" cy="0"/>
          <a:chOff x="0" y="0"/>
          <a:chExt cx="0" cy="0"/>
        </a:xfrm>
      </p:grpSpPr>
      <p:pic>
        <p:nvPicPr>
          <p:cNvPr id="13" name="Imagen 12" descr="portada.jp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205"/>
            <a:ext cx="9144000" cy="6859935"/>
          </a:xfrm>
          <a:prstGeom prst="rect">
            <a:avLst/>
          </a:prstGeom>
        </p:spPr>
      </p:pic>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7BDE9A-D99B-44C9-B09B-7428EAC9ED23}" type="slidenum">
              <a:rPr lang="es-ES" smtClean="0"/>
              <a:pPr/>
              <a:t>‹Nº›</a:t>
            </a:fld>
            <a:endParaRPr lang="es-ES" dirty="0"/>
          </a:p>
        </p:txBody>
      </p:sp>
    </p:spTree>
    <p:extLst>
      <p:ext uri="{BB962C8B-B14F-4D97-AF65-F5344CB8AC3E}">
        <p14:creationId xmlns:p14="http://schemas.microsoft.com/office/powerpoint/2010/main" val="3783904208"/>
      </p:ext>
    </p:extLst>
  </p:cSld>
  <p:clrMap bg1="lt1" tx1="dk1" bg2="lt2" tx2="dk2" accent1="accent1" accent2="accent2" accent3="accent3" accent4="accent4" accent5="accent5" accent6="accent6" hlink="hlink" folHlink="folHlink"/>
  <p:sldLayoutIdLst>
    <p:sldLayoutId id="2147483728"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extLst>
              <a:ext uri="{BEBA8EAE-BF5A-486C-A8C5-ECC9F3942E4B}">
                <a14:imgProps xmlns:a14="http://schemas.microsoft.com/office/drawing/2010/main">
                  <a14:imgLayer r:embed="rId4">
                    <a14:imgEffect>
                      <a14:colorTemperature colorTemp="5353"/>
                    </a14:imgEffect>
                  </a14:imgLayer>
                </a14:imgProps>
              </a:ext>
            </a:extLst>
          </a:blip>
          <a:srcRect/>
          <a:stretch>
            <a:fillRect l="69000" t="4000" r="5000" b="89000"/>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s-ES_tradnl"/>
              <a:t>Clic para editar título</a:t>
            </a:r>
            <a:endParaRPr lang="es-ES"/>
          </a:p>
        </p:txBody>
      </p:sp>
      <p:sp>
        <p:nvSpPr>
          <p:cNvPr id="3" name="Marcador de texto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a:p>
        </p:txBody>
      </p:sp>
      <p:sp>
        <p:nvSpPr>
          <p:cNvPr id="5" name="Marcador de pie de página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EB569E-1BEC-524D-9579-0DBB74594551}" type="slidenum">
              <a:rPr lang="es-ES" smtClean="0"/>
              <a:t>‹Nº›</a:t>
            </a:fld>
            <a:endParaRPr lang="es-ES"/>
          </a:p>
        </p:txBody>
      </p:sp>
      <p:pic>
        <p:nvPicPr>
          <p:cNvPr id="7" name="Imagen 6" descr="plantilla_fons_contraportada.jp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10800000">
            <a:off x="-11920" y="-10878"/>
            <a:ext cx="9155919" cy="6868877"/>
          </a:xfrm>
          <a:prstGeom prst="rect">
            <a:avLst/>
          </a:prstGeom>
        </p:spPr>
      </p:pic>
      <p:pic>
        <p:nvPicPr>
          <p:cNvPr id="8" name="Imagen 7" descr="logo_cenit.jp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508186" y="2715329"/>
            <a:ext cx="2127629" cy="1290039"/>
          </a:xfrm>
          <a:prstGeom prst="rect">
            <a:avLst/>
          </a:prstGeom>
        </p:spPr>
      </p:pic>
      <p:sp>
        <p:nvSpPr>
          <p:cNvPr id="9" name="Subtítulo 2"/>
          <p:cNvSpPr txBox="1">
            <a:spLocks/>
          </p:cNvSpPr>
          <p:nvPr userDrawn="1"/>
        </p:nvSpPr>
        <p:spPr>
          <a:xfrm>
            <a:off x="2380458" y="5286173"/>
            <a:ext cx="4383085" cy="102977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s-ES" sz="1200" dirty="0">
              <a:latin typeface="Source Sans Pro"/>
              <a:cs typeface="Source Sans Pro"/>
            </a:endParaRPr>
          </a:p>
          <a:p>
            <a:pPr marL="0" indent="0" algn="ctr">
              <a:buNone/>
            </a:pPr>
            <a:r>
              <a:rPr lang="es-ES_tradnl" sz="1200" b="1" dirty="0">
                <a:latin typeface="Source Sans Pro"/>
                <a:cs typeface="Source Sans Pro"/>
              </a:rPr>
              <a:t>Centre </a:t>
            </a:r>
            <a:r>
              <a:rPr lang="es-ES_tradnl" sz="1200" b="1" dirty="0" err="1">
                <a:latin typeface="Source Sans Pro"/>
                <a:cs typeface="Source Sans Pro"/>
              </a:rPr>
              <a:t>d’Innovació</a:t>
            </a:r>
            <a:r>
              <a:rPr lang="es-ES_tradnl" sz="1200" b="1" dirty="0">
                <a:latin typeface="Source Sans Pro"/>
                <a:cs typeface="Source Sans Pro"/>
              </a:rPr>
              <a:t> del </a:t>
            </a:r>
            <a:r>
              <a:rPr lang="es-ES_tradnl" sz="1200" b="1" dirty="0" err="1">
                <a:latin typeface="Source Sans Pro"/>
                <a:cs typeface="Source Sans Pro"/>
              </a:rPr>
              <a:t>Transport</a:t>
            </a:r>
            <a:r>
              <a:rPr lang="es-ES_tradnl" sz="1200" b="1" dirty="0">
                <a:latin typeface="Source Sans Pro"/>
                <a:cs typeface="Source Sans Pro"/>
              </a:rPr>
              <a:t> (CENIT) </a:t>
            </a:r>
          </a:p>
          <a:p>
            <a:pPr marL="0" indent="0" algn="ctr">
              <a:buNone/>
            </a:pPr>
            <a:r>
              <a:rPr lang="it-IT" sz="1200" dirty="0">
                <a:latin typeface="Source Sans Pro"/>
                <a:cs typeface="Source Sans Pro"/>
              </a:rPr>
              <a:t>C/ Jordi </a:t>
            </a:r>
            <a:r>
              <a:rPr lang="it-IT" sz="1200" dirty="0" err="1">
                <a:latin typeface="Source Sans Pro"/>
                <a:cs typeface="Source Sans Pro"/>
              </a:rPr>
              <a:t>Girona</a:t>
            </a:r>
            <a:r>
              <a:rPr lang="it-IT" sz="1200" dirty="0">
                <a:latin typeface="Source Sans Pro"/>
                <a:cs typeface="Source Sans Pro"/>
              </a:rPr>
              <a:t>, 1-3, C3, S120, 08034, </a:t>
            </a:r>
            <a:r>
              <a:rPr lang="it-IT" sz="1200" dirty="0" err="1">
                <a:latin typeface="Source Sans Pro"/>
                <a:cs typeface="Source Sans Pro"/>
              </a:rPr>
              <a:t>Barcelona</a:t>
            </a:r>
            <a:r>
              <a:rPr lang="it-IT" sz="1200" dirty="0">
                <a:latin typeface="Source Sans Pro"/>
                <a:cs typeface="Source Sans Pro"/>
              </a:rPr>
              <a:t> </a:t>
            </a:r>
          </a:p>
          <a:p>
            <a:pPr marL="0" indent="0" algn="ctr">
              <a:buNone/>
            </a:pPr>
            <a:r>
              <a:rPr lang="pl-PL" sz="1400" b="1" dirty="0">
                <a:solidFill>
                  <a:srgbClr val="F07F0A"/>
                </a:solidFill>
                <a:latin typeface="Source Sans Pro"/>
                <a:cs typeface="Source Sans Pro"/>
              </a:rPr>
              <a:t>www.cenit.</a:t>
            </a:r>
            <a:r>
              <a:rPr lang="es-ES" sz="1400" b="1" dirty="0">
                <a:solidFill>
                  <a:srgbClr val="F07F0A"/>
                </a:solidFill>
                <a:latin typeface="Source Sans Pro"/>
                <a:cs typeface="Source Sans Pro"/>
              </a:rPr>
              <a:t>es</a:t>
            </a:r>
            <a:r>
              <a:rPr lang="pl-PL" sz="1400" b="1" dirty="0">
                <a:solidFill>
                  <a:srgbClr val="F07F0A"/>
                </a:solidFill>
                <a:latin typeface="Source Sans Pro"/>
                <a:cs typeface="Source Sans Pro"/>
              </a:rPr>
              <a:t> </a:t>
            </a:r>
            <a:endParaRPr lang="nb-NO" sz="1400" b="1" dirty="0">
              <a:solidFill>
                <a:srgbClr val="F07F0A"/>
              </a:solidFill>
              <a:latin typeface="Source Sans Pro"/>
              <a:cs typeface="Source Sans Pro"/>
            </a:endParaRPr>
          </a:p>
        </p:txBody>
      </p:sp>
    </p:spTree>
    <p:extLst>
      <p:ext uri="{BB962C8B-B14F-4D97-AF65-F5344CB8AC3E}">
        <p14:creationId xmlns:p14="http://schemas.microsoft.com/office/powerpoint/2010/main" val="2198605943"/>
      </p:ext>
    </p:extLst>
  </p:cSld>
  <p:clrMap bg1="lt1" tx1="dk1" bg2="lt2" tx2="dk2" accent1="accent1" accent2="accent2" accent3="accent3" accent4="accent4" accent5="accent5" accent6="accent6" hlink="hlink" folHlink="folHlink"/>
  <p:sldLayoutIdLst>
    <p:sldLayoutId id="2147483730"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0"/>
        <p:cNvGrpSpPr/>
        <p:nvPr/>
      </p:nvGrpSpPr>
      <p:grpSpPr>
        <a:xfrm>
          <a:off x="0" y="0"/>
          <a:ext cx="0" cy="0"/>
          <a:chOff x="0" y="0"/>
          <a:chExt cx="0" cy="0"/>
        </a:xfrm>
      </p:grpSpPr>
      <p:sp>
        <p:nvSpPr>
          <p:cNvPr id="111" name="Google Shape;111;p25"/>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2" name="Google Shape;112;p25"/>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3" name="Google Shape;113;p25"/>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14" name="Google Shape;114;p25"/>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15" name="Google Shape;115;p25"/>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ca-ES"/>
              <a:t>‹Nº›</a:t>
            </a:fld>
            <a:endParaRPr/>
          </a:p>
        </p:txBody>
      </p:sp>
      <p:pic>
        <p:nvPicPr>
          <p:cNvPr id="116" name="Google Shape;116;p25" descr="plantilla_fons_contraportada.jpg"/>
          <p:cNvPicPr preferRelativeResize="0"/>
          <p:nvPr/>
        </p:nvPicPr>
        <p:blipFill rotWithShape="1">
          <a:blip r:embed="rId3">
            <a:alphaModFix/>
          </a:blip>
          <a:srcRect/>
          <a:stretch/>
        </p:blipFill>
        <p:spPr>
          <a:xfrm rot="10800000">
            <a:off x="-11920" y="-10878"/>
            <a:ext cx="9155919" cy="6868877"/>
          </a:xfrm>
          <a:prstGeom prst="rect">
            <a:avLst/>
          </a:prstGeom>
          <a:noFill/>
          <a:ln>
            <a:noFill/>
          </a:ln>
        </p:spPr>
      </p:pic>
      <p:pic>
        <p:nvPicPr>
          <p:cNvPr id="117" name="Google Shape;117;p25" descr="logo_cenit.jpg"/>
          <p:cNvPicPr preferRelativeResize="0"/>
          <p:nvPr/>
        </p:nvPicPr>
        <p:blipFill rotWithShape="1">
          <a:blip r:embed="rId4">
            <a:alphaModFix/>
          </a:blip>
          <a:srcRect/>
          <a:stretch/>
        </p:blipFill>
        <p:spPr>
          <a:xfrm>
            <a:off x="3508186" y="2715329"/>
            <a:ext cx="2127629" cy="1290039"/>
          </a:xfrm>
          <a:prstGeom prst="rect">
            <a:avLst/>
          </a:prstGeom>
          <a:noFill/>
          <a:ln>
            <a:noFill/>
          </a:ln>
        </p:spPr>
      </p:pic>
      <p:sp>
        <p:nvSpPr>
          <p:cNvPr id="118" name="Google Shape;118;p25"/>
          <p:cNvSpPr txBox="1"/>
          <p:nvPr/>
        </p:nvSpPr>
        <p:spPr>
          <a:xfrm>
            <a:off x="494507" y="5147193"/>
            <a:ext cx="4383085" cy="102977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Arial"/>
              <a:ea typeface="Arial"/>
              <a:cs typeface="Arial"/>
              <a:sym typeface="Arial"/>
            </a:endParaRPr>
          </a:p>
          <a:p>
            <a:pPr marL="0" marR="0" lvl="0" indent="0" algn="l" rtl="0">
              <a:lnSpc>
                <a:spcPct val="100000"/>
              </a:lnSpc>
              <a:spcBef>
                <a:spcPts val="240"/>
              </a:spcBef>
              <a:spcAft>
                <a:spcPts val="0"/>
              </a:spcAft>
              <a:buClr>
                <a:schemeClr val="dk1"/>
              </a:buClr>
              <a:buSzPts val="1200"/>
              <a:buFont typeface="Arial"/>
              <a:buNone/>
            </a:pPr>
            <a:r>
              <a:rPr lang="ca-ES" sz="1200" b="1" i="0" u="none" strike="noStrike" cap="none">
                <a:solidFill>
                  <a:schemeClr val="dk1"/>
                </a:solidFill>
                <a:latin typeface="Arial"/>
                <a:ea typeface="Arial"/>
                <a:cs typeface="Arial"/>
                <a:sym typeface="Arial"/>
              </a:rPr>
              <a:t>Centre d’Innovació del Transport (CENIT)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240"/>
              </a:spcBef>
              <a:spcAft>
                <a:spcPts val="0"/>
              </a:spcAft>
              <a:buClr>
                <a:schemeClr val="dk1"/>
              </a:buClr>
              <a:buSzPts val="1200"/>
              <a:buFont typeface="Arial"/>
              <a:buNone/>
            </a:pPr>
            <a:r>
              <a:rPr lang="ca-ES" sz="1200" b="0" i="0" u="none" strike="noStrike" cap="none">
                <a:solidFill>
                  <a:schemeClr val="dk1"/>
                </a:solidFill>
                <a:latin typeface="Arial"/>
                <a:ea typeface="Arial"/>
                <a:cs typeface="Arial"/>
                <a:sym typeface="Arial"/>
              </a:rPr>
              <a:t>C/ Jordi Girona, 1-3, C3, S120, 08034, Barcelona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280"/>
              </a:spcBef>
              <a:spcAft>
                <a:spcPts val="0"/>
              </a:spcAft>
              <a:buClr>
                <a:srgbClr val="F07F0A"/>
              </a:buClr>
              <a:buSzPts val="1400"/>
              <a:buFont typeface="Arial"/>
              <a:buNone/>
            </a:pPr>
            <a:r>
              <a:rPr lang="ca-ES" sz="1400" b="1" i="0" u="none" strike="noStrike" cap="none">
                <a:solidFill>
                  <a:srgbClr val="F07F0A"/>
                </a:solidFill>
                <a:latin typeface="Arial"/>
                <a:ea typeface="Arial"/>
                <a:cs typeface="Arial"/>
                <a:sym typeface="Arial"/>
              </a:rPr>
              <a:t>www.cenit.es </a:t>
            </a:r>
            <a:endParaRPr sz="1400" b="1" i="0" u="none" strike="noStrike" cap="none">
              <a:solidFill>
                <a:srgbClr val="F07F0A"/>
              </a:solidFill>
              <a:latin typeface="Arial"/>
              <a:ea typeface="Arial"/>
              <a:cs typeface="Arial"/>
              <a:sym typeface="Arial"/>
            </a:endParaRPr>
          </a:p>
        </p:txBody>
      </p:sp>
    </p:spTree>
    <p:extLst>
      <p:ext uri="{BB962C8B-B14F-4D97-AF65-F5344CB8AC3E}">
        <p14:creationId xmlns:p14="http://schemas.microsoft.com/office/powerpoint/2010/main" val="1727236035"/>
      </p:ext>
    </p:extLst>
  </p:cSld>
  <p:clrMap bg1="lt1" tx1="dk1" bg2="dk2" tx2="lt2" accent1="accent1" accent2="accent2" accent3="accent3" accent4="accent4" accent5="accent5" accent6="accent6" hlink="hlink" folHlink="folHlink"/>
  <p:sldLayoutIdLst>
    <p:sldLayoutId id="2147483732"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5" Type="http://schemas.openxmlformats.org/officeDocument/2006/relationships/image" Target="../media/image25.pn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6" Type="http://schemas.openxmlformats.org/officeDocument/2006/relationships/image" Target="../media/image34.jpg"/><Relationship Id="rId5" Type="http://schemas.openxmlformats.org/officeDocument/2006/relationships/image" Target="../media/image33.png"/><Relationship Id="rId4" Type="http://schemas.openxmlformats.org/officeDocument/2006/relationships/image" Target="../media/image32.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g"/><Relationship Id="rId7" Type="http://schemas.openxmlformats.org/officeDocument/2006/relationships/image" Target="../media/image11.png"/><Relationship Id="rId2" Type="http://schemas.openxmlformats.org/officeDocument/2006/relationships/image" Target="../media/image37.png"/><Relationship Id="rId1" Type="http://schemas.openxmlformats.org/officeDocument/2006/relationships/slideLayout" Target="../slideLayouts/slideLayout9.xml"/><Relationship Id="rId6" Type="http://schemas.openxmlformats.org/officeDocument/2006/relationships/image" Target="../media/image10.png"/><Relationship Id="rId5" Type="http://schemas.openxmlformats.org/officeDocument/2006/relationships/image" Target="../media/image40.jpg"/><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4" Type="http://schemas.openxmlformats.org/officeDocument/2006/relationships/image" Target="../media/image41.png"/></Relationships>
</file>

<file path=ppt/slides/_rels/slide33.xml.rels><?xml version="1.0" encoding="UTF-8" standalone="yes"?>
<Relationships xmlns="http://schemas.openxmlformats.org/package/2006/relationships"><Relationship Id="rId3" Type="http://schemas.openxmlformats.org/officeDocument/2006/relationships/image" Target="../media/image43.jpg"/><Relationship Id="rId7" Type="http://schemas.openxmlformats.org/officeDocument/2006/relationships/image" Target="../media/image11.png"/><Relationship Id="rId2" Type="http://schemas.openxmlformats.org/officeDocument/2006/relationships/image" Target="../media/image42.jpg"/><Relationship Id="rId1" Type="http://schemas.openxmlformats.org/officeDocument/2006/relationships/slideLayout" Target="../slideLayouts/slideLayout9.xml"/><Relationship Id="rId6" Type="http://schemas.openxmlformats.org/officeDocument/2006/relationships/image" Target="../media/image10.png"/><Relationship Id="rId5" Type="http://schemas.openxmlformats.org/officeDocument/2006/relationships/image" Target="../media/image45.jpg"/><Relationship Id="rId4" Type="http://schemas.openxmlformats.org/officeDocument/2006/relationships/image" Target="../media/image44.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4" Type="http://schemas.openxmlformats.org/officeDocument/2006/relationships/image" Target="../media/image46.png"/></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4" Type="http://schemas.openxmlformats.org/officeDocument/2006/relationships/image" Target="../media/image47.png"/></Relationships>
</file>

<file path=ppt/slides/_rels/slide37.xml.rels><?xml version="1.0" encoding="UTF-8" standalone="yes"?>
<Relationships xmlns="http://schemas.openxmlformats.org/package/2006/relationships"><Relationship Id="rId8" Type="http://schemas.openxmlformats.org/officeDocument/2006/relationships/image" Target="../media/image54.jpg"/><Relationship Id="rId13" Type="http://schemas.openxmlformats.org/officeDocument/2006/relationships/image" Target="../media/image59.png"/><Relationship Id="rId18" Type="http://schemas.openxmlformats.org/officeDocument/2006/relationships/image" Target="../media/image64.png"/><Relationship Id="rId3" Type="http://schemas.openxmlformats.org/officeDocument/2006/relationships/image" Target="../media/image49.png"/><Relationship Id="rId21" Type="http://schemas.openxmlformats.org/officeDocument/2006/relationships/image" Target="../media/image11.png"/><Relationship Id="rId7" Type="http://schemas.openxmlformats.org/officeDocument/2006/relationships/image" Target="../media/image53.png"/><Relationship Id="rId12" Type="http://schemas.openxmlformats.org/officeDocument/2006/relationships/image" Target="../media/image58.png"/><Relationship Id="rId17" Type="http://schemas.openxmlformats.org/officeDocument/2006/relationships/image" Target="../media/image63.png"/><Relationship Id="rId2" Type="http://schemas.openxmlformats.org/officeDocument/2006/relationships/image" Target="../media/image48.png"/><Relationship Id="rId16" Type="http://schemas.openxmlformats.org/officeDocument/2006/relationships/image" Target="../media/image62.png"/><Relationship Id="rId20" Type="http://schemas.openxmlformats.org/officeDocument/2006/relationships/image" Target="../media/image10.png"/><Relationship Id="rId1" Type="http://schemas.openxmlformats.org/officeDocument/2006/relationships/slideLayout" Target="../slideLayouts/slideLayout9.xml"/><Relationship Id="rId6" Type="http://schemas.openxmlformats.org/officeDocument/2006/relationships/image" Target="../media/image52.png"/><Relationship Id="rId11" Type="http://schemas.openxmlformats.org/officeDocument/2006/relationships/image" Target="../media/image57.png"/><Relationship Id="rId5" Type="http://schemas.openxmlformats.org/officeDocument/2006/relationships/image" Target="../media/image51.png"/><Relationship Id="rId15" Type="http://schemas.openxmlformats.org/officeDocument/2006/relationships/image" Target="../media/image61.jpg"/><Relationship Id="rId10" Type="http://schemas.openxmlformats.org/officeDocument/2006/relationships/image" Target="../media/image56.png"/><Relationship Id="rId19" Type="http://schemas.openxmlformats.org/officeDocument/2006/relationships/image" Target="../media/image65.png"/><Relationship Id="rId4" Type="http://schemas.openxmlformats.org/officeDocument/2006/relationships/image" Target="../media/image50.png"/><Relationship Id="rId9" Type="http://schemas.openxmlformats.org/officeDocument/2006/relationships/image" Target="../media/image55.png"/><Relationship Id="rId14" Type="http://schemas.openxmlformats.org/officeDocument/2006/relationships/image" Target="../media/image60.png"/></Relationships>
</file>

<file path=ppt/slides/_rels/slide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4" Type="http://schemas.openxmlformats.org/officeDocument/2006/relationships/image" Target="../media/image66.png"/></Relationships>
</file>

<file path=ppt/slides/_rels/slide3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7.png"/><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7.xml"/><Relationship Id="rId6" Type="http://schemas.openxmlformats.org/officeDocument/2006/relationships/hyperlink" Target="mailto:sergi.sauri@upc.edu" TargetMode="External"/><Relationship Id="rId5" Type="http://schemas.openxmlformats.org/officeDocument/2006/relationships/hyperlink" Target="mailto:francesc.gasparin@upc.edu" TargetMode="Externa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7.png"/><Relationship Id="rId2" Type="http://schemas.openxmlformats.org/officeDocument/2006/relationships/image" Target="../media/image14.jpg"/><Relationship Id="rId1" Type="http://schemas.openxmlformats.org/officeDocument/2006/relationships/slideLayout" Target="../slideLayouts/slideLayout9.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24000"/>
          </a:schemeClr>
        </a:solidFill>
        <a:effectLst/>
      </p:bgPr>
    </p:bg>
    <p:spTree>
      <p:nvGrpSpPr>
        <p:cNvPr id="1" name=""/>
        <p:cNvGrpSpPr/>
        <p:nvPr/>
      </p:nvGrpSpPr>
      <p:grpSpPr>
        <a:xfrm>
          <a:off x="0" y="0"/>
          <a:ext cx="0" cy="0"/>
          <a:chOff x="0" y="0"/>
          <a:chExt cx="0" cy="0"/>
        </a:xfrm>
      </p:grpSpPr>
      <p:sp>
        <p:nvSpPr>
          <p:cNvPr id="4" name="Rectangle 3"/>
          <p:cNvSpPr/>
          <p:nvPr/>
        </p:nvSpPr>
        <p:spPr>
          <a:xfrm>
            <a:off x="96253" y="86627"/>
            <a:ext cx="2858703" cy="22715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 name="Marcador de número de diapositiva 1"/>
          <p:cNvSpPr>
            <a:spLocks noGrp="1"/>
          </p:cNvSpPr>
          <p:nvPr>
            <p:ph type="sldNum" sz="quarter" idx="12"/>
          </p:nvPr>
        </p:nvSpPr>
        <p:spPr/>
        <p:txBody>
          <a:bodyPr/>
          <a:lstStyle/>
          <a:p>
            <a:fld id="{5336F0B7-EF37-4B31-BA1E-D2B9204CDF2B}" type="slidenum">
              <a:rPr lang="ca-ES" noProof="0" smtClean="0"/>
              <a:pPr/>
              <a:t>1</a:t>
            </a:fld>
            <a:endParaRPr lang="ca-ES" noProof="0" dirty="0"/>
          </a:p>
        </p:txBody>
      </p:sp>
      <p:sp>
        <p:nvSpPr>
          <p:cNvPr id="3" name="Título 2"/>
          <p:cNvSpPr>
            <a:spLocks noGrp="1"/>
          </p:cNvSpPr>
          <p:nvPr>
            <p:ph type="ctrTitle"/>
          </p:nvPr>
        </p:nvSpPr>
        <p:spPr>
          <a:xfrm>
            <a:off x="3454930" y="2735008"/>
            <a:ext cx="5599097" cy="1470025"/>
          </a:xfrm>
        </p:spPr>
        <p:txBody>
          <a:bodyPr>
            <a:normAutofit/>
          </a:bodyPr>
          <a:lstStyle/>
          <a:p>
            <a:r>
              <a:rPr lang="en-US" sz="2800" dirty="0"/>
              <a:t>ITS solutions for improving traffic in cities</a:t>
            </a:r>
            <a:endParaRPr lang="es-ES" sz="2800" dirty="0"/>
          </a:p>
        </p:txBody>
      </p:sp>
      <p:grpSp>
        <p:nvGrpSpPr>
          <p:cNvPr id="5" name="Google Shape;132;p1"/>
          <p:cNvGrpSpPr/>
          <p:nvPr/>
        </p:nvGrpSpPr>
        <p:grpSpPr>
          <a:xfrm>
            <a:off x="367645" y="348773"/>
            <a:ext cx="2119405" cy="2009416"/>
            <a:chOff x="247139" y="275234"/>
            <a:chExt cx="2590328" cy="2455903"/>
          </a:xfrm>
          <a:solidFill>
            <a:schemeClr val="bg1"/>
          </a:solidFill>
        </p:grpSpPr>
        <p:sp>
          <p:nvSpPr>
            <p:cNvPr id="7" name="Google Shape;133;p1"/>
            <p:cNvSpPr/>
            <p:nvPr/>
          </p:nvSpPr>
          <p:spPr>
            <a:xfrm>
              <a:off x="247139" y="1999775"/>
              <a:ext cx="1987800" cy="345282"/>
            </a:xfrm>
            <a:prstGeom prst="rect">
              <a:avLst/>
            </a:prstGeom>
            <a:grp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ca-ES" sz="1000" b="0" i="0" u="none" strike="noStrike" cap="none">
                  <a:solidFill>
                    <a:srgbClr val="A5A5A5"/>
                  </a:solidFill>
                  <a:latin typeface="Arial"/>
                  <a:ea typeface="Arial"/>
                  <a:cs typeface="Arial"/>
                  <a:sym typeface="Arial"/>
                </a:rPr>
                <a:t>A research group of:</a:t>
              </a:r>
              <a:endParaRPr sz="1000" b="0" i="0" u="none" strike="noStrike" cap="none">
                <a:solidFill>
                  <a:srgbClr val="000000"/>
                </a:solidFill>
                <a:latin typeface="Arial"/>
                <a:ea typeface="Arial"/>
                <a:cs typeface="Arial"/>
                <a:sym typeface="Arial"/>
              </a:endParaRPr>
            </a:p>
          </p:txBody>
        </p:sp>
        <p:pic>
          <p:nvPicPr>
            <p:cNvPr id="8" name="Google Shape;134;p1"/>
            <p:cNvPicPr preferRelativeResize="0"/>
            <p:nvPr/>
          </p:nvPicPr>
          <p:blipFill rotWithShape="1">
            <a:blip r:embed="rId2">
              <a:alphaModFix/>
            </a:blip>
            <a:srcRect/>
            <a:stretch/>
          </p:blipFill>
          <p:spPr>
            <a:xfrm>
              <a:off x="400219" y="2366010"/>
              <a:ext cx="835461" cy="365127"/>
            </a:xfrm>
            <a:prstGeom prst="rect">
              <a:avLst/>
            </a:prstGeom>
            <a:grpFill/>
            <a:ln>
              <a:noFill/>
            </a:ln>
          </p:spPr>
        </p:pic>
        <p:pic>
          <p:nvPicPr>
            <p:cNvPr id="9" name="Google Shape;135;p1"/>
            <p:cNvPicPr preferRelativeResize="0"/>
            <p:nvPr/>
          </p:nvPicPr>
          <p:blipFill rotWithShape="1">
            <a:blip r:embed="rId3">
              <a:alphaModFix/>
            </a:blip>
            <a:srcRect/>
            <a:stretch/>
          </p:blipFill>
          <p:spPr>
            <a:xfrm>
              <a:off x="247139" y="275234"/>
              <a:ext cx="2590328" cy="1585425"/>
            </a:xfrm>
            <a:prstGeom prst="rect">
              <a:avLst/>
            </a:prstGeom>
            <a:grpFill/>
            <a:ln>
              <a:noFill/>
            </a:ln>
          </p:spPr>
        </p:pic>
      </p:grpSp>
      <p:pic>
        <p:nvPicPr>
          <p:cNvPr id="10" name="image4.png"/>
          <p:cNvPicPr/>
          <p:nvPr/>
        </p:nvPicPr>
        <p:blipFill>
          <a:blip r:embed="rId4"/>
          <a:srcRect/>
          <a:stretch>
            <a:fillRect/>
          </a:stretch>
        </p:blipFill>
        <p:spPr>
          <a:xfrm>
            <a:off x="2592370" y="6213890"/>
            <a:ext cx="6461657" cy="499110"/>
          </a:xfrm>
          <a:prstGeom prst="rect">
            <a:avLst/>
          </a:prstGeom>
        </p:spPr>
      </p:pic>
      <p:sp>
        <p:nvSpPr>
          <p:cNvPr id="13" name="Google Shape;129;p1"/>
          <p:cNvSpPr txBox="1">
            <a:spLocks/>
          </p:cNvSpPr>
          <p:nvPr/>
        </p:nvSpPr>
        <p:spPr>
          <a:xfrm>
            <a:off x="3615101" y="1393397"/>
            <a:ext cx="4152417" cy="352766"/>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100000"/>
              </a:lnSpc>
              <a:spcBef>
                <a:spcPts val="240"/>
              </a:spcBef>
              <a:spcAft>
                <a:spcPts val="0"/>
              </a:spcAft>
              <a:buClr>
                <a:srgbClr val="F17F09"/>
              </a:buClr>
              <a:buSzPts val="1200"/>
              <a:buFont typeface="Arial"/>
              <a:buNone/>
              <a:defRPr sz="1200" b="1" i="0" u="none" strike="noStrike" cap="none">
                <a:solidFill>
                  <a:srgbClr val="F17F09"/>
                </a:solidFill>
                <a:latin typeface="Arial"/>
                <a:ea typeface="Arial"/>
                <a:cs typeface="Arial"/>
                <a:sym typeface="Arial"/>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100000"/>
              </a:lnSpc>
              <a:spcBef>
                <a:spcPts val="0"/>
              </a:spcBef>
              <a:spcAft>
                <a:spcPts val="0"/>
              </a:spcAft>
              <a:buClr>
                <a:srgbClr val="F17F09"/>
              </a:buClr>
              <a:buSzPts val="1200"/>
              <a:buFont typeface="Arial"/>
              <a:buNone/>
              <a:tabLst/>
              <a:defRPr/>
            </a:pPr>
            <a:r>
              <a:rPr lang="en-US" sz="1600" kern="0" dirty="0"/>
              <a:t>25</a:t>
            </a:r>
            <a:r>
              <a:rPr kumimoji="0" lang="en-US" sz="1600" b="1" i="0" u="none" strike="noStrike" kern="0" cap="none" spc="0" normalizeH="0" baseline="0" noProof="0" dirty="0" err="1">
                <a:ln>
                  <a:noFill/>
                </a:ln>
                <a:solidFill>
                  <a:srgbClr val="F17F09"/>
                </a:solidFill>
                <a:effectLst/>
                <a:uLnTx/>
                <a:uFillTx/>
                <a:latin typeface="Arial"/>
                <a:cs typeface="Arial"/>
                <a:sym typeface="Arial"/>
              </a:rPr>
              <a:t>th</a:t>
            </a:r>
            <a:r>
              <a:rPr kumimoji="0" lang="en-US" sz="1600" b="1" i="0" u="none" strike="noStrike" kern="0" cap="none" spc="0" normalizeH="0" baseline="0" noProof="0" dirty="0">
                <a:ln>
                  <a:noFill/>
                </a:ln>
                <a:solidFill>
                  <a:srgbClr val="F17F09"/>
                </a:solidFill>
                <a:effectLst/>
                <a:uLnTx/>
                <a:uFillTx/>
                <a:latin typeface="Arial"/>
                <a:cs typeface="Arial"/>
                <a:sym typeface="Arial"/>
              </a:rPr>
              <a:t> of July 2023</a:t>
            </a:r>
          </a:p>
        </p:txBody>
      </p:sp>
      <p:sp>
        <p:nvSpPr>
          <p:cNvPr id="14" name="Google Shape;130;p1"/>
          <p:cNvSpPr txBox="1">
            <a:spLocks/>
          </p:cNvSpPr>
          <p:nvPr/>
        </p:nvSpPr>
        <p:spPr>
          <a:xfrm>
            <a:off x="3614617" y="1838818"/>
            <a:ext cx="5029761" cy="57273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240"/>
              </a:spcBef>
              <a:spcAft>
                <a:spcPts val="0"/>
              </a:spcAft>
              <a:buClr>
                <a:srgbClr val="F17F09"/>
              </a:buClr>
              <a:buSzPts val="1200"/>
              <a:buFont typeface="Arial"/>
              <a:buNone/>
              <a:defRPr sz="1200" b="0" i="0" u="none" strike="noStrike" cap="none">
                <a:solidFill>
                  <a:srgbClr val="F17F09"/>
                </a:solidFill>
                <a:latin typeface="Arial"/>
                <a:ea typeface="Arial"/>
                <a:cs typeface="Arial"/>
                <a:sym typeface="Arial"/>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100000"/>
              </a:lnSpc>
              <a:spcBef>
                <a:spcPts val="0"/>
              </a:spcBef>
              <a:spcAft>
                <a:spcPts val="0"/>
              </a:spcAft>
              <a:buClr>
                <a:srgbClr val="F17F09"/>
              </a:buClr>
              <a:buSzPts val="1200"/>
              <a:buFont typeface="Arial"/>
              <a:buNone/>
              <a:tabLst/>
              <a:defRPr/>
            </a:pPr>
            <a:r>
              <a:rPr kumimoji="0" lang="en-US" sz="1600" b="0" i="0" u="none" strike="noStrike" kern="0" cap="none" spc="0" normalizeH="0" baseline="0" noProof="0" dirty="0">
                <a:ln>
                  <a:noFill/>
                </a:ln>
                <a:solidFill>
                  <a:srgbClr val="F17F09"/>
                </a:solidFill>
                <a:effectLst/>
                <a:uLnTx/>
                <a:uFillTx/>
                <a:latin typeface="Arial"/>
                <a:cs typeface="Arial"/>
                <a:sym typeface="Arial"/>
              </a:rPr>
              <a:t>SMART Ankara Sustainable Urban Mobility Plan Contract No. NEAR/ANK/2021/EA-RP/0124</a:t>
            </a:r>
            <a:endParaRPr kumimoji="0" lang="en-US" sz="1600" b="0" i="0" u="none" strike="noStrike" kern="0" cap="none" spc="0" normalizeH="0" baseline="0" noProof="0" dirty="0">
              <a:ln>
                <a:noFill/>
              </a:ln>
              <a:solidFill>
                <a:srgbClr val="FF0000"/>
              </a:solidFill>
              <a:effectLst/>
              <a:uLnTx/>
              <a:uFillTx/>
              <a:latin typeface="Arial"/>
              <a:cs typeface="Arial"/>
              <a:sym typeface="Arial"/>
            </a:endParaRPr>
          </a:p>
        </p:txBody>
      </p:sp>
      <p:pic>
        <p:nvPicPr>
          <p:cNvPr id="15" name="image1.png" descr="A picture containing company name&#10;&#10;Description automatically generated"/>
          <p:cNvPicPr/>
          <p:nvPr/>
        </p:nvPicPr>
        <p:blipFill>
          <a:blip r:embed="rId5"/>
          <a:srcRect/>
          <a:stretch>
            <a:fillRect/>
          </a:stretch>
        </p:blipFill>
        <p:spPr>
          <a:xfrm>
            <a:off x="5001996" y="4250380"/>
            <a:ext cx="1611630" cy="946150"/>
          </a:xfrm>
          <a:prstGeom prst="rect">
            <a:avLst/>
          </a:prstGeom>
        </p:spPr>
      </p:pic>
      <p:sp>
        <p:nvSpPr>
          <p:cNvPr id="6" name="Google Shape;130;p1">
            <a:extLst>
              <a:ext uri="{FF2B5EF4-FFF2-40B4-BE49-F238E27FC236}">
                <a16:creationId xmlns:a16="http://schemas.microsoft.com/office/drawing/2014/main" id="{C040EFEB-5FEE-4620-350C-1C13C217E501}"/>
              </a:ext>
            </a:extLst>
          </p:cNvPr>
          <p:cNvSpPr txBox="1">
            <a:spLocks/>
          </p:cNvSpPr>
          <p:nvPr/>
        </p:nvSpPr>
        <p:spPr>
          <a:xfrm>
            <a:off x="3614617" y="5241877"/>
            <a:ext cx="5029761" cy="57273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240"/>
              </a:spcBef>
              <a:spcAft>
                <a:spcPts val="0"/>
              </a:spcAft>
              <a:buClr>
                <a:srgbClr val="F17F09"/>
              </a:buClr>
              <a:buSzPts val="1200"/>
              <a:buFont typeface="Arial"/>
              <a:buNone/>
              <a:defRPr sz="1200" b="0" i="0" u="none" strike="noStrike" cap="none">
                <a:solidFill>
                  <a:srgbClr val="F17F09"/>
                </a:solidFill>
                <a:latin typeface="Arial"/>
                <a:ea typeface="Arial"/>
                <a:cs typeface="Arial"/>
                <a:sym typeface="Arial"/>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F17F09"/>
              </a:buClr>
              <a:buSzPts val="1200"/>
              <a:buFont typeface="Arial"/>
              <a:buNone/>
              <a:tabLst/>
              <a:defRPr/>
            </a:pPr>
            <a:r>
              <a:rPr kumimoji="0" lang="en-US" sz="1600" b="1" i="0" u="none" strike="noStrike" kern="0" cap="none" spc="0" normalizeH="0" baseline="0" noProof="0" dirty="0">
                <a:ln>
                  <a:noFill/>
                </a:ln>
                <a:solidFill>
                  <a:srgbClr val="F17F09"/>
                </a:solidFill>
                <a:effectLst/>
                <a:uLnTx/>
                <a:uFillTx/>
                <a:latin typeface="Arial"/>
                <a:cs typeface="Arial"/>
                <a:sym typeface="Arial"/>
              </a:rPr>
              <a:t>Paco </a:t>
            </a:r>
            <a:r>
              <a:rPr kumimoji="0" lang="en-US" sz="1600" b="1" i="0" u="none" strike="noStrike" kern="0" cap="none" spc="0" normalizeH="0" baseline="0" noProof="0" dirty="0" err="1">
                <a:ln>
                  <a:noFill/>
                </a:ln>
                <a:solidFill>
                  <a:srgbClr val="F17F09"/>
                </a:solidFill>
                <a:effectLst/>
                <a:uLnTx/>
                <a:uFillTx/>
                <a:latin typeface="Arial"/>
                <a:cs typeface="Arial"/>
                <a:sym typeface="Arial"/>
              </a:rPr>
              <a:t>Gasparín</a:t>
            </a:r>
            <a:endParaRPr kumimoji="0" lang="en-US" sz="1600" b="1" i="0" u="none" strike="noStrike" kern="0" cap="none" spc="0" normalizeH="0" baseline="0" noProof="0" dirty="0">
              <a:ln>
                <a:noFill/>
              </a:ln>
              <a:solidFill>
                <a:srgbClr val="F17F09"/>
              </a:solidFill>
              <a:effectLst/>
              <a:uLnTx/>
              <a:uFillTx/>
              <a:latin typeface="Arial"/>
              <a:cs typeface="Arial"/>
              <a:sym typeface="Arial"/>
            </a:endParaRPr>
          </a:p>
          <a:p>
            <a:pPr marL="0" marR="0" lvl="0" indent="0" algn="r" defTabSz="914400" rtl="0" eaLnBrk="1" fontAlgn="auto" latinLnBrk="0" hangingPunct="1">
              <a:lnSpc>
                <a:spcPct val="100000"/>
              </a:lnSpc>
              <a:spcBef>
                <a:spcPts val="0"/>
              </a:spcBef>
              <a:spcAft>
                <a:spcPts val="0"/>
              </a:spcAft>
              <a:buClr>
                <a:srgbClr val="F17F09"/>
              </a:buClr>
              <a:buSzPts val="1200"/>
              <a:buFont typeface="Arial"/>
              <a:buNone/>
              <a:tabLst/>
              <a:defRPr/>
            </a:pPr>
            <a:r>
              <a:rPr lang="en-US" sz="1600" b="1" kern="0" dirty="0" err="1"/>
              <a:t>Sergi</a:t>
            </a:r>
            <a:r>
              <a:rPr lang="en-US" sz="1600" b="1" kern="0" dirty="0"/>
              <a:t> </a:t>
            </a:r>
            <a:r>
              <a:rPr lang="en-US" sz="1600" b="1" kern="0" dirty="0" err="1"/>
              <a:t>Saurí</a:t>
            </a:r>
            <a:endParaRPr kumimoji="0" lang="en-US" sz="1600" b="1" i="0" u="none" strike="noStrike" kern="0" cap="none" spc="0" normalizeH="0" baseline="0" noProof="0" dirty="0">
              <a:ln>
                <a:noFill/>
              </a:ln>
              <a:solidFill>
                <a:srgbClr val="FF0000"/>
              </a:solidFill>
              <a:effectLst/>
              <a:uLnTx/>
              <a:uFillTx/>
              <a:latin typeface="Arial"/>
              <a:cs typeface="Arial"/>
              <a:sym typeface="Arial"/>
            </a:endParaRPr>
          </a:p>
        </p:txBody>
      </p:sp>
    </p:spTree>
    <p:extLst>
      <p:ext uri="{BB962C8B-B14F-4D97-AF65-F5344CB8AC3E}">
        <p14:creationId xmlns:p14="http://schemas.microsoft.com/office/powerpoint/2010/main" val="39190690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ol 8">
            <a:extLst>
              <a:ext uri="{FF2B5EF4-FFF2-40B4-BE49-F238E27FC236}">
                <a16:creationId xmlns:a16="http://schemas.microsoft.com/office/drawing/2014/main" id="{0F6DDCFE-965E-3758-AF2D-D40F6F13CB48}"/>
              </a:ext>
            </a:extLst>
          </p:cNvPr>
          <p:cNvSpPr>
            <a:spLocks noGrp="1"/>
          </p:cNvSpPr>
          <p:nvPr>
            <p:ph type="title"/>
          </p:nvPr>
        </p:nvSpPr>
        <p:spPr>
          <a:xfrm>
            <a:off x="427145" y="1237939"/>
            <a:ext cx="5631084" cy="571500"/>
          </a:xfrm>
        </p:spPr>
        <p:txBody>
          <a:bodyPr/>
          <a:lstStyle/>
          <a:p>
            <a:pPr marL="0" indent="0">
              <a:buNone/>
            </a:pPr>
            <a:r>
              <a:rPr lang="ca-ES" dirty="0" err="1"/>
              <a:t>Centralized</a:t>
            </a:r>
            <a:r>
              <a:rPr lang="ca-ES" dirty="0"/>
              <a:t> </a:t>
            </a:r>
            <a:r>
              <a:rPr lang="ca-ES" dirty="0" err="1"/>
              <a:t>traffic</a:t>
            </a:r>
            <a:r>
              <a:rPr lang="ca-ES" dirty="0"/>
              <a:t> management</a:t>
            </a:r>
          </a:p>
        </p:txBody>
      </p:sp>
      <p:sp>
        <p:nvSpPr>
          <p:cNvPr id="10" name="Contenidor de contingut 9">
            <a:extLst>
              <a:ext uri="{FF2B5EF4-FFF2-40B4-BE49-F238E27FC236}">
                <a16:creationId xmlns:a16="http://schemas.microsoft.com/office/drawing/2014/main" id="{9F2C299C-EEC1-7E47-6702-2C3C24273700}"/>
              </a:ext>
            </a:extLst>
          </p:cNvPr>
          <p:cNvSpPr>
            <a:spLocks noGrp="1"/>
          </p:cNvSpPr>
          <p:nvPr>
            <p:ph idx="1"/>
          </p:nvPr>
        </p:nvSpPr>
        <p:spPr/>
        <p:txBody>
          <a:bodyPr/>
          <a:lstStyle/>
          <a:p>
            <a:endParaRPr lang="ca-ES"/>
          </a:p>
        </p:txBody>
      </p:sp>
      <p:sp>
        <p:nvSpPr>
          <p:cNvPr id="11" name="Contenidor de text 10">
            <a:extLst>
              <a:ext uri="{FF2B5EF4-FFF2-40B4-BE49-F238E27FC236}">
                <a16:creationId xmlns:a16="http://schemas.microsoft.com/office/drawing/2014/main" id="{4FF56E44-5A77-1E27-2BD9-B643AA7B66CB}"/>
              </a:ext>
            </a:extLst>
          </p:cNvPr>
          <p:cNvSpPr>
            <a:spLocks noGrp="1"/>
          </p:cNvSpPr>
          <p:nvPr>
            <p:ph type="body" sz="quarter" idx="13"/>
          </p:nvPr>
        </p:nvSpPr>
        <p:spPr/>
        <p:txBody>
          <a:bodyPr/>
          <a:lstStyle/>
          <a:p>
            <a:endParaRPr lang="ca-ES"/>
          </a:p>
        </p:txBody>
      </p:sp>
      <p:sp>
        <p:nvSpPr>
          <p:cNvPr id="5" name="Contenidor de número de diapositiva 4"/>
          <p:cNvSpPr>
            <a:spLocks noGrp="1"/>
          </p:cNvSpPr>
          <p:nvPr>
            <p:ph type="sldNum" sz="quarter" idx="12"/>
          </p:nvPr>
        </p:nvSpPr>
        <p:spPr/>
        <p:txBody>
          <a:bodyPr/>
          <a:lstStyle/>
          <a:p>
            <a:fld id="{5336F0B7-EF37-4B31-BA1E-D2B9204CDF2B}" type="slidenum">
              <a:rPr lang="ca-ES" noProof="0" smtClean="0"/>
              <a:pPr/>
              <a:t>10</a:t>
            </a:fld>
            <a:endParaRPr lang="ca-ES" noProof="0" dirty="0"/>
          </a:p>
        </p:txBody>
      </p:sp>
      <p:grpSp>
        <p:nvGrpSpPr>
          <p:cNvPr id="6" name="Group 5">
            <a:extLst>
              <a:ext uri="{FF2B5EF4-FFF2-40B4-BE49-F238E27FC236}">
                <a16:creationId xmlns:a16="http://schemas.microsoft.com/office/drawing/2014/main" id="{2F6C0418-827A-8168-144B-1E16054BA18E}"/>
              </a:ext>
            </a:extLst>
          </p:cNvPr>
          <p:cNvGrpSpPr/>
          <p:nvPr/>
        </p:nvGrpSpPr>
        <p:grpSpPr>
          <a:xfrm>
            <a:off x="308925" y="6400805"/>
            <a:ext cx="5124466" cy="365922"/>
            <a:chOff x="277404" y="6222365"/>
            <a:chExt cx="7557511" cy="539657"/>
          </a:xfrm>
        </p:grpSpPr>
        <p:pic>
          <p:nvPicPr>
            <p:cNvPr id="7" name="image4.png">
              <a:extLst>
                <a:ext uri="{FF2B5EF4-FFF2-40B4-BE49-F238E27FC236}">
                  <a16:creationId xmlns:a16="http://schemas.microsoft.com/office/drawing/2014/main" id="{ADDFFA8A-F5FE-2BED-571F-186B44128DB1}"/>
                </a:ext>
              </a:extLst>
            </p:cNvPr>
            <p:cNvPicPr/>
            <p:nvPr/>
          </p:nvPicPr>
          <p:blipFill>
            <a:blip r:embed="rId2"/>
            <a:srcRect/>
            <a:stretch>
              <a:fillRect/>
            </a:stretch>
          </p:blipFill>
          <p:spPr>
            <a:xfrm>
              <a:off x="1373258" y="6222365"/>
              <a:ext cx="6461657" cy="499110"/>
            </a:xfrm>
            <a:prstGeom prst="rect">
              <a:avLst/>
            </a:prstGeom>
          </p:spPr>
        </p:pic>
        <p:pic>
          <p:nvPicPr>
            <p:cNvPr id="8" name="image1.png" descr="A picture containing company name&#10;&#10;Description automatically generated">
              <a:extLst>
                <a:ext uri="{FF2B5EF4-FFF2-40B4-BE49-F238E27FC236}">
                  <a16:creationId xmlns:a16="http://schemas.microsoft.com/office/drawing/2014/main" id="{20117CC1-DB1A-522A-DB57-50BB14C2530D}"/>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38858692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F697543-A63D-4B7F-85E0-D29BCCFC9790}"/>
              </a:ext>
            </a:extLst>
          </p:cNvPr>
          <p:cNvSpPr>
            <a:spLocks noGrp="1"/>
          </p:cNvSpPr>
          <p:nvPr>
            <p:ph type="sldNum" sz="quarter" idx="12"/>
          </p:nvPr>
        </p:nvSpPr>
        <p:spPr/>
        <p:txBody>
          <a:bodyPr/>
          <a:lstStyle/>
          <a:p>
            <a:fld id="{5336F0B7-EF37-4B31-BA1E-D2B9204CDF2B}" type="slidenum">
              <a:rPr lang="ca-ES" noProof="0" smtClean="0"/>
              <a:pPr/>
              <a:t>11</a:t>
            </a:fld>
            <a:endParaRPr lang="ca-ES" noProof="0" dirty="0"/>
          </a:p>
        </p:txBody>
      </p:sp>
      <p:grpSp>
        <p:nvGrpSpPr>
          <p:cNvPr id="3" name="Group 2">
            <a:extLst>
              <a:ext uri="{FF2B5EF4-FFF2-40B4-BE49-F238E27FC236}">
                <a16:creationId xmlns:a16="http://schemas.microsoft.com/office/drawing/2014/main" id="{4C547F63-5BA4-791C-2A25-D841D1064328}"/>
              </a:ext>
            </a:extLst>
          </p:cNvPr>
          <p:cNvGrpSpPr/>
          <p:nvPr/>
        </p:nvGrpSpPr>
        <p:grpSpPr>
          <a:xfrm>
            <a:off x="308925" y="6400805"/>
            <a:ext cx="5124466" cy="365922"/>
            <a:chOff x="277404" y="6222365"/>
            <a:chExt cx="7557511" cy="539657"/>
          </a:xfrm>
        </p:grpSpPr>
        <p:pic>
          <p:nvPicPr>
            <p:cNvPr id="5" name="image4.png">
              <a:extLst>
                <a:ext uri="{FF2B5EF4-FFF2-40B4-BE49-F238E27FC236}">
                  <a16:creationId xmlns:a16="http://schemas.microsoft.com/office/drawing/2014/main" id="{D65BEB74-814F-F157-771D-2DA23D9F3862}"/>
                </a:ext>
              </a:extLst>
            </p:cNvPr>
            <p:cNvPicPr/>
            <p:nvPr/>
          </p:nvPicPr>
          <p:blipFill>
            <a:blip r:embed="rId2"/>
            <a:srcRect/>
            <a:stretch>
              <a:fillRect/>
            </a:stretch>
          </p:blipFill>
          <p:spPr>
            <a:xfrm>
              <a:off x="1373258" y="6222365"/>
              <a:ext cx="6461657" cy="499110"/>
            </a:xfrm>
            <a:prstGeom prst="rect">
              <a:avLst/>
            </a:prstGeom>
          </p:spPr>
        </p:pic>
        <p:pic>
          <p:nvPicPr>
            <p:cNvPr id="6" name="image1.png" descr="A picture containing company name&#10;&#10;Description automatically generated">
              <a:extLst>
                <a:ext uri="{FF2B5EF4-FFF2-40B4-BE49-F238E27FC236}">
                  <a16:creationId xmlns:a16="http://schemas.microsoft.com/office/drawing/2014/main" id="{237EFAA3-C738-75C1-592C-EE2CF98EAEE4}"/>
                </a:ext>
              </a:extLst>
            </p:cNvPr>
            <p:cNvPicPr/>
            <p:nvPr/>
          </p:nvPicPr>
          <p:blipFill>
            <a:blip r:embed="rId3"/>
            <a:srcRect/>
            <a:stretch>
              <a:fillRect/>
            </a:stretch>
          </p:blipFill>
          <p:spPr>
            <a:xfrm>
              <a:off x="277404" y="6262913"/>
              <a:ext cx="850163" cy="499109"/>
            </a:xfrm>
            <a:prstGeom prst="rect">
              <a:avLst/>
            </a:prstGeom>
          </p:spPr>
        </p:pic>
      </p:grpSp>
      <p:sp>
        <p:nvSpPr>
          <p:cNvPr id="10" name="object 7">
            <a:extLst>
              <a:ext uri="{FF2B5EF4-FFF2-40B4-BE49-F238E27FC236}">
                <a16:creationId xmlns:a16="http://schemas.microsoft.com/office/drawing/2014/main" id="{B212C249-A995-1F05-AC70-273BE86553EE}"/>
              </a:ext>
            </a:extLst>
          </p:cNvPr>
          <p:cNvSpPr txBox="1">
            <a:spLocks/>
          </p:cNvSpPr>
          <p:nvPr/>
        </p:nvSpPr>
        <p:spPr>
          <a:xfrm>
            <a:off x="454699" y="1123029"/>
            <a:ext cx="5142865" cy="320601"/>
          </a:xfrm>
          <a:prstGeom prst="rect">
            <a:avLst/>
          </a:prstGeom>
        </p:spPr>
        <p:txBody>
          <a:bodyPr vert="horz" wrap="square" lIns="0" tIns="12700" rIns="0" bIns="0" rtlCol="0" anchor="t">
            <a:spAutoFit/>
          </a:bodyPr>
          <a:lstStyle>
            <a:lvl1pPr marL="0" indent="0" algn="l" defTabSz="914400" rtl="0" eaLnBrk="1" latinLnBrk="0" hangingPunct="1">
              <a:spcBef>
                <a:spcPct val="0"/>
              </a:spcBef>
              <a:buFont typeface="+mj-lt"/>
              <a:buNone/>
              <a:defRPr sz="1800" b="1" kern="1200">
                <a:solidFill>
                  <a:srgbClr val="F17F09"/>
                </a:solidFill>
                <a:latin typeface="Source Sans Pro" charset="0"/>
                <a:ea typeface="Source Sans Pro" charset="0"/>
                <a:cs typeface="Source Sans Pro" charset="0"/>
              </a:defRPr>
            </a:lvl1pPr>
          </a:lstStyle>
          <a:p>
            <a:pPr marL="12700">
              <a:spcBef>
                <a:spcPts val="100"/>
              </a:spcBef>
            </a:pPr>
            <a:r>
              <a:rPr lang="es-ES" sz="2000" dirty="0" err="1"/>
              <a:t>The</a:t>
            </a:r>
            <a:r>
              <a:rPr lang="es-ES" sz="2000" dirty="0"/>
              <a:t> </a:t>
            </a:r>
            <a:r>
              <a:rPr lang="es-ES" sz="2000" dirty="0" err="1"/>
              <a:t>network</a:t>
            </a:r>
            <a:r>
              <a:rPr lang="es-ES" sz="2000" dirty="0"/>
              <a:t> </a:t>
            </a:r>
            <a:r>
              <a:rPr lang="es-ES" sz="2000" dirty="0" err="1"/>
              <a:t>optimization</a:t>
            </a:r>
            <a:r>
              <a:rPr lang="es-ES" sz="2000" dirty="0"/>
              <a:t> </a:t>
            </a:r>
            <a:r>
              <a:rPr lang="es-ES" sz="2000" dirty="0" err="1"/>
              <a:t>process</a:t>
            </a:r>
            <a:endParaRPr lang="es-ES" sz="2000" spc="-15" dirty="0"/>
          </a:p>
        </p:txBody>
      </p:sp>
      <p:sp>
        <p:nvSpPr>
          <p:cNvPr id="30" name="object 12">
            <a:extLst>
              <a:ext uri="{FF2B5EF4-FFF2-40B4-BE49-F238E27FC236}">
                <a16:creationId xmlns:a16="http://schemas.microsoft.com/office/drawing/2014/main" id="{AC3D50F6-CF9E-3184-9456-A13D79ED5D0C}"/>
              </a:ext>
            </a:extLst>
          </p:cNvPr>
          <p:cNvSpPr/>
          <p:nvPr/>
        </p:nvSpPr>
        <p:spPr>
          <a:xfrm>
            <a:off x="2828925" y="2362200"/>
            <a:ext cx="1215390" cy="425450"/>
          </a:xfrm>
          <a:custGeom>
            <a:avLst/>
            <a:gdLst/>
            <a:ahLst/>
            <a:cxnLst/>
            <a:rect l="l" t="t" r="r" b="b"/>
            <a:pathLst>
              <a:path w="1215389" h="425450">
                <a:moveTo>
                  <a:pt x="0" y="0"/>
                </a:moveTo>
                <a:lnTo>
                  <a:pt x="1215008" y="425069"/>
                </a:lnTo>
              </a:path>
            </a:pathLst>
          </a:custGeom>
          <a:ln w="6350">
            <a:solidFill>
              <a:srgbClr val="002B45"/>
            </a:solidFill>
          </a:ln>
        </p:spPr>
        <p:txBody>
          <a:bodyPr wrap="square" lIns="0" tIns="0" rIns="0" bIns="0" rtlCol="0"/>
          <a:lstStyle/>
          <a:p>
            <a:endParaRPr/>
          </a:p>
        </p:txBody>
      </p:sp>
      <p:sp>
        <p:nvSpPr>
          <p:cNvPr id="32" name="object 14">
            <a:extLst>
              <a:ext uri="{FF2B5EF4-FFF2-40B4-BE49-F238E27FC236}">
                <a16:creationId xmlns:a16="http://schemas.microsoft.com/office/drawing/2014/main" id="{7425A9EB-CF86-86EC-414D-E3574A73112A}"/>
              </a:ext>
            </a:extLst>
          </p:cNvPr>
          <p:cNvSpPr/>
          <p:nvPr/>
        </p:nvSpPr>
        <p:spPr>
          <a:xfrm>
            <a:off x="6026312" y="1820176"/>
            <a:ext cx="533465" cy="633741"/>
          </a:xfrm>
          <a:custGeom>
            <a:avLst/>
            <a:gdLst/>
            <a:ahLst/>
            <a:cxnLst/>
            <a:rect l="l" t="t" r="r" b="b"/>
            <a:pathLst>
              <a:path w="1560195" h="647064">
                <a:moveTo>
                  <a:pt x="1559941" y="0"/>
                </a:moveTo>
                <a:lnTo>
                  <a:pt x="0" y="646811"/>
                </a:lnTo>
              </a:path>
            </a:pathLst>
          </a:custGeom>
          <a:ln w="6349">
            <a:solidFill>
              <a:srgbClr val="002B45"/>
            </a:solidFill>
          </a:ln>
        </p:spPr>
        <p:txBody>
          <a:bodyPr wrap="square" lIns="0" tIns="0" rIns="0" bIns="0" rtlCol="0"/>
          <a:lstStyle/>
          <a:p>
            <a:endParaRPr/>
          </a:p>
        </p:txBody>
      </p:sp>
      <p:sp>
        <p:nvSpPr>
          <p:cNvPr id="34" name="object 16">
            <a:extLst>
              <a:ext uri="{FF2B5EF4-FFF2-40B4-BE49-F238E27FC236}">
                <a16:creationId xmlns:a16="http://schemas.microsoft.com/office/drawing/2014/main" id="{8F40AF53-63B6-9AAE-A246-EF8021357FDC}"/>
              </a:ext>
            </a:extLst>
          </p:cNvPr>
          <p:cNvSpPr/>
          <p:nvPr/>
        </p:nvSpPr>
        <p:spPr>
          <a:xfrm>
            <a:off x="2737418" y="5026007"/>
            <a:ext cx="1635760" cy="241300"/>
          </a:xfrm>
          <a:custGeom>
            <a:avLst/>
            <a:gdLst/>
            <a:ahLst/>
            <a:cxnLst/>
            <a:rect l="l" t="t" r="r" b="b"/>
            <a:pathLst>
              <a:path w="1635760" h="241300">
                <a:moveTo>
                  <a:pt x="1635252" y="0"/>
                </a:moveTo>
                <a:lnTo>
                  <a:pt x="0" y="240779"/>
                </a:lnTo>
              </a:path>
            </a:pathLst>
          </a:custGeom>
          <a:ln w="6350">
            <a:solidFill>
              <a:srgbClr val="002B45"/>
            </a:solidFill>
          </a:ln>
        </p:spPr>
        <p:txBody>
          <a:bodyPr wrap="square" lIns="0" tIns="0" rIns="0" bIns="0" rtlCol="0"/>
          <a:lstStyle/>
          <a:p>
            <a:endParaRPr/>
          </a:p>
        </p:txBody>
      </p:sp>
      <p:sp>
        <p:nvSpPr>
          <p:cNvPr id="35" name="object 17">
            <a:extLst>
              <a:ext uri="{FF2B5EF4-FFF2-40B4-BE49-F238E27FC236}">
                <a16:creationId xmlns:a16="http://schemas.microsoft.com/office/drawing/2014/main" id="{9C32399D-DA2E-0406-E486-8250F0A8E835}"/>
              </a:ext>
            </a:extLst>
          </p:cNvPr>
          <p:cNvSpPr txBox="1"/>
          <p:nvPr/>
        </p:nvSpPr>
        <p:spPr>
          <a:xfrm>
            <a:off x="6624000" y="5070709"/>
            <a:ext cx="2309817" cy="874598"/>
          </a:xfrm>
          <a:prstGeom prst="rect">
            <a:avLst/>
          </a:prstGeom>
        </p:spPr>
        <p:txBody>
          <a:bodyPr vert="horz" wrap="square" lIns="0" tIns="12700" rIns="0" bIns="0" rtlCol="0">
            <a:spAutoFit/>
          </a:bodyPr>
          <a:lstStyle/>
          <a:p>
            <a:pPr marR="5080">
              <a:lnSpc>
                <a:spcPct val="100000"/>
              </a:lnSpc>
            </a:pPr>
            <a:r>
              <a:rPr lang="en-US" sz="1400" b="1" dirty="0">
                <a:solidFill>
                  <a:srgbClr val="EC7C30"/>
                </a:solidFill>
                <a:latin typeface="Source Sans Pro" panose="020B0503030403020204" pitchFamily="34" charset="0"/>
                <a:ea typeface="Source Sans Pro" panose="020B0503030403020204" pitchFamily="34" charset="0"/>
              </a:rPr>
              <a:t>The optimization process is cyclical, with a typical periodicity of 5 to 15 minutes.</a:t>
            </a:r>
            <a:endParaRPr sz="1400" b="1" dirty="0">
              <a:solidFill>
                <a:srgbClr val="EC7C30"/>
              </a:solidFill>
              <a:latin typeface="Source Sans Pro" panose="020B0503030403020204" pitchFamily="34" charset="0"/>
              <a:ea typeface="Source Sans Pro" panose="020B0503030403020204" pitchFamily="34" charset="0"/>
            </a:endParaRPr>
          </a:p>
        </p:txBody>
      </p:sp>
      <p:pic>
        <p:nvPicPr>
          <p:cNvPr id="43" name="Imatge 42">
            <a:extLst>
              <a:ext uri="{FF2B5EF4-FFF2-40B4-BE49-F238E27FC236}">
                <a16:creationId xmlns:a16="http://schemas.microsoft.com/office/drawing/2014/main" id="{2738933C-6D4A-001B-D6D2-C0F77144E0F8}"/>
              </a:ext>
            </a:extLst>
          </p:cNvPr>
          <p:cNvPicPr>
            <a:picLocks noChangeAspect="1"/>
          </p:cNvPicPr>
          <p:nvPr/>
        </p:nvPicPr>
        <p:blipFill>
          <a:blip r:embed="rId4"/>
          <a:stretch>
            <a:fillRect/>
          </a:stretch>
        </p:blipFill>
        <p:spPr>
          <a:xfrm>
            <a:off x="3251386" y="1996114"/>
            <a:ext cx="3505650" cy="3600000"/>
          </a:xfrm>
          <a:prstGeom prst="rect">
            <a:avLst/>
          </a:prstGeom>
        </p:spPr>
      </p:pic>
      <p:sp>
        <p:nvSpPr>
          <p:cNvPr id="46" name="QuadreDeText 45">
            <a:extLst>
              <a:ext uri="{FF2B5EF4-FFF2-40B4-BE49-F238E27FC236}">
                <a16:creationId xmlns:a16="http://schemas.microsoft.com/office/drawing/2014/main" id="{75695D8E-B4EA-4019-1BBC-7B5C1054C7FE}"/>
              </a:ext>
            </a:extLst>
          </p:cNvPr>
          <p:cNvSpPr txBox="1"/>
          <p:nvPr/>
        </p:nvSpPr>
        <p:spPr>
          <a:xfrm>
            <a:off x="5898893" y="814801"/>
            <a:ext cx="3201973" cy="954107"/>
          </a:xfrm>
          <a:prstGeom prst="rect">
            <a:avLst/>
          </a:prstGeom>
          <a:noFill/>
        </p:spPr>
        <p:txBody>
          <a:bodyPr wrap="square">
            <a:spAutoFit/>
          </a:bodyPr>
          <a:lstStyle/>
          <a:p>
            <a:pPr marR="91440">
              <a:lnSpc>
                <a:spcPct val="100000"/>
              </a:lnSpc>
            </a:pPr>
            <a:r>
              <a:rPr lang="en-US" sz="1400" dirty="0">
                <a:latin typeface="Source Sans Pro" panose="020B0503030403020204" pitchFamily="34" charset="0"/>
                <a:ea typeface="Source Sans Pro" panose="020B0503030403020204" pitchFamily="34" charset="0"/>
              </a:rPr>
              <a:t>It recalculates system parameters and controller settings based on a target.  This process can be automatic, manual or guided by preset configurations.</a:t>
            </a:r>
          </a:p>
        </p:txBody>
      </p:sp>
      <p:sp>
        <p:nvSpPr>
          <p:cNvPr id="48" name="QuadreDeText 47">
            <a:extLst>
              <a:ext uri="{FF2B5EF4-FFF2-40B4-BE49-F238E27FC236}">
                <a16:creationId xmlns:a16="http://schemas.microsoft.com/office/drawing/2014/main" id="{7F6F766D-1119-0D8D-73E4-776C7E65D96F}"/>
              </a:ext>
            </a:extLst>
          </p:cNvPr>
          <p:cNvSpPr txBox="1"/>
          <p:nvPr/>
        </p:nvSpPr>
        <p:spPr>
          <a:xfrm>
            <a:off x="320256" y="1646921"/>
            <a:ext cx="2931130" cy="954107"/>
          </a:xfrm>
          <a:prstGeom prst="rect">
            <a:avLst/>
          </a:prstGeom>
          <a:noFill/>
        </p:spPr>
        <p:txBody>
          <a:bodyPr wrap="square">
            <a:spAutoFit/>
          </a:bodyPr>
          <a:lstStyle/>
          <a:p>
            <a:pPr marR="351155" algn="just">
              <a:lnSpc>
                <a:spcPct val="100000"/>
              </a:lnSpc>
            </a:pPr>
            <a:r>
              <a:rPr lang="en-US" sz="1400" dirty="0">
                <a:latin typeface="Source Sans Pro" panose="020B0503030403020204" pitchFamily="34" charset="0"/>
                <a:ea typeface="Source Sans Pro" panose="020B0503030403020204" pitchFamily="34" charset="0"/>
              </a:rPr>
              <a:t>Defines the current traffic situation based on the reading and processing of sensors (loops, VA, gauging, etc.).</a:t>
            </a:r>
          </a:p>
        </p:txBody>
      </p:sp>
      <p:sp>
        <p:nvSpPr>
          <p:cNvPr id="50" name="QuadreDeText 49">
            <a:extLst>
              <a:ext uri="{FF2B5EF4-FFF2-40B4-BE49-F238E27FC236}">
                <a16:creationId xmlns:a16="http://schemas.microsoft.com/office/drawing/2014/main" id="{C7BAAA10-C832-0F70-3F50-CB90A07C7A43}"/>
              </a:ext>
            </a:extLst>
          </p:cNvPr>
          <p:cNvSpPr txBox="1"/>
          <p:nvPr/>
        </p:nvSpPr>
        <p:spPr>
          <a:xfrm>
            <a:off x="486596" y="4773806"/>
            <a:ext cx="2655546" cy="954107"/>
          </a:xfrm>
          <a:prstGeom prst="rect">
            <a:avLst/>
          </a:prstGeom>
          <a:noFill/>
        </p:spPr>
        <p:txBody>
          <a:bodyPr wrap="square">
            <a:spAutoFit/>
          </a:bodyPr>
          <a:lstStyle/>
          <a:p>
            <a:pPr marR="122555">
              <a:lnSpc>
                <a:spcPct val="100000"/>
              </a:lnSpc>
            </a:pPr>
            <a:r>
              <a:rPr lang="en-US" sz="1400" dirty="0">
                <a:latin typeface="Source Sans Pro" panose="020B0503030403020204" pitchFamily="34" charset="0"/>
                <a:ea typeface="Source Sans Pro" panose="020B0503030403020204" pitchFamily="34" charset="0"/>
              </a:rPr>
              <a:t>It sends the new parameters to the controllers, thus influencing the system to be controlled (traffic).</a:t>
            </a:r>
          </a:p>
        </p:txBody>
      </p:sp>
    </p:spTree>
    <p:extLst>
      <p:ext uri="{BB962C8B-B14F-4D97-AF65-F5344CB8AC3E}">
        <p14:creationId xmlns:p14="http://schemas.microsoft.com/office/powerpoint/2010/main" val="25075780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12</a:t>
            </a:fld>
            <a:endParaRPr lang="ca-ES" noProof="0" dirty="0"/>
          </a:p>
        </p:txBody>
      </p:sp>
      <p:grpSp>
        <p:nvGrpSpPr>
          <p:cNvPr id="3" name="Group 2">
            <a:extLst>
              <a:ext uri="{FF2B5EF4-FFF2-40B4-BE49-F238E27FC236}">
                <a16:creationId xmlns:a16="http://schemas.microsoft.com/office/drawing/2014/main" id="{0AB68F22-0E59-6E5A-3C99-08EB8D4B9AE9}"/>
              </a:ext>
            </a:extLst>
          </p:cNvPr>
          <p:cNvGrpSpPr/>
          <p:nvPr/>
        </p:nvGrpSpPr>
        <p:grpSpPr>
          <a:xfrm>
            <a:off x="308925" y="6400805"/>
            <a:ext cx="5124466" cy="365922"/>
            <a:chOff x="277404" y="6222365"/>
            <a:chExt cx="7557511" cy="539657"/>
          </a:xfrm>
        </p:grpSpPr>
        <p:pic>
          <p:nvPicPr>
            <p:cNvPr id="5" name="image4.png">
              <a:extLst>
                <a:ext uri="{FF2B5EF4-FFF2-40B4-BE49-F238E27FC236}">
                  <a16:creationId xmlns:a16="http://schemas.microsoft.com/office/drawing/2014/main" id="{B6F7B76B-A6E9-D89F-0FE3-CCDF2188DC33}"/>
                </a:ext>
              </a:extLst>
            </p:cNvPr>
            <p:cNvPicPr/>
            <p:nvPr/>
          </p:nvPicPr>
          <p:blipFill>
            <a:blip r:embed="rId2"/>
            <a:srcRect/>
            <a:stretch>
              <a:fillRect/>
            </a:stretch>
          </p:blipFill>
          <p:spPr>
            <a:xfrm>
              <a:off x="1373258" y="6222365"/>
              <a:ext cx="6461657" cy="499110"/>
            </a:xfrm>
            <a:prstGeom prst="rect">
              <a:avLst/>
            </a:prstGeom>
          </p:spPr>
        </p:pic>
        <p:pic>
          <p:nvPicPr>
            <p:cNvPr id="7" name="image1.png" descr="A picture containing company name&#10;&#10;Description automatically generated">
              <a:extLst>
                <a:ext uri="{FF2B5EF4-FFF2-40B4-BE49-F238E27FC236}">
                  <a16:creationId xmlns:a16="http://schemas.microsoft.com/office/drawing/2014/main" id="{4267EAF8-852F-9622-9FEF-CC6736949CAA}"/>
                </a:ext>
              </a:extLst>
            </p:cNvPr>
            <p:cNvPicPr/>
            <p:nvPr/>
          </p:nvPicPr>
          <p:blipFill>
            <a:blip r:embed="rId3"/>
            <a:srcRect/>
            <a:stretch>
              <a:fillRect/>
            </a:stretch>
          </p:blipFill>
          <p:spPr>
            <a:xfrm>
              <a:off x="277404" y="6262913"/>
              <a:ext cx="850163" cy="499109"/>
            </a:xfrm>
            <a:prstGeom prst="rect">
              <a:avLst/>
            </a:prstGeom>
          </p:spPr>
        </p:pic>
      </p:grpSp>
      <p:sp>
        <p:nvSpPr>
          <p:cNvPr id="8" name="object 7">
            <a:extLst>
              <a:ext uri="{FF2B5EF4-FFF2-40B4-BE49-F238E27FC236}">
                <a16:creationId xmlns:a16="http://schemas.microsoft.com/office/drawing/2014/main" id="{2A2EE7B3-D867-34DF-6B75-9BA841CA2931}"/>
              </a:ext>
            </a:extLst>
          </p:cNvPr>
          <p:cNvSpPr txBox="1">
            <a:spLocks/>
          </p:cNvSpPr>
          <p:nvPr/>
        </p:nvSpPr>
        <p:spPr>
          <a:xfrm>
            <a:off x="308925" y="1067710"/>
            <a:ext cx="5399405" cy="320601"/>
          </a:xfrm>
          <a:prstGeom prst="rect">
            <a:avLst/>
          </a:prstGeom>
        </p:spPr>
        <p:txBody>
          <a:bodyPr vert="horz" wrap="square" lIns="0" tIns="12700" rIns="0" bIns="0" rtlCol="0" anchor="t">
            <a:spAutoFit/>
          </a:bodyPr>
          <a:lstStyle>
            <a:lvl1pPr marL="0" indent="0" algn="l" defTabSz="914400" rtl="0" eaLnBrk="1" latinLnBrk="0" hangingPunct="1">
              <a:spcBef>
                <a:spcPct val="0"/>
              </a:spcBef>
              <a:buFont typeface="+mj-lt"/>
              <a:buNone/>
              <a:defRPr sz="1800" b="1" kern="1200">
                <a:solidFill>
                  <a:srgbClr val="F17F09"/>
                </a:solidFill>
                <a:latin typeface="Source Sans Pro" charset="0"/>
                <a:ea typeface="Source Sans Pro" charset="0"/>
                <a:cs typeface="Source Sans Pro" charset="0"/>
              </a:defRPr>
            </a:lvl1pPr>
          </a:lstStyle>
          <a:p>
            <a:pPr marL="12700">
              <a:spcBef>
                <a:spcPts val="100"/>
              </a:spcBef>
            </a:pPr>
            <a:r>
              <a:rPr lang="es-ES" sz="2000" spc="-10" dirty="0"/>
              <a:t>Data </a:t>
            </a:r>
            <a:r>
              <a:rPr lang="es-ES" sz="2000" spc="-10" dirty="0" err="1"/>
              <a:t>collection</a:t>
            </a:r>
            <a:r>
              <a:rPr lang="es-ES" sz="2000" spc="-10" dirty="0"/>
              <a:t> - Basic </a:t>
            </a:r>
            <a:r>
              <a:rPr lang="es-ES" sz="2000" spc="-10" dirty="0" err="1"/>
              <a:t>measurements</a:t>
            </a:r>
            <a:endParaRPr lang="es-ES" sz="2000" spc="-5" dirty="0"/>
          </a:p>
        </p:txBody>
      </p:sp>
      <p:pic>
        <p:nvPicPr>
          <p:cNvPr id="12" name="Imatge 11">
            <a:extLst>
              <a:ext uri="{FF2B5EF4-FFF2-40B4-BE49-F238E27FC236}">
                <a16:creationId xmlns:a16="http://schemas.microsoft.com/office/drawing/2014/main" id="{566A991A-10FF-C23B-B7F0-90A96B67DE78}"/>
              </a:ext>
            </a:extLst>
          </p:cNvPr>
          <p:cNvPicPr>
            <a:picLocks noChangeAspect="1"/>
          </p:cNvPicPr>
          <p:nvPr/>
        </p:nvPicPr>
        <p:blipFill>
          <a:blip r:embed="rId4"/>
          <a:stretch>
            <a:fillRect/>
          </a:stretch>
        </p:blipFill>
        <p:spPr>
          <a:xfrm>
            <a:off x="1332000" y="1768230"/>
            <a:ext cx="6480000" cy="4022060"/>
          </a:xfrm>
          <a:prstGeom prst="rect">
            <a:avLst/>
          </a:prstGeom>
        </p:spPr>
      </p:pic>
    </p:spTree>
    <p:extLst>
      <p:ext uri="{BB962C8B-B14F-4D97-AF65-F5344CB8AC3E}">
        <p14:creationId xmlns:p14="http://schemas.microsoft.com/office/powerpoint/2010/main" val="34593351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13</a:t>
            </a:fld>
            <a:endParaRPr lang="ca-ES" noProof="0" dirty="0"/>
          </a:p>
        </p:txBody>
      </p:sp>
      <p:grpSp>
        <p:nvGrpSpPr>
          <p:cNvPr id="3" name="Group 2">
            <a:extLst>
              <a:ext uri="{FF2B5EF4-FFF2-40B4-BE49-F238E27FC236}">
                <a16:creationId xmlns:a16="http://schemas.microsoft.com/office/drawing/2014/main" id="{0AB68F22-0E59-6E5A-3C99-08EB8D4B9AE9}"/>
              </a:ext>
            </a:extLst>
          </p:cNvPr>
          <p:cNvGrpSpPr/>
          <p:nvPr/>
        </p:nvGrpSpPr>
        <p:grpSpPr>
          <a:xfrm>
            <a:off x="308925" y="6400805"/>
            <a:ext cx="5124466" cy="365922"/>
            <a:chOff x="277404" y="6222365"/>
            <a:chExt cx="7557511" cy="539657"/>
          </a:xfrm>
        </p:grpSpPr>
        <p:pic>
          <p:nvPicPr>
            <p:cNvPr id="5" name="image4.png">
              <a:extLst>
                <a:ext uri="{FF2B5EF4-FFF2-40B4-BE49-F238E27FC236}">
                  <a16:creationId xmlns:a16="http://schemas.microsoft.com/office/drawing/2014/main" id="{B6F7B76B-A6E9-D89F-0FE3-CCDF2188DC33}"/>
                </a:ext>
              </a:extLst>
            </p:cNvPr>
            <p:cNvPicPr/>
            <p:nvPr/>
          </p:nvPicPr>
          <p:blipFill>
            <a:blip r:embed="rId2"/>
            <a:srcRect/>
            <a:stretch>
              <a:fillRect/>
            </a:stretch>
          </p:blipFill>
          <p:spPr>
            <a:xfrm>
              <a:off x="1373258" y="6222365"/>
              <a:ext cx="6461657" cy="499110"/>
            </a:xfrm>
            <a:prstGeom prst="rect">
              <a:avLst/>
            </a:prstGeom>
          </p:spPr>
        </p:pic>
        <p:pic>
          <p:nvPicPr>
            <p:cNvPr id="7" name="image1.png" descr="A picture containing company name&#10;&#10;Description automatically generated">
              <a:extLst>
                <a:ext uri="{FF2B5EF4-FFF2-40B4-BE49-F238E27FC236}">
                  <a16:creationId xmlns:a16="http://schemas.microsoft.com/office/drawing/2014/main" id="{4267EAF8-852F-9622-9FEF-CC6736949CAA}"/>
                </a:ext>
              </a:extLst>
            </p:cNvPr>
            <p:cNvPicPr/>
            <p:nvPr/>
          </p:nvPicPr>
          <p:blipFill>
            <a:blip r:embed="rId3"/>
            <a:srcRect/>
            <a:stretch>
              <a:fillRect/>
            </a:stretch>
          </p:blipFill>
          <p:spPr>
            <a:xfrm>
              <a:off x="277404" y="6262913"/>
              <a:ext cx="850163" cy="499109"/>
            </a:xfrm>
            <a:prstGeom prst="rect">
              <a:avLst/>
            </a:prstGeom>
          </p:spPr>
        </p:pic>
      </p:grpSp>
      <p:sp>
        <p:nvSpPr>
          <p:cNvPr id="8" name="object 7">
            <a:extLst>
              <a:ext uri="{FF2B5EF4-FFF2-40B4-BE49-F238E27FC236}">
                <a16:creationId xmlns:a16="http://schemas.microsoft.com/office/drawing/2014/main" id="{2A2EE7B3-D867-34DF-6B75-9BA841CA2931}"/>
              </a:ext>
            </a:extLst>
          </p:cNvPr>
          <p:cNvSpPr txBox="1">
            <a:spLocks/>
          </p:cNvSpPr>
          <p:nvPr/>
        </p:nvSpPr>
        <p:spPr>
          <a:xfrm>
            <a:off x="308925" y="1067710"/>
            <a:ext cx="5399405" cy="320601"/>
          </a:xfrm>
          <a:prstGeom prst="rect">
            <a:avLst/>
          </a:prstGeom>
        </p:spPr>
        <p:txBody>
          <a:bodyPr vert="horz" wrap="square" lIns="0" tIns="12700" rIns="0" bIns="0" rtlCol="0" anchor="t">
            <a:spAutoFit/>
          </a:bodyPr>
          <a:lstStyle>
            <a:lvl1pPr marL="0" indent="0" algn="l" defTabSz="914400" rtl="0" eaLnBrk="1" latinLnBrk="0" hangingPunct="1">
              <a:spcBef>
                <a:spcPct val="0"/>
              </a:spcBef>
              <a:buFont typeface="+mj-lt"/>
              <a:buNone/>
              <a:defRPr sz="1800" b="1" kern="1200">
                <a:solidFill>
                  <a:srgbClr val="F17F09"/>
                </a:solidFill>
                <a:latin typeface="Source Sans Pro" charset="0"/>
                <a:ea typeface="Source Sans Pro" charset="0"/>
                <a:cs typeface="Source Sans Pro" charset="0"/>
              </a:defRPr>
            </a:lvl1pPr>
          </a:lstStyle>
          <a:p>
            <a:pPr marL="12700">
              <a:spcBef>
                <a:spcPts val="100"/>
              </a:spcBef>
            </a:pPr>
            <a:r>
              <a:rPr lang="es-ES" sz="2000" spc="-10" dirty="0"/>
              <a:t>Data </a:t>
            </a:r>
            <a:r>
              <a:rPr lang="es-ES" sz="2000" spc="-10" dirty="0" err="1"/>
              <a:t>collection</a:t>
            </a:r>
            <a:r>
              <a:rPr lang="es-ES" sz="2000" spc="-10" dirty="0"/>
              <a:t> - Basic </a:t>
            </a:r>
            <a:r>
              <a:rPr lang="es-ES" sz="2000" spc="-10" dirty="0" err="1"/>
              <a:t>measurements</a:t>
            </a:r>
            <a:endParaRPr lang="es-ES" sz="2000" spc="-5" dirty="0"/>
          </a:p>
        </p:txBody>
      </p:sp>
      <p:sp>
        <p:nvSpPr>
          <p:cNvPr id="12" name="object 11">
            <a:extLst>
              <a:ext uri="{FF2B5EF4-FFF2-40B4-BE49-F238E27FC236}">
                <a16:creationId xmlns:a16="http://schemas.microsoft.com/office/drawing/2014/main" id="{4F89AA94-2F3B-2F5B-7CED-C9CC722F5BA6}"/>
              </a:ext>
            </a:extLst>
          </p:cNvPr>
          <p:cNvSpPr txBox="1"/>
          <p:nvPr/>
        </p:nvSpPr>
        <p:spPr>
          <a:xfrm>
            <a:off x="6894691" y="2903567"/>
            <a:ext cx="2303534" cy="289823"/>
          </a:xfrm>
          <a:prstGeom prst="rect">
            <a:avLst/>
          </a:prstGeom>
        </p:spPr>
        <p:txBody>
          <a:bodyPr vert="horz" wrap="square" lIns="0" tIns="12700" rIns="0" bIns="0" rtlCol="0">
            <a:spAutoFit/>
          </a:bodyPr>
          <a:lstStyle/>
          <a:p>
            <a:pPr marL="12700">
              <a:lnSpc>
                <a:spcPct val="100000"/>
              </a:lnSpc>
              <a:spcBef>
                <a:spcPts val="100"/>
              </a:spcBef>
              <a:tabLst>
                <a:tab pos="2967355" algn="l"/>
                <a:tab pos="5855335" algn="l"/>
                <a:tab pos="8173720" algn="l"/>
              </a:tabLst>
            </a:pPr>
            <a:r>
              <a:rPr lang="es-ES" b="1" dirty="0" err="1">
                <a:solidFill>
                  <a:srgbClr val="EC7C30"/>
                </a:solidFill>
                <a:latin typeface="Source Sans Pro" panose="020B0503030403020204" pitchFamily="34" charset="0"/>
                <a:ea typeface="Source Sans Pro" panose="020B0503030403020204" pitchFamily="34" charset="0"/>
                <a:cs typeface="Arial"/>
              </a:rPr>
              <a:t>Intensity</a:t>
            </a:r>
            <a:r>
              <a:rPr lang="es-ES" b="1" dirty="0">
                <a:solidFill>
                  <a:srgbClr val="EC7C30"/>
                </a:solidFill>
                <a:latin typeface="Source Sans Pro" panose="020B0503030403020204" pitchFamily="34" charset="0"/>
                <a:ea typeface="Source Sans Pro" panose="020B0503030403020204" pitchFamily="34" charset="0"/>
                <a:cs typeface="Arial"/>
              </a:rPr>
              <a:t> </a:t>
            </a:r>
            <a:r>
              <a:rPr lang="es-ES" b="1" dirty="0" err="1">
                <a:solidFill>
                  <a:srgbClr val="EC7C30"/>
                </a:solidFill>
                <a:latin typeface="Source Sans Pro" panose="020B0503030403020204" pitchFamily="34" charset="0"/>
                <a:ea typeface="Source Sans Pro" panose="020B0503030403020204" pitchFamily="34" charset="0"/>
                <a:cs typeface="Arial"/>
              </a:rPr>
              <a:t>points</a:t>
            </a:r>
            <a:endParaRPr dirty="0">
              <a:solidFill>
                <a:srgbClr val="EC7C30"/>
              </a:solidFill>
              <a:latin typeface="Source Sans Pro" panose="020B0503030403020204" pitchFamily="34" charset="0"/>
              <a:ea typeface="Source Sans Pro" panose="020B0503030403020204" pitchFamily="34" charset="0"/>
              <a:cs typeface="Arial"/>
            </a:endParaRPr>
          </a:p>
        </p:txBody>
      </p:sp>
      <p:sp>
        <p:nvSpPr>
          <p:cNvPr id="18" name="QuadreDeText 17">
            <a:extLst>
              <a:ext uri="{FF2B5EF4-FFF2-40B4-BE49-F238E27FC236}">
                <a16:creationId xmlns:a16="http://schemas.microsoft.com/office/drawing/2014/main" id="{D0869247-9C2E-1177-12DF-91DA537EF461}"/>
              </a:ext>
            </a:extLst>
          </p:cNvPr>
          <p:cNvSpPr txBox="1"/>
          <p:nvPr/>
        </p:nvSpPr>
        <p:spPr>
          <a:xfrm>
            <a:off x="308925" y="1545905"/>
            <a:ext cx="8347460" cy="1200329"/>
          </a:xfrm>
          <a:prstGeom prst="rect">
            <a:avLst/>
          </a:prstGeom>
          <a:noFill/>
        </p:spPr>
        <p:txBody>
          <a:bodyPr wrap="square" rtlCol="0">
            <a:spAutoFit/>
          </a:bodyPr>
          <a:lstStyle/>
          <a:p>
            <a:pPr algn="just"/>
            <a:r>
              <a:rPr lang="en-US" dirty="0">
                <a:latin typeface="Source Sans Pro" panose="020B0503030403020204" pitchFamily="34" charset="0"/>
                <a:ea typeface="Source Sans Pro" panose="020B0503030403020204" pitchFamily="34" charset="0"/>
              </a:rPr>
              <a:t>A typical problem is the lack of physical detectors to take measurements. It is not always possible to have adequate sensing to measure all sections of the city. However, it is possible to reduce the number of physical elements by using mathematical or statistical interpolations.</a:t>
            </a:r>
            <a:endParaRPr lang="es-ES" dirty="0">
              <a:latin typeface="Source Sans Pro" panose="020B0503030403020204" pitchFamily="34" charset="0"/>
              <a:ea typeface="Source Sans Pro" panose="020B0503030403020204" pitchFamily="34" charset="0"/>
            </a:endParaRPr>
          </a:p>
        </p:txBody>
      </p:sp>
      <p:sp>
        <p:nvSpPr>
          <p:cNvPr id="20" name="QuadreDeText 19">
            <a:extLst>
              <a:ext uri="{FF2B5EF4-FFF2-40B4-BE49-F238E27FC236}">
                <a16:creationId xmlns:a16="http://schemas.microsoft.com/office/drawing/2014/main" id="{17B6F50C-C001-868D-D780-7FC93D39EE85}"/>
              </a:ext>
            </a:extLst>
          </p:cNvPr>
          <p:cNvSpPr txBox="1"/>
          <p:nvPr/>
        </p:nvSpPr>
        <p:spPr>
          <a:xfrm>
            <a:off x="308925" y="2863813"/>
            <a:ext cx="2016110" cy="646331"/>
          </a:xfrm>
          <a:prstGeom prst="rect">
            <a:avLst/>
          </a:prstGeom>
          <a:noFill/>
        </p:spPr>
        <p:txBody>
          <a:bodyPr wrap="square">
            <a:spAutoFit/>
          </a:bodyPr>
          <a:lstStyle/>
          <a:p>
            <a:pPr algn="ctr"/>
            <a:r>
              <a:rPr lang="ca-ES" b="1" dirty="0" err="1">
                <a:solidFill>
                  <a:srgbClr val="EC7C30"/>
                </a:solidFill>
                <a:latin typeface="Source Sans Pro" panose="020B0503030403020204" pitchFamily="34" charset="0"/>
                <a:ea typeface="Source Sans Pro" panose="020B0503030403020204" pitchFamily="34" charset="0"/>
                <a:cs typeface="Arial"/>
              </a:rPr>
              <a:t>Physical</a:t>
            </a:r>
            <a:r>
              <a:rPr lang="ca-ES" b="1" dirty="0">
                <a:solidFill>
                  <a:srgbClr val="EC7C30"/>
                </a:solidFill>
                <a:latin typeface="Source Sans Pro" panose="020B0503030403020204" pitchFamily="34" charset="0"/>
                <a:ea typeface="Source Sans Pro" panose="020B0503030403020204" pitchFamily="34" charset="0"/>
                <a:cs typeface="Arial"/>
              </a:rPr>
              <a:t> detectors</a:t>
            </a:r>
            <a:endParaRPr lang="ca-ES" dirty="0">
              <a:solidFill>
                <a:srgbClr val="EC7C30"/>
              </a:solidFill>
            </a:endParaRPr>
          </a:p>
        </p:txBody>
      </p:sp>
      <p:sp>
        <p:nvSpPr>
          <p:cNvPr id="22" name="QuadreDeText 21">
            <a:extLst>
              <a:ext uri="{FF2B5EF4-FFF2-40B4-BE49-F238E27FC236}">
                <a16:creationId xmlns:a16="http://schemas.microsoft.com/office/drawing/2014/main" id="{7194DA91-5BA0-D8B5-DE00-9C4AFD66EE5C}"/>
              </a:ext>
            </a:extLst>
          </p:cNvPr>
          <p:cNvSpPr txBox="1"/>
          <p:nvPr/>
        </p:nvSpPr>
        <p:spPr>
          <a:xfrm>
            <a:off x="2593753" y="2863813"/>
            <a:ext cx="2016110" cy="646331"/>
          </a:xfrm>
          <a:prstGeom prst="rect">
            <a:avLst/>
          </a:prstGeom>
          <a:noFill/>
        </p:spPr>
        <p:txBody>
          <a:bodyPr wrap="square">
            <a:spAutoFit/>
          </a:bodyPr>
          <a:lstStyle/>
          <a:p>
            <a:pPr algn="ctr"/>
            <a:r>
              <a:rPr lang="ca-ES" b="1" dirty="0" err="1">
                <a:solidFill>
                  <a:srgbClr val="EC7C30"/>
                </a:solidFill>
                <a:latin typeface="Source Sans Pro" panose="020B0503030403020204" pitchFamily="34" charset="0"/>
                <a:ea typeface="Source Sans Pro" panose="020B0503030403020204" pitchFamily="34" charset="0"/>
                <a:cs typeface="Arial"/>
              </a:rPr>
              <a:t>Measurement</a:t>
            </a:r>
            <a:r>
              <a:rPr lang="ca-ES" b="1" dirty="0">
                <a:solidFill>
                  <a:srgbClr val="EC7C30"/>
                </a:solidFill>
                <a:latin typeface="Source Sans Pro" panose="020B0503030403020204" pitchFamily="34" charset="0"/>
                <a:ea typeface="Source Sans Pro" panose="020B0503030403020204" pitchFamily="34" charset="0"/>
                <a:cs typeface="Arial"/>
              </a:rPr>
              <a:t> </a:t>
            </a:r>
            <a:r>
              <a:rPr lang="ca-ES" b="1" dirty="0" err="1">
                <a:solidFill>
                  <a:srgbClr val="EC7C30"/>
                </a:solidFill>
                <a:latin typeface="Source Sans Pro" panose="020B0503030403020204" pitchFamily="34" charset="0"/>
                <a:ea typeface="Source Sans Pro" panose="020B0503030403020204" pitchFamily="34" charset="0"/>
                <a:cs typeface="Arial"/>
              </a:rPr>
              <a:t>points</a:t>
            </a:r>
            <a:endParaRPr lang="ca-ES" dirty="0">
              <a:solidFill>
                <a:srgbClr val="EC7C30"/>
              </a:solidFill>
            </a:endParaRPr>
          </a:p>
        </p:txBody>
      </p:sp>
      <p:sp>
        <p:nvSpPr>
          <p:cNvPr id="24" name="QuadreDeText 23">
            <a:extLst>
              <a:ext uri="{FF2B5EF4-FFF2-40B4-BE49-F238E27FC236}">
                <a16:creationId xmlns:a16="http://schemas.microsoft.com/office/drawing/2014/main" id="{EB50FF4F-03A7-8726-79F9-9C6FC6C9FA8B}"/>
              </a:ext>
            </a:extLst>
          </p:cNvPr>
          <p:cNvSpPr txBox="1"/>
          <p:nvPr/>
        </p:nvSpPr>
        <p:spPr>
          <a:xfrm>
            <a:off x="4878581" y="2863813"/>
            <a:ext cx="2016110" cy="369332"/>
          </a:xfrm>
          <a:prstGeom prst="rect">
            <a:avLst/>
          </a:prstGeom>
          <a:noFill/>
        </p:spPr>
        <p:txBody>
          <a:bodyPr wrap="square">
            <a:spAutoFit/>
          </a:bodyPr>
          <a:lstStyle/>
          <a:p>
            <a:r>
              <a:rPr lang="ca-ES" b="1" dirty="0" err="1">
                <a:solidFill>
                  <a:srgbClr val="EC7C30"/>
                </a:solidFill>
                <a:latin typeface="Source Sans Pro" panose="020B0503030403020204" pitchFamily="34" charset="0"/>
                <a:ea typeface="Source Sans Pro" panose="020B0503030403020204" pitchFamily="34" charset="0"/>
                <a:cs typeface="Arial"/>
              </a:rPr>
              <a:t>Capacity</a:t>
            </a:r>
            <a:r>
              <a:rPr lang="ca-ES" b="1" dirty="0">
                <a:solidFill>
                  <a:srgbClr val="EC7C30"/>
                </a:solidFill>
                <a:latin typeface="Source Sans Pro" panose="020B0503030403020204" pitchFamily="34" charset="0"/>
                <a:ea typeface="Source Sans Pro" panose="020B0503030403020204" pitchFamily="34" charset="0"/>
                <a:cs typeface="Arial"/>
              </a:rPr>
              <a:t> </a:t>
            </a:r>
            <a:r>
              <a:rPr lang="ca-ES" b="1" dirty="0" err="1">
                <a:solidFill>
                  <a:srgbClr val="EC7C30"/>
                </a:solidFill>
                <a:latin typeface="Source Sans Pro" panose="020B0503030403020204" pitchFamily="34" charset="0"/>
                <a:ea typeface="Source Sans Pro" panose="020B0503030403020204" pitchFamily="34" charset="0"/>
                <a:cs typeface="Arial"/>
              </a:rPr>
              <a:t>points</a:t>
            </a:r>
            <a:endParaRPr lang="ca-ES" dirty="0">
              <a:solidFill>
                <a:srgbClr val="EC7C30"/>
              </a:solidFill>
            </a:endParaRPr>
          </a:p>
        </p:txBody>
      </p:sp>
      <p:sp>
        <p:nvSpPr>
          <p:cNvPr id="25" name="QuadreDeText 24">
            <a:extLst>
              <a:ext uri="{FF2B5EF4-FFF2-40B4-BE49-F238E27FC236}">
                <a16:creationId xmlns:a16="http://schemas.microsoft.com/office/drawing/2014/main" id="{467E0373-6302-9342-A618-E0CF10CB6EFE}"/>
              </a:ext>
            </a:extLst>
          </p:cNvPr>
          <p:cNvSpPr txBox="1"/>
          <p:nvPr/>
        </p:nvSpPr>
        <p:spPr>
          <a:xfrm>
            <a:off x="319325" y="3510144"/>
            <a:ext cx="2016110" cy="1569660"/>
          </a:xfrm>
          <a:prstGeom prst="rect">
            <a:avLst/>
          </a:prstGeom>
          <a:noFill/>
        </p:spPr>
        <p:txBody>
          <a:bodyPr wrap="square" rtlCol="0">
            <a:spAutoFit/>
          </a:bodyPr>
          <a:lstStyle/>
          <a:p>
            <a:r>
              <a:rPr lang="en-US" sz="1600" dirty="0">
                <a:latin typeface="Source Sans Pro" panose="020B0503030403020204" pitchFamily="34" charset="0"/>
                <a:ea typeface="Source Sans Pro" panose="020B0503030403020204" pitchFamily="34" charset="0"/>
              </a:rPr>
              <a:t>They correspond to loop or vision sensors. They provide intensity, occupancy and, optionally, speed.</a:t>
            </a:r>
            <a:endParaRPr lang="es-ES" sz="1600" dirty="0">
              <a:latin typeface="Source Sans Pro" panose="020B0503030403020204" pitchFamily="34" charset="0"/>
              <a:ea typeface="Source Sans Pro" panose="020B0503030403020204" pitchFamily="34" charset="0"/>
            </a:endParaRPr>
          </a:p>
        </p:txBody>
      </p:sp>
      <p:sp>
        <p:nvSpPr>
          <p:cNvPr id="28" name="QuadreDeText 27">
            <a:extLst>
              <a:ext uri="{FF2B5EF4-FFF2-40B4-BE49-F238E27FC236}">
                <a16:creationId xmlns:a16="http://schemas.microsoft.com/office/drawing/2014/main" id="{16547243-AB74-8F28-CDCD-648C6B5DE06A}"/>
              </a:ext>
            </a:extLst>
          </p:cNvPr>
          <p:cNvSpPr txBox="1"/>
          <p:nvPr/>
        </p:nvSpPr>
        <p:spPr>
          <a:xfrm>
            <a:off x="2587595" y="3510144"/>
            <a:ext cx="1895060" cy="1815882"/>
          </a:xfrm>
          <a:prstGeom prst="rect">
            <a:avLst/>
          </a:prstGeom>
          <a:noFill/>
        </p:spPr>
        <p:txBody>
          <a:bodyPr wrap="square" rtlCol="0">
            <a:spAutoFit/>
          </a:bodyPr>
          <a:lstStyle/>
          <a:p>
            <a:r>
              <a:rPr lang="en-US" sz="1600" dirty="0">
                <a:latin typeface="Source Sans Pro" panose="020B0503030403020204" pitchFamily="34" charset="0"/>
                <a:ea typeface="Source Sans Pro" panose="020B0503030403020204" pitchFamily="34" charset="0"/>
              </a:rPr>
              <a:t>Linear combinations of detectors, allowing extrapolation of measurements to non-detector locations.</a:t>
            </a:r>
            <a:endParaRPr lang="es-ES" sz="1600" dirty="0">
              <a:latin typeface="Source Sans Pro" panose="020B0503030403020204" pitchFamily="34" charset="0"/>
              <a:ea typeface="Source Sans Pro" panose="020B0503030403020204" pitchFamily="34" charset="0"/>
            </a:endParaRPr>
          </a:p>
        </p:txBody>
      </p:sp>
      <p:sp>
        <p:nvSpPr>
          <p:cNvPr id="29" name="QuadreDeText 28">
            <a:extLst>
              <a:ext uri="{FF2B5EF4-FFF2-40B4-BE49-F238E27FC236}">
                <a16:creationId xmlns:a16="http://schemas.microsoft.com/office/drawing/2014/main" id="{03D6770E-7D92-C7DA-015F-CB401058C869}"/>
              </a:ext>
            </a:extLst>
          </p:cNvPr>
          <p:cNvSpPr txBox="1"/>
          <p:nvPr/>
        </p:nvSpPr>
        <p:spPr>
          <a:xfrm>
            <a:off x="4878581" y="3429000"/>
            <a:ext cx="1772094" cy="2062103"/>
          </a:xfrm>
          <a:prstGeom prst="rect">
            <a:avLst/>
          </a:prstGeom>
          <a:noFill/>
        </p:spPr>
        <p:txBody>
          <a:bodyPr wrap="square" rtlCol="0">
            <a:spAutoFit/>
          </a:bodyPr>
          <a:lstStyle/>
          <a:p>
            <a:r>
              <a:rPr lang="en-US" sz="1600" dirty="0">
                <a:latin typeface="Source Sans Pro" panose="020B0503030403020204" pitchFamily="34" charset="0"/>
                <a:ea typeface="Source Sans Pro" panose="020B0503030403020204" pitchFamily="34" charset="0"/>
              </a:rPr>
              <a:t>These are temporary measurements of a network point, generating a pattern for different situations.</a:t>
            </a:r>
            <a:endParaRPr lang="es-ES" sz="1600" dirty="0">
              <a:latin typeface="Source Sans Pro" panose="020B0503030403020204" pitchFamily="34" charset="0"/>
              <a:ea typeface="Source Sans Pro" panose="020B0503030403020204" pitchFamily="34" charset="0"/>
            </a:endParaRPr>
          </a:p>
        </p:txBody>
      </p:sp>
      <p:sp>
        <p:nvSpPr>
          <p:cNvPr id="30" name="QuadreDeText 29">
            <a:extLst>
              <a:ext uri="{FF2B5EF4-FFF2-40B4-BE49-F238E27FC236}">
                <a16:creationId xmlns:a16="http://schemas.microsoft.com/office/drawing/2014/main" id="{B52E81CC-7EFA-C0DD-5AAE-C210A830F5E4}"/>
              </a:ext>
            </a:extLst>
          </p:cNvPr>
          <p:cNvSpPr txBox="1"/>
          <p:nvPr/>
        </p:nvSpPr>
        <p:spPr>
          <a:xfrm>
            <a:off x="6894691" y="3429000"/>
            <a:ext cx="2133600" cy="830997"/>
          </a:xfrm>
          <a:prstGeom prst="rect">
            <a:avLst/>
          </a:prstGeom>
          <a:noFill/>
        </p:spPr>
        <p:txBody>
          <a:bodyPr wrap="square" rtlCol="0">
            <a:spAutoFit/>
          </a:bodyPr>
          <a:lstStyle/>
          <a:p>
            <a:r>
              <a:rPr lang="en-US" sz="1600" spc="-5" dirty="0">
                <a:latin typeface="Source Sans Pro" panose="020B0503030403020204" pitchFamily="34" charset="0"/>
                <a:ea typeface="Source Sans Pro" panose="020B0503030403020204" pitchFamily="34" charset="0"/>
                <a:cs typeface="Arial MT"/>
              </a:rPr>
              <a:t>Linear combinations of detectors and capacity points</a:t>
            </a:r>
            <a:endParaRPr lang="es-ES" sz="1600" dirty="0">
              <a:latin typeface="Source Sans Pro" panose="020B0503030403020204" pitchFamily="34" charset="0"/>
              <a:ea typeface="Source Sans Pro" panose="020B0503030403020204" pitchFamily="34" charset="0"/>
              <a:cs typeface="Arial MT"/>
            </a:endParaRPr>
          </a:p>
        </p:txBody>
      </p:sp>
    </p:spTree>
    <p:extLst>
      <p:ext uri="{BB962C8B-B14F-4D97-AF65-F5344CB8AC3E}">
        <p14:creationId xmlns:p14="http://schemas.microsoft.com/office/powerpoint/2010/main" val="9552932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14</a:t>
            </a:fld>
            <a:endParaRPr lang="ca-ES" noProof="0" dirty="0"/>
          </a:p>
        </p:txBody>
      </p:sp>
      <p:grpSp>
        <p:nvGrpSpPr>
          <p:cNvPr id="3" name="Group 2">
            <a:extLst>
              <a:ext uri="{FF2B5EF4-FFF2-40B4-BE49-F238E27FC236}">
                <a16:creationId xmlns:a16="http://schemas.microsoft.com/office/drawing/2014/main" id="{0AB68F22-0E59-6E5A-3C99-08EB8D4B9AE9}"/>
              </a:ext>
            </a:extLst>
          </p:cNvPr>
          <p:cNvGrpSpPr/>
          <p:nvPr/>
        </p:nvGrpSpPr>
        <p:grpSpPr>
          <a:xfrm>
            <a:off x="308925" y="6400805"/>
            <a:ext cx="5124466" cy="365922"/>
            <a:chOff x="277404" y="6222365"/>
            <a:chExt cx="7557511" cy="539657"/>
          </a:xfrm>
        </p:grpSpPr>
        <p:pic>
          <p:nvPicPr>
            <p:cNvPr id="5" name="image4.png">
              <a:extLst>
                <a:ext uri="{FF2B5EF4-FFF2-40B4-BE49-F238E27FC236}">
                  <a16:creationId xmlns:a16="http://schemas.microsoft.com/office/drawing/2014/main" id="{B6F7B76B-A6E9-D89F-0FE3-CCDF2188DC33}"/>
                </a:ext>
              </a:extLst>
            </p:cNvPr>
            <p:cNvPicPr/>
            <p:nvPr/>
          </p:nvPicPr>
          <p:blipFill>
            <a:blip r:embed="rId2"/>
            <a:srcRect/>
            <a:stretch>
              <a:fillRect/>
            </a:stretch>
          </p:blipFill>
          <p:spPr>
            <a:xfrm>
              <a:off x="1373258" y="6222365"/>
              <a:ext cx="6461657" cy="499110"/>
            </a:xfrm>
            <a:prstGeom prst="rect">
              <a:avLst/>
            </a:prstGeom>
          </p:spPr>
        </p:pic>
        <p:pic>
          <p:nvPicPr>
            <p:cNvPr id="7" name="image1.png" descr="A picture containing company name&#10;&#10;Description automatically generated">
              <a:extLst>
                <a:ext uri="{FF2B5EF4-FFF2-40B4-BE49-F238E27FC236}">
                  <a16:creationId xmlns:a16="http://schemas.microsoft.com/office/drawing/2014/main" id="{4267EAF8-852F-9622-9FEF-CC6736949CAA}"/>
                </a:ext>
              </a:extLst>
            </p:cNvPr>
            <p:cNvPicPr/>
            <p:nvPr/>
          </p:nvPicPr>
          <p:blipFill>
            <a:blip r:embed="rId3"/>
            <a:srcRect/>
            <a:stretch>
              <a:fillRect/>
            </a:stretch>
          </p:blipFill>
          <p:spPr>
            <a:xfrm>
              <a:off x="277404" y="6262913"/>
              <a:ext cx="850163" cy="499109"/>
            </a:xfrm>
            <a:prstGeom prst="rect">
              <a:avLst/>
            </a:prstGeom>
          </p:spPr>
        </p:pic>
      </p:grpSp>
      <p:sp>
        <p:nvSpPr>
          <p:cNvPr id="8" name="object 7">
            <a:extLst>
              <a:ext uri="{FF2B5EF4-FFF2-40B4-BE49-F238E27FC236}">
                <a16:creationId xmlns:a16="http://schemas.microsoft.com/office/drawing/2014/main" id="{2A2EE7B3-D867-34DF-6B75-9BA841CA2931}"/>
              </a:ext>
            </a:extLst>
          </p:cNvPr>
          <p:cNvSpPr txBox="1">
            <a:spLocks/>
          </p:cNvSpPr>
          <p:nvPr/>
        </p:nvSpPr>
        <p:spPr>
          <a:xfrm>
            <a:off x="308925" y="1028015"/>
            <a:ext cx="5399405" cy="320601"/>
          </a:xfrm>
          <a:prstGeom prst="rect">
            <a:avLst/>
          </a:prstGeom>
        </p:spPr>
        <p:txBody>
          <a:bodyPr vert="horz" wrap="square" lIns="0" tIns="12700" rIns="0" bIns="0" rtlCol="0" anchor="t">
            <a:spAutoFit/>
          </a:bodyPr>
          <a:lstStyle>
            <a:lvl1pPr marL="0" indent="0" algn="l" defTabSz="914400" rtl="0" eaLnBrk="1" latinLnBrk="0" hangingPunct="1">
              <a:spcBef>
                <a:spcPct val="0"/>
              </a:spcBef>
              <a:buFont typeface="+mj-lt"/>
              <a:buNone/>
              <a:defRPr sz="1800" b="1" kern="1200">
                <a:solidFill>
                  <a:srgbClr val="F17F09"/>
                </a:solidFill>
                <a:latin typeface="Source Sans Pro" charset="0"/>
                <a:ea typeface="Source Sans Pro" charset="0"/>
                <a:cs typeface="Source Sans Pro" charset="0"/>
              </a:defRPr>
            </a:lvl1pPr>
          </a:lstStyle>
          <a:p>
            <a:pPr marL="12700">
              <a:spcBef>
                <a:spcPts val="100"/>
              </a:spcBef>
            </a:pPr>
            <a:r>
              <a:rPr lang="ca-ES" sz="2000" spc="-10" dirty="0" err="1"/>
              <a:t>Process</a:t>
            </a:r>
            <a:r>
              <a:rPr lang="ca-ES" sz="2000" spc="-10" dirty="0"/>
              <a:t> - Global </a:t>
            </a:r>
            <a:r>
              <a:rPr lang="ca-ES" sz="2000" spc="-10" dirty="0" err="1"/>
              <a:t>Strategy</a:t>
            </a:r>
            <a:endParaRPr lang="es-ES" sz="2000" spc="-5" dirty="0"/>
          </a:p>
        </p:txBody>
      </p:sp>
      <p:sp>
        <p:nvSpPr>
          <p:cNvPr id="12" name="object 11">
            <a:extLst>
              <a:ext uri="{FF2B5EF4-FFF2-40B4-BE49-F238E27FC236}">
                <a16:creationId xmlns:a16="http://schemas.microsoft.com/office/drawing/2014/main" id="{4F89AA94-2F3B-2F5B-7CED-C9CC722F5BA6}"/>
              </a:ext>
            </a:extLst>
          </p:cNvPr>
          <p:cNvSpPr txBox="1"/>
          <p:nvPr/>
        </p:nvSpPr>
        <p:spPr>
          <a:xfrm>
            <a:off x="7102604" y="2905411"/>
            <a:ext cx="1520439" cy="289823"/>
          </a:xfrm>
          <a:prstGeom prst="rect">
            <a:avLst/>
          </a:prstGeom>
        </p:spPr>
        <p:txBody>
          <a:bodyPr vert="horz" wrap="square" lIns="0" tIns="12700" rIns="0" bIns="0" rtlCol="0">
            <a:spAutoFit/>
          </a:bodyPr>
          <a:lstStyle/>
          <a:p>
            <a:pPr marL="12700">
              <a:lnSpc>
                <a:spcPct val="100000"/>
              </a:lnSpc>
              <a:spcBef>
                <a:spcPts val="100"/>
              </a:spcBef>
              <a:tabLst>
                <a:tab pos="2967355" algn="l"/>
                <a:tab pos="5855335" algn="l"/>
                <a:tab pos="8173720" algn="l"/>
              </a:tabLst>
            </a:pPr>
            <a:r>
              <a:rPr lang="ca-ES" sz="1800" b="1" dirty="0" err="1">
                <a:solidFill>
                  <a:srgbClr val="EC7C30"/>
                </a:solidFill>
                <a:latin typeface="Source Sans Pro" panose="020B0503030403020204" pitchFamily="34" charset="0"/>
                <a:ea typeface="Source Sans Pro" panose="020B0503030403020204" pitchFamily="34" charset="0"/>
                <a:cs typeface="Arial"/>
              </a:rPr>
              <a:t>Free</a:t>
            </a:r>
            <a:r>
              <a:rPr lang="ca-ES" sz="1800" b="1" dirty="0">
                <a:solidFill>
                  <a:srgbClr val="EC7C30"/>
                </a:solidFill>
                <a:latin typeface="Source Sans Pro" panose="020B0503030403020204" pitchFamily="34" charset="0"/>
                <a:ea typeface="Source Sans Pro" panose="020B0503030403020204" pitchFamily="34" charset="0"/>
                <a:cs typeface="Arial"/>
              </a:rPr>
              <a:t> mode</a:t>
            </a:r>
            <a:endParaRPr dirty="0">
              <a:solidFill>
                <a:srgbClr val="EC7C30"/>
              </a:solidFill>
              <a:latin typeface="Source Sans Pro" panose="020B0503030403020204" pitchFamily="34" charset="0"/>
              <a:ea typeface="Source Sans Pro" panose="020B0503030403020204" pitchFamily="34" charset="0"/>
              <a:cs typeface="Arial"/>
            </a:endParaRPr>
          </a:p>
        </p:txBody>
      </p:sp>
      <p:sp>
        <p:nvSpPr>
          <p:cNvPr id="18" name="QuadreDeText 17">
            <a:extLst>
              <a:ext uri="{FF2B5EF4-FFF2-40B4-BE49-F238E27FC236}">
                <a16:creationId xmlns:a16="http://schemas.microsoft.com/office/drawing/2014/main" id="{D0869247-9C2E-1177-12DF-91DA537EF461}"/>
              </a:ext>
            </a:extLst>
          </p:cNvPr>
          <p:cNvSpPr txBox="1"/>
          <p:nvPr/>
        </p:nvSpPr>
        <p:spPr>
          <a:xfrm>
            <a:off x="308925" y="1483871"/>
            <a:ext cx="8347460" cy="923330"/>
          </a:xfrm>
          <a:prstGeom prst="rect">
            <a:avLst/>
          </a:prstGeom>
          <a:noFill/>
        </p:spPr>
        <p:txBody>
          <a:bodyPr wrap="square" rtlCol="0">
            <a:spAutoFit/>
          </a:bodyPr>
          <a:lstStyle/>
          <a:p>
            <a:r>
              <a:rPr lang="en-US" dirty="0">
                <a:latin typeface="Source Sans Pro" panose="020B0503030403020204" pitchFamily="34" charset="0"/>
                <a:ea typeface="Source Sans Pro" panose="020B0503030403020204" pitchFamily="34" charset="0"/>
              </a:rPr>
              <a:t>Based on the data, and knowing the traffic situation, calculation and action decisions will be made on the basis of a strategy. This strategy can change and is chosen according to the configuration of the system.</a:t>
            </a:r>
            <a:endParaRPr lang="es-ES" dirty="0">
              <a:latin typeface="Source Sans Pro" panose="020B0503030403020204" pitchFamily="34" charset="0"/>
              <a:ea typeface="Source Sans Pro" panose="020B0503030403020204" pitchFamily="34" charset="0"/>
            </a:endParaRPr>
          </a:p>
        </p:txBody>
      </p:sp>
      <p:sp>
        <p:nvSpPr>
          <p:cNvPr id="20" name="QuadreDeText 19">
            <a:extLst>
              <a:ext uri="{FF2B5EF4-FFF2-40B4-BE49-F238E27FC236}">
                <a16:creationId xmlns:a16="http://schemas.microsoft.com/office/drawing/2014/main" id="{17B6F50C-C001-868D-D780-7FC93D39EE85}"/>
              </a:ext>
            </a:extLst>
          </p:cNvPr>
          <p:cNvSpPr txBox="1"/>
          <p:nvPr/>
        </p:nvSpPr>
        <p:spPr>
          <a:xfrm>
            <a:off x="308924" y="2863813"/>
            <a:ext cx="811663" cy="369332"/>
          </a:xfrm>
          <a:prstGeom prst="rect">
            <a:avLst/>
          </a:prstGeom>
          <a:noFill/>
        </p:spPr>
        <p:txBody>
          <a:bodyPr wrap="square">
            <a:spAutoFit/>
          </a:bodyPr>
          <a:lstStyle/>
          <a:p>
            <a:pPr marL="12700">
              <a:lnSpc>
                <a:spcPct val="100000"/>
              </a:lnSpc>
              <a:spcBef>
                <a:spcPts val="100"/>
              </a:spcBef>
            </a:pPr>
            <a:r>
              <a:rPr lang="ca-ES" sz="1800" b="1" dirty="0" err="1">
                <a:solidFill>
                  <a:srgbClr val="EC7C30"/>
                </a:solidFill>
                <a:latin typeface="Source Sans Pro" panose="020B0503030403020204" pitchFamily="34" charset="0"/>
                <a:ea typeface="Source Sans Pro" panose="020B0503030403020204" pitchFamily="34" charset="0"/>
                <a:cs typeface="Arial"/>
              </a:rPr>
              <a:t>Fixed</a:t>
            </a:r>
            <a:endParaRPr lang="ca-ES" sz="1800" dirty="0">
              <a:solidFill>
                <a:srgbClr val="EC7C30"/>
              </a:solidFill>
              <a:latin typeface="Source Sans Pro" panose="020B0503030403020204" pitchFamily="34" charset="0"/>
              <a:ea typeface="Source Sans Pro" panose="020B0503030403020204" pitchFamily="34" charset="0"/>
              <a:cs typeface="Arial"/>
            </a:endParaRPr>
          </a:p>
        </p:txBody>
      </p:sp>
      <p:sp>
        <p:nvSpPr>
          <p:cNvPr id="22" name="QuadreDeText 21">
            <a:extLst>
              <a:ext uri="{FF2B5EF4-FFF2-40B4-BE49-F238E27FC236}">
                <a16:creationId xmlns:a16="http://schemas.microsoft.com/office/drawing/2014/main" id="{7194DA91-5BA0-D8B5-DE00-9C4AFD66EE5C}"/>
              </a:ext>
            </a:extLst>
          </p:cNvPr>
          <p:cNvSpPr txBox="1"/>
          <p:nvPr/>
        </p:nvSpPr>
        <p:spPr>
          <a:xfrm>
            <a:off x="2202069" y="2863813"/>
            <a:ext cx="2274428" cy="369332"/>
          </a:xfrm>
          <a:prstGeom prst="rect">
            <a:avLst/>
          </a:prstGeom>
          <a:noFill/>
        </p:spPr>
        <p:txBody>
          <a:bodyPr wrap="square">
            <a:spAutoFit/>
          </a:bodyPr>
          <a:lstStyle/>
          <a:p>
            <a:r>
              <a:rPr lang="ca-ES" sz="1800" b="1" dirty="0" err="1">
                <a:solidFill>
                  <a:srgbClr val="EC7C30"/>
                </a:solidFill>
                <a:latin typeface="Source Sans Pro" panose="020B0503030403020204" pitchFamily="34" charset="0"/>
                <a:ea typeface="Source Sans Pro" panose="020B0503030403020204" pitchFamily="34" charset="0"/>
                <a:cs typeface="Arial"/>
              </a:rPr>
              <a:t>By</a:t>
            </a:r>
            <a:r>
              <a:rPr lang="ca-ES" sz="1800" b="1" dirty="0">
                <a:solidFill>
                  <a:srgbClr val="EC7C30"/>
                </a:solidFill>
                <a:latin typeface="Source Sans Pro" panose="020B0503030403020204" pitchFamily="34" charset="0"/>
                <a:ea typeface="Source Sans Pro" panose="020B0503030403020204" pitchFamily="34" charset="0"/>
                <a:cs typeface="Arial"/>
              </a:rPr>
              <a:t> network status</a:t>
            </a:r>
            <a:endParaRPr lang="ca-ES" dirty="0">
              <a:solidFill>
                <a:srgbClr val="EC7C30"/>
              </a:solidFill>
              <a:latin typeface="Source Sans Pro" panose="020B0503030403020204" pitchFamily="34" charset="0"/>
              <a:ea typeface="Source Sans Pro" panose="020B0503030403020204" pitchFamily="34" charset="0"/>
            </a:endParaRPr>
          </a:p>
        </p:txBody>
      </p:sp>
      <p:sp>
        <p:nvSpPr>
          <p:cNvPr id="24" name="QuadreDeText 23">
            <a:extLst>
              <a:ext uri="{FF2B5EF4-FFF2-40B4-BE49-F238E27FC236}">
                <a16:creationId xmlns:a16="http://schemas.microsoft.com/office/drawing/2014/main" id="{EB50FF4F-03A7-8726-79F9-9C6FC6C9FA8B}"/>
              </a:ext>
            </a:extLst>
          </p:cNvPr>
          <p:cNvSpPr txBox="1"/>
          <p:nvPr/>
        </p:nvSpPr>
        <p:spPr>
          <a:xfrm>
            <a:off x="4878581" y="2863813"/>
            <a:ext cx="1772094" cy="369332"/>
          </a:xfrm>
          <a:prstGeom prst="rect">
            <a:avLst/>
          </a:prstGeom>
          <a:noFill/>
        </p:spPr>
        <p:txBody>
          <a:bodyPr wrap="square">
            <a:spAutoFit/>
          </a:bodyPr>
          <a:lstStyle/>
          <a:p>
            <a:r>
              <a:rPr lang="ca-ES" sz="1800" b="1" dirty="0" err="1">
                <a:solidFill>
                  <a:srgbClr val="EC7C30"/>
                </a:solidFill>
                <a:latin typeface="Source Sans Pro" panose="020B0503030403020204" pitchFamily="34" charset="0"/>
                <a:ea typeface="Source Sans Pro" panose="020B0503030403020204" pitchFamily="34" charset="0"/>
                <a:cs typeface="Arial"/>
              </a:rPr>
              <a:t>By</a:t>
            </a:r>
            <a:r>
              <a:rPr lang="ca-ES" sz="1800" b="1" dirty="0">
                <a:solidFill>
                  <a:srgbClr val="EC7C30"/>
                </a:solidFill>
                <a:latin typeface="Source Sans Pro" panose="020B0503030403020204" pitchFamily="34" charset="0"/>
                <a:ea typeface="Source Sans Pro" panose="020B0503030403020204" pitchFamily="34" charset="0"/>
                <a:cs typeface="Arial"/>
              </a:rPr>
              <a:t> calendar</a:t>
            </a:r>
            <a:endParaRPr lang="ca-ES" dirty="0">
              <a:solidFill>
                <a:srgbClr val="EC7C30"/>
              </a:solidFill>
              <a:latin typeface="Source Sans Pro" panose="020B0503030403020204" pitchFamily="34" charset="0"/>
              <a:ea typeface="Source Sans Pro" panose="020B0503030403020204" pitchFamily="34" charset="0"/>
            </a:endParaRPr>
          </a:p>
        </p:txBody>
      </p:sp>
      <p:sp>
        <p:nvSpPr>
          <p:cNvPr id="25" name="QuadreDeText 24">
            <a:extLst>
              <a:ext uri="{FF2B5EF4-FFF2-40B4-BE49-F238E27FC236}">
                <a16:creationId xmlns:a16="http://schemas.microsoft.com/office/drawing/2014/main" id="{467E0373-6302-9342-A618-E0CF10CB6EFE}"/>
              </a:ext>
            </a:extLst>
          </p:cNvPr>
          <p:cNvSpPr txBox="1"/>
          <p:nvPr/>
        </p:nvSpPr>
        <p:spPr>
          <a:xfrm>
            <a:off x="185959" y="3333132"/>
            <a:ext cx="2016110" cy="830997"/>
          </a:xfrm>
          <a:prstGeom prst="rect">
            <a:avLst/>
          </a:prstGeom>
          <a:noFill/>
        </p:spPr>
        <p:txBody>
          <a:bodyPr wrap="square" rtlCol="0">
            <a:spAutoFit/>
          </a:bodyPr>
          <a:lstStyle/>
          <a:p>
            <a:r>
              <a:rPr lang="en-US" sz="1600" dirty="0">
                <a:latin typeface="Source Sans Pro" panose="020B0503030403020204" pitchFamily="34" charset="0"/>
                <a:ea typeface="Source Sans Pro" panose="020B0503030403020204" pitchFamily="34" charset="0"/>
              </a:rPr>
              <a:t>The operator sets the strategy to be applied</a:t>
            </a:r>
            <a:endParaRPr lang="es-ES" sz="1600" dirty="0">
              <a:latin typeface="Source Sans Pro" panose="020B0503030403020204" pitchFamily="34" charset="0"/>
              <a:ea typeface="Source Sans Pro" panose="020B0503030403020204" pitchFamily="34" charset="0"/>
            </a:endParaRPr>
          </a:p>
        </p:txBody>
      </p:sp>
      <p:sp>
        <p:nvSpPr>
          <p:cNvPr id="28" name="QuadreDeText 27">
            <a:extLst>
              <a:ext uri="{FF2B5EF4-FFF2-40B4-BE49-F238E27FC236}">
                <a16:creationId xmlns:a16="http://schemas.microsoft.com/office/drawing/2014/main" id="{16547243-AB74-8F28-CDCD-648C6B5DE06A}"/>
              </a:ext>
            </a:extLst>
          </p:cNvPr>
          <p:cNvSpPr txBox="1"/>
          <p:nvPr/>
        </p:nvSpPr>
        <p:spPr>
          <a:xfrm>
            <a:off x="2170436" y="3350724"/>
            <a:ext cx="2739779" cy="2308324"/>
          </a:xfrm>
          <a:prstGeom prst="rect">
            <a:avLst/>
          </a:prstGeom>
          <a:noFill/>
        </p:spPr>
        <p:txBody>
          <a:bodyPr wrap="square" rtlCol="0">
            <a:spAutoFit/>
          </a:bodyPr>
          <a:lstStyle/>
          <a:p>
            <a:r>
              <a:rPr lang="en-US" sz="1600" dirty="0">
                <a:latin typeface="Source Sans Pro" panose="020B0503030403020204" pitchFamily="34" charset="0"/>
                <a:ea typeface="Source Sans Pro" panose="020B0503030403020204" pitchFamily="34" charset="0"/>
              </a:rPr>
              <a:t>The strategy is determined by the traffic situation.</a:t>
            </a:r>
          </a:p>
          <a:p>
            <a:endParaRPr lang="en-US" sz="1600" dirty="0">
              <a:latin typeface="Source Sans Pro" panose="020B0503030403020204" pitchFamily="34" charset="0"/>
              <a:ea typeface="Source Sans Pro" panose="020B0503030403020204" pitchFamily="34" charset="0"/>
            </a:endParaRPr>
          </a:p>
          <a:p>
            <a:r>
              <a:rPr lang="en-US" sz="1600" dirty="0">
                <a:latin typeface="Source Sans Pro" panose="020B0503030403020204" pitchFamily="34" charset="0"/>
                <a:ea typeface="Source Sans Pro" panose="020B0503030403020204" pitchFamily="34" charset="0"/>
              </a:rPr>
              <a:t>Logical rules are defined that determine which strategy to activate, depending on the </a:t>
            </a:r>
            <a:r>
              <a:rPr lang="en-US" sz="1600" dirty="0" err="1">
                <a:latin typeface="Source Sans Pro" panose="020B0503030403020204" pitchFamily="34" charset="0"/>
                <a:ea typeface="Source Sans Pro" panose="020B0503030403020204" pitchFamily="34" charset="0"/>
              </a:rPr>
              <a:t>behaviour</a:t>
            </a:r>
            <a:r>
              <a:rPr lang="en-US" sz="1600" dirty="0">
                <a:latin typeface="Source Sans Pro" panose="020B0503030403020204" pitchFamily="34" charset="0"/>
                <a:ea typeface="Source Sans Pro" panose="020B0503030403020204" pitchFamily="34" charset="0"/>
              </a:rPr>
              <a:t> of lanes, accesses, sections, intersections, travel times, etc.</a:t>
            </a:r>
            <a:endParaRPr lang="es-ES" sz="1600" dirty="0">
              <a:latin typeface="Source Sans Pro" panose="020B0503030403020204" pitchFamily="34" charset="0"/>
              <a:ea typeface="Source Sans Pro" panose="020B0503030403020204" pitchFamily="34" charset="0"/>
            </a:endParaRPr>
          </a:p>
        </p:txBody>
      </p:sp>
      <p:sp>
        <p:nvSpPr>
          <p:cNvPr id="29" name="QuadreDeText 28">
            <a:extLst>
              <a:ext uri="{FF2B5EF4-FFF2-40B4-BE49-F238E27FC236}">
                <a16:creationId xmlns:a16="http://schemas.microsoft.com/office/drawing/2014/main" id="{03D6770E-7D92-C7DA-015F-CB401058C869}"/>
              </a:ext>
            </a:extLst>
          </p:cNvPr>
          <p:cNvSpPr txBox="1"/>
          <p:nvPr/>
        </p:nvSpPr>
        <p:spPr>
          <a:xfrm>
            <a:off x="4878581" y="3350724"/>
            <a:ext cx="1772094" cy="2062103"/>
          </a:xfrm>
          <a:prstGeom prst="rect">
            <a:avLst/>
          </a:prstGeom>
          <a:noFill/>
        </p:spPr>
        <p:txBody>
          <a:bodyPr wrap="square" rtlCol="0">
            <a:spAutoFit/>
          </a:bodyPr>
          <a:lstStyle/>
          <a:p>
            <a:r>
              <a:rPr lang="en-US" sz="1600" dirty="0">
                <a:latin typeface="Source Sans Pro" panose="020B0503030403020204" pitchFamily="34" charset="0"/>
                <a:ea typeface="Source Sans Pro" panose="020B0503030403020204" pitchFamily="34" charset="0"/>
              </a:rPr>
              <a:t>The strategies follow a scheduled program, which considers the season, the type of day and the time of day.</a:t>
            </a:r>
            <a:endParaRPr lang="es-ES" sz="1600" dirty="0">
              <a:latin typeface="Source Sans Pro" panose="020B0503030403020204" pitchFamily="34" charset="0"/>
              <a:ea typeface="Source Sans Pro" panose="020B0503030403020204" pitchFamily="34" charset="0"/>
            </a:endParaRPr>
          </a:p>
        </p:txBody>
      </p:sp>
      <p:sp>
        <p:nvSpPr>
          <p:cNvPr id="30" name="QuadreDeText 29">
            <a:extLst>
              <a:ext uri="{FF2B5EF4-FFF2-40B4-BE49-F238E27FC236}">
                <a16:creationId xmlns:a16="http://schemas.microsoft.com/office/drawing/2014/main" id="{B52E81CC-7EFA-C0DD-5AAE-C210A830F5E4}"/>
              </a:ext>
            </a:extLst>
          </p:cNvPr>
          <p:cNvSpPr txBox="1"/>
          <p:nvPr/>
        </p:nvSpPr>
        <p:spPr>
          <a:xfrm>
            <a:off x="7010400" y="3330043"/>
            <a:ext cx="2133600" cy="2308324"/>
          </a:xfrm>
          <a:prstGeom prst="rect">
            <a:avLst/>
          </a:prstGeom>
          <a:noFill/>
        </p:spPr>
        <p:txBody>
          <a:bodyPr wrap="square" rtlCol="0">
            <a:spAutoFit/>
          </a:bodyPr>
          <a:lstStyle/>
          <a:p>
            <a:r>
              <a:rPr lang="en-US" sz="1600" spc="-5" dirty="0">
                <a:latin typeface="Source Sans Pro" panose="020B0503030403020204" pitchFamily="34" charset="0"/>
                <a:ea typeface="Source Sans Pro" panose="020B0503030403020204" pitchFamily="34" charset="0"/>
                <a:cs typeface="Arial MT"/>
              </a:rPr>
              <a:t>There is no grouping of controllers by zones or coordination groups.</a:t>
            </a:r>
          </a:p>
          <a:p>
            <a:endParaRPr lang="en-US" sz="1600" spc="-5" dirty="0">
              <a:latin typeface="Source Sans Pro" panose="020B0503030403020204" pitchFamily="34" charset="0"/>
              <a:ea typeface="Source Sans Pro" panose="020B0503030403020204" pitchFamily="34" charset="0"/>
              <a:cs typeface="Arial MT"/>
            </a:endParaRPr>
          </a:p>
          <a:p>
            <a:r>
              <a:rPr lang="en-US" sz="1600" spc="-5" dirty="0">
                <a:latin typeface="Source Sans Pro" panose="020B0503030403020204" pitchFamily="34" charset="0"/>
                <a:ea typeface="Source Sans Pro" panose="020B0503030403020204" pitchFamily="34" charset="0"/>
                <a:cs typeface="Arial MT"/>
              </a:rPr>
              <a:t>In this mode the system only monitors, and it is the operator who sends commands to the controllers.</a:t>
            </a:r>
            <a:endParaRPr lang="es-ES" sz="1600" spc="-5" dirty="0">
              <a:latin typeface="Source Sans Pro" panose="020B0503030403020204" pitchFamily="34" charset="0"/>
              <a:ea typeface="Source Sans Pro" panose="020B0503030403020204" pitchFamily="34" charset="0"/>
              <a:cs typeface="Arial MT"/>
            </a:endParaRPr>
          </a:p>
        </p:txBody>
      </p:sp>
    </p:spTree>
    <p:extLst>
      <p:ext uri="{BB962C8B-B14F-4D97-AF65-F5344CB8AC3E}">
        <p14:creationId xmlns:p14="http://schemas.microsoft.com/office/powerpoint/2010/main" val="8361045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15</a:t>
            </a:fld>
            <a:endParaRPr lang="ca-ES" noProof="0" dirty="0"/>
          </a:p>
        </p:txBody>
      </p:sp>
      <p:grpSp>
        <p:nvGrpSpPr>
          <p:cNvPr id="3" name="Group 2">
            <a:extLst>
              <a:ext uri="{FF2B5EF4-FFF2-40B4-BE49-F238E27FC236}">
                <a16:creationId xmlns:a16="http://schemas.microsoft.com/office/drawing/2014/main" id="{0AB68F22-0E59-6E5A-3C99-08EB8D4B9AE9}"/>
              </a:ext>
            </a:extLst>
          </p:cNvPr>
          <p:cNvGrpSpPr/>
          <p:nvPr/>
        </p:nvGrpSpPr>
        <p:grpSpPr>
          <a:xfrm>
            <a:off x="308925" y="6400805"/>
            <a:ext cx="5124466" cy="365922"/>
            <a:chOff x="277404" y="6222365"/>
            <a:chExt cx="7557511" cy="539657"/>
          </a:xfrm>
        </p:grpSpPr>
        <p:pic>
          <p:nvPicPr>
            <p:cNvPr id="5" name="image4.png">
              <a:extLst>
                <a:ext uri="{FF2B5EF4-FFF2-40B4-BE49-F238E27FC236}">
                  <a16:creationId xmlns:a16="http://schemas.microsoft.com/office/drawing/2014/main" id="{B6F7B76B-A6E9-D89F-0FE3-CCDF2188DC33}"/>
                </a:ext>
              </a:extLst>
            </p:cNvPr>
            <p:cNvPicPr/>
            <p:nvPr/>
          </p:nvPicPr>
          <p:blipFill>
            <a:blip r:embed="rId2"/>
            <a:srcRect/>
            <a:stretch>
              <a:fillRect/>
            </a:stretch>
          </p:blipFill>
          <p:spPr>
            <a:xfrm>
              <a:off x="1373258" y="6222365"/>
              <a:ext cx="6461657" cy="499110"/>
            </a:xfrm>
            <a:prstGeom prst="rect">
              <a:avLst/>
            </a:prstGeom>
          </p:spPr>
        </p:pic>
        <p:pic>
          <p:nvPicPr>
            <p:cNvPr id="7" name="image1.png" descr="A picture containing company name&#10;&#10;Description automatically generated">
              <a:extLst>
                <a:ext uri="{FF2B5EF4-FFF2-40B4-BE49-F238E27FC236}">
                  <a16:creationId xmlns:a16="http://schemas.microsoft.com/office/drawing/2014/main" id="{4267EAF8-852F-9622-9FEF-CC6736949CAA}"/>
                </a:ext>
              </a:extLst>
            </p:cNvPr>
            <p:cNvPicPr/>
            <p:nvPr/>
          </p:nvPicPr>
          <p:blipFill>
            <a:blip r:embed="rId3"/>
            <a:srcRect/>
            <a:stretch>
              <a:fillRect/>
            </a:stretch>
          </p:blipFill>
          <p:spPr>
            <a:xfrm>
              <a:off x="277404" y="6262913"/>
              <a:ext cx="850163" cy="499109"/>
            </a:xfrm>
            <a:prstGeom prst="rect">
              <a:avLst/>
            </a:prstGeom>
          </p:spPr>
        </p:pic>
      </p:grpSp>
      <p:sp>
        <p:nvSpPr>
          <p:cNvPr id="8" name="object 7">
            <a:extLst>
              <a:ext uri="{FF2B5EF4-FFF2-40B4-BE49-F238E27FC236}">
                <a16:creationId xmlns:a16="http://schemas.microsoft.com/office/drawing/2014/main" id="{2A2EE7B3-D867-34DF-6B75-9BA841CA2931}"/>
              </a:ext>
            </a:extLst>
          </p:cNvPr>
          <p:cNvSpPr txBox="1">
            <a:spLocks/>
          </p:cNvSpPr>
          <p:nvPr/>
        </p:nvSpPr>
        <p:spPr>
          <a:xfrm>
            <a:off x="308925" y="1028015"/>
            <a:ext cx="5399405" cy="320601"/>
          </a:xfrm>
          <a:prstGeom prst="rect">
            <a:avLst/>
          </a:prstGeom>
        </p:spPr>
        <p:txBody>
          <a:bodyPr vert="horz" wrap="square" lIns="0" tIns="12700" rIns="0" bIns="0" rtlCol="0" anchor="t">
            <a:spAutoFit/>
          </a:bodyPr>
          <a:lstStyle>
            <a:lvl1pPr marL="0" indent="0" algn="l" defTabSz="914400" rtl="0" eaLnBrk="1" latinLnBrk="0" hangingPunct="1">
              <a:spcBef>
                <a:spcPct val="0"/>
              </a:spcBef>
              <a:buFont typeface="+mj-lt"/>
              <a:buNone/>
              <a:defRPr sz="1800" b="1" kern="1200">
                <a:solidFill>
                  <a:srgbClr val="F17F09"/>
                </a:solidFill>
                <a:latin typeface="Source Sans Pro" charset="0"/>
                <a:ea typeface="Source Sans Pro" charset="0"/>
                <a:cs typeface="Source Sans Pro" charset="0"/>
              </a:defRPr>
            </a:lvl1pPr>
          </a:lstStyle>
          <a:p>
            <a:pPr marL="12700">
              <a:spcBef>
                <a:spcPts val="100"/>
              </a:spcBef>
            </a:pPr>
            <a:r>
              <a:rPr lang="ca-ES" sz="2000" spc="-10" dirty="0" err="1"/>
              <a:t>Process</a:t>
            </a:r>
            <a:r>
              <a:rPr lang="ca-ES" sz="2000" spc="-10" dirty="0"/>
              <a:t> - Distribution </a:t>
            </a:r>
            <a:r>
              <a:rPr lang="ca-ES" sz="2000" spc="-10" dirty="0" err="1"/>
              <a:t>and</a:t>
            </a:r>
            <a:r>
              <a:rPr lang="ca-ES" sz="2000" spc="-10" dirty="0"/>
              <a:t> </a:t>
            </a:r>
            <a:r>
              <a:rPr lang="ca-ES" sz="2000" spc="-10" dirty="0" err="1"/>
              <a:t>bundling</a:t>
            </a:r>
            <a:endParaRPr lang="es-ES" sz="2000" spc="-5" dirty="0"/>
          </a:p>
        </p:txBody>
      </p:sp>
      <p:sp>
        <p:nvSpPr>
          <p:cNvPr id="18" name="QuadreDeText 17">
            <a:extLst>
              <a:ext uri="{FF2B5EF4-FFF2-40B4-BE49-F238E27FC236}">
                <a16:creationId xmlns:a16="http://schemas.microsoft.com/office/drawing/2014/main" id="{D0869247-9C2E-1177-12DF-91DA537EF461}"/>
              </a:ext>
            </a:extLst>
          </p:cNvPr>
          <p:cNvSpPr txBox="1"/>
          <p:nvPr/>
        </p:nvSpPr>
        <p:spPr>
          <a:xfrm>
            <a:off x="308925" y="1483871"/>
            <a:ext cx="8347460" cy="1200329"/>
          </a:xfrm>
          <a:prstGeom prst="rect">
            <a:avLst/>
          </a:prstGeom>
          <a:noFill/>
        </p:spPr>
        <p:txBody>
          <a:bodyPr wrap="square" rtlCol="0">
            <a:spAutoFit/>
          </a:bodyPr>
          <a:lstStyle/>
          <a:p>
            <a:r>
              <a:rPr lang="en-US" dirty="0">
                <a:latin typeface="Source Sans Pro" panose="020B0503030403020204" pitchFamily="34" charset="0"/>
                <a:ea typeface="Source Sans Pro" panose="020B0503030403020204" pitchFamily="34" charset="0"/>
              </a:rPr>
              <a:t>The most important point in the strategy is to determine how the city will be distributed into zones, which sections will be </a:t>
            </a:r>
            <a:r>
              <a:rPr lang="en-US" dirty="0" err="1">
                <a:latin typeface="Source Sans Pro" panose="020B0503030403020204" pitchFamily="34" charset="0"/>
                <a:ea typeface="Source Sans Pro" panose="020B0503030403020204" pitchFamily="34" charset="0"/>
              </a:rPr>
              <a:t>favoured</a:t>
            </a:r>
            <a:r>
              <a:rPr lang="en-US" dirty="0">
                <a:latin typeface="Source Sans Pro" panose="020B0503030403020204" pitchFamily="34" charset="0"/>
                <a:ea typeface="Source Sans Pro" panose="020B0503030403020204" pitchFamily="34" charset="0"/>
              </a:rPr>
              <a:t> and which objectives are to be achieved in each area. The most important distribution elements are the zones and the co-ordination groups.</a:t>
            </a:r>
            <a:endParaRPr lang="es-ES" dirty="0">
              <a:latin typeface="Source Sans Pro" panose="020B0503030403020204" pitchFamily="34" charset="0"/>
              <a:ea typeface="Source Sans Pro" panose="020B0503030403020204" pitchFamily="34" charset="0"/>
            </a:endParaRPr>
          </a:p>
        </p:txBody>
      </p:sp>
      <p:sp>
        <p:nvSpPr>
          <p:cNvPr id="20" name="QuadreDeText 19">
            <a:extLst>
              <a:ext uri="{FF2B5EF4-FFF2-40B4-BE49-F238E27FC236}">
                <a16:creationId xmlns:a16="http://schemas.microsoft.com/office/drawing/2014/main" id="{17B6F50C-C001-868D-D780-7FC93D39EE85}"/>
              </a:ext>
            </a:extLst>
          </p:cNvPr>
          <p:cNvSpPr txBox="1"/>
          <p:nvPr/>
        </p:nvSpPr>
        <p:spPr>
          <a:xfrm>
            <a:off x="1830540" y="2894193"/>
            <a:ext cx="743058" cy="369332"/>
          </a:xfrm>
          <a:prstGeom prst="rect">
            <a:avLst/>
          </a:prstGeom>
          <a:noFill/>
        </p:spPr>
        <p:txBody>
          <a:bodyPr wrap="square">
            <a:spAutoFit/>
          </a:bodyPr>
          <a:lstStyle/>
          <a:p>
            <a:pPr marL="12700">
              <a:lnSpc>
                <a:spcPct val="100000"/>
              </a:lnSpc>
              <a:spcBef>
                <a:spcPts val="100"/>
              </a:spcBef>
            </a:pPr>
            <a:r>
              <a:rPr lang="ca-ES" sz="1800" b="1" spc="-5" dirty="0" err="1">
                <a:solidFill>
                  <a:srgbClr val="EC7C30"/>
                </a:solidFill>
                <a:latin typeface="Source Sans Pro" panose="020B0503030403020204" pitchFamily="34" charset="0"/>
                <a:ea typeface="Source Sans Pro" panose="020B0503030403020204" pitchFamily="34" charset="0"/>
                <a:cs typeface="Arial"/>
              </a:rPr>
              <a:t>Zone</a:t>
            </a:r>
            <a:endParaRPr lang="ca-ES" sz="1800" dirty="0">
              <a:solidFill>
                <a:srgbClr val="EC7C30"/>
              </a:solidFill>
              <a:latin typeface="Source Sans Pro" panose="020B0503030403020204" pitchFamily="34" charset="0"/>
              <a:ea typeface="Source Sans Pro" panose="020B0503030403020204" pitchFamily="34" charset="0"/>
              <a:cs typeface="Arial"/>
            </a:endParaRPr>
          </a:p>
        </p:txBody>
      </p:sp>
      <p:sp>
        <p:nvSpPr>
          <p:cNvPr id="22" name="QuadreDeText 21">
            <a:extLst>
              <a:ext uri="{FF2B5EF4-FFF2-40B4-BE49-F238E27FC236}">
                <a16:creationId xmlns:a16="http://schemas.microsoft.com/office/drawing/2014/main" id="{7194DA91-5BA0-D8B5-DE00-9C4AFD66EE5C}"/>
              </a:ext>
            </a:extLst>
          </p:cNvPr>
          <p:cNvSpPr txBox="1"/>
          <p:nvPr/>
        </p:nvSpPr>
        <p:spPr>
          <a:xfrm>
            <a:off x="5434950" y="2938749"/>
            <a:ext cx="2866036" cy="369332"/>
          </a:xfrm>
          <a:prstGeom prst="rect">
            <a:avLst/>
          </a:prstGeom>
          <a:noFill/>
        </p:spPr>
        <p:txBody>
          <a:bodyPr wrap="square">
            <a:spAutoFit/>
          </a:bodyPr>
          <a:lstStyle/>
          <a:p>
            <a:pPr marL="12700">
              <a:lnSpc>
                <a:spcPct val="100000"/>
              </a:lnSpc>
              <a:spcBef>
                <a:spcPts val="105"/>
              </a:spcBef>
            </a:pPr>
            <a:r>
              <a:rPr lang="ca-ES" sz="1800" b="1" dirty="0" err="1">
                <a:solidFill>
                  <a:srgbClr val="EC7C30"/>
                </a:solidFill>
                <a:latin typeface="Source Sans Pro" panose="020B0503030403020204" pitchFamily="34" charset="0"/>
                <a:ea typeface="Source Sans Pro" panose="020B0503030403020204" pitchFamily="34" charset="0"/>
                <a:cs typeface="Arial"/>
              </a:rPr>
              <a:t>Coordination</a:t>
            </a:r>
            <a:r>
              <a:rPr lang="ca-ES" sz="1800" b="1" dirty="0">
                <a:solidFill>
                  <a:srgbClr val="EC7C30"/>
                </a:solidFill>
                <a:latin typeface="Source Sans Pro" panose="020B0503030403020204" pitchFamily="34" charset="0"/>
                <a:ea typeface="Source Sans Pro" panose="020B0503030403020204" pitchFamily="34" charset="0"/>
                <a:cs typeface="Arial"/>
              </a:rPr>
              <a:t> </a:t>
            </a:r>
            <a:r>
              <a:rPr lang="ca-ES" sz="1800" b="1" dirty="0" err="1">
                <a:solidFill>
                  <a:srgbClr val="EC7C30"/>
                </a:solidFill>
                <a:latin typeface="Source Sans Pro" panose="020B0503030403020204" pitchFamily="34" charset="0"/>
                <a:ea typeface="Source Sans Pro" panose="020B0503030403020204" pitchFamily="34" charset="0"/>
                <a:cs typeface="Arial"/>
              </a:rPr>
              <a:t>group</a:t>
            </a:r>
            <a:endParaRPr lang="ca-ES" sz="1800" dirty="0">
              <a:solidFill>
                <a:srgbClr val="EC7C30"/>
              </a:solidFill>
              <a:latin typeface="Source Sans Pro" panose="020B0503030403020204" pitchFamily="34" charset="0"/>
              <a:ea typeface="Source Sans Pro" panose="020B0503030403020204" pitchFamily="34" charset="0"/>
              <a:cs typeface="Arial"/>
            </a:endParaRPr>
          </a:p>
        </p:txBody>
      </p:sp>
      <p:sp>
        <p:nvSpPr>
          <p:cNvPr id="25" name="QuadreDeText 24">
            <a:extLst>
              <a:ext uri="{FF2B5EF4-FFF2-40B4-BE49-F238E27FC236}">
                <a16:creationId xmlns:a16="http://schemas.microsoft.com/office/drawing/2014/main" id="{467E0373-6302-9342-A618-E0CF10CB6EFE}"/>
              </a:ext>
            </a:extLst>
          </p:cNvPr>
          <p:cNvSpPr txBox="1"/>
          <p:nvPr/>
        </p:nvSpPr>
        <p:spPr>
          <a:xfrm>
            <a:off x="249296" y="3379299"/>
            <a:ext cx="4500000" cy="1815882"/>
          </a:xfrm>
          <a:prstGeom prst="rect">
            <a:avLst/>
          </a:prstGeom>
          <a:noFill/>
        </p:spPr>
        <p:txBody>
          <a:bodyPr wrap="square" rtlCol="0">
            <a:spAutoFit/>
          </a:bodyPr>
          <a:lstStyle/>
          <a:p>
            <a:r>
              <a:rPr lang="en-US" sz="1600" dirty="0">
                <a:latin typeface="Source Sans Pro" panose="020B0503030403020204" pitchFamily="34" charset="0"/>
                <a:ea typeface="Source Sans Pro" panose="020B0503030403020204" pitchFamily="34" charset="0"/>
              </a:rPr>
              <a:t>Zones are disjoint areas that group control elements together and keep them </a:t>
            </a:r>
            <a:r>
              <a:rPr lang="en-US" sz="1600" dirty="0" err="1">
                <a:latin typeface="Source Sans Pro" panose="020B0503030403020204" pitchFamily="34" charset="0"/>
                <a:ea typeface="Source Sans Pro" panose="020B0503030403020204" pitchFamily="34" charset="0"/>
              </a:rPr>
              <a:t>synchronised</a:t>
            </a:r>
            <a:r>
              <a:rPr lang="en-US" sz="1600" dirty="0">
                <a:latin typeface="Source Sans Pro" panose="020B0503030403020204" pitchFamily="34" charset="0"/>
                <a:ea typeface="Source Sans Pro" panose="020B0503030403020204" pitchFamily="34" charset="0"/>
              </a:rPr>
              <a:t>, so that </a:t>
            </a:r>
            <a:r>
              <a:rPr lang="en-US" sz="1600" dirty="0" err="1">
                <a:latin typeface="Source Sans Pro" panose="020B0503030403020204" pitchFamily="34" charset="0"/>
                <a:ea typeface="Source Sans Pro" panose="020B0503030403020204" pitchFamily="34" charset="0"/>
              </a:rPr>
              <a:t>optimisation</a:t>
            </a:r>
            <a:r>
              <a:rPr lang="en-US" sz="1600" dirty="0">
                <a:latin typeface="Source Sans Pro" panose="020B0503030403020204" pitchFamily="34" charset="0"/>
                <a:ea typeface="Source Sans Pro" panose="020B0503030403020204" pitchFamily="34" charset="0"/>
              </a:rPr>
              <a:t> algorithms can be applied to </a:t>
            </a:r>
            <a:r>
              <a:rPr lang="en-US" sz="1600" dirty="0" err="1">
                <a:latin typeface="Source Sans Pro" panose="020B0503030403020204" pitchFamily="34" charset="0"/>
                <a:ea typeface="Source Sans Pro" panose="020B0503030403020204" pitchFamily="34" charset="0"/>
              </a:rPr>
              <a:t>them.A</a:t>
            </a:r>
            <a:r>
              <a:rPr lang="en-US" sz="1600" dirty="0">
                <a:latin typeface="Source Sans Pro" panose="020B0503030403020204" pitchFamily="34" charset="0"/>
                <a:ea typeface="Source Sans Pro" panose="020B0503030403020204" pitchFamily="34" charset="0"/>
              </a:rPr>
              <a:t> city can be grouped into one or several zones. In classical systems, zones are conditioned by communication limitations. In modern systems, zones can be created without any limitations.</a:t>
            </a:r>
            <a:endParaRPr lang="es-ES" sz="1600" dirty="0">
              <a:latin typeface="Source Sans Pro" panose="020B0503030403020204" pitchFamily="34" charset="0"/>
              <a:ea typeface="Source Sans Pro" panose="020B0503030403020204" pitchFamily="34" charset="0"/>
            </a:endParaRPr>
          </a:p>
        </p:txBody>
      </p:sp>
      <p:sp>
        <p:nvSpPr>
          <p:cNvPr id="28" name="QuadreDeText 27">
            <a:extLst>
              <a:ext uri="{FF2B5EF4-FFF2-40B4-BE49-F238E27FC236}">
                <a16:creationId xmlns:a16="http://schemas.microsoft.com/office/drawing/2014/main" id="{16547243-AB74-8F28-CDCD-648C6B5DE06A}"/>
              </a:ext>
            </a:extLst>
          </p:cNvPr>
          <p:cNvSpPr txBox="1"/>
          <p:nvPr/>
        </p:nvSpPr>
        <p:spPr>
          <a:xfrm>
            <a:off x="4987615" y="3367501"/>
            <a:ext cx="3907089" cy="1815882"/>
          </a:xfrm>
          <a:prstGeom prst="rect">
            <a:avLst/>
          </a:prstGeom>
          <a:noFill/>
        </p:spPr>
        <p:txBody>
          <a:bodyPr wrap="square" rtlCol="0">
            <a:spAutoFit/>
          </a:bodyPr>
          <a:lstStyle/>
          <a:p>
            <a:r>
              <a:rPr lang="en-US" sz="1600" dirty="0">
                <a:latin typeface="Source Sans Pro" panose="020B0503030403020204" pitchFamily="34" charset="0"/>
                <a:ea typeface="Source Sans Pro" panose="020B0503030403020204" pitchFamily="34" charset="0"/>
              </a:rPr>
              <a:t>A coordination group is a sequence of consecutive junctions over which traffic conditions are intended to be </a:t>
            </a:r>
            <a:r>
              <a:rPr lang="en-US" sz="1600" dirty="0" err="1">
                <a:latin typeface="Source Sans Pro" panose="020B0503030403020204" pitchFamily="34" charset="0"/>
                <a:ea typeface="Source Sans Pro" panose="020B0503030403020204" pitchFamily="34" charset="0"/>
              </a:rPr>
              <a:t>favoured.Coordination</a:t>
            </a:r>
            <a:r>
              <a:rPr lang="en-US" sz="1600" dirty="0">
                <a:latin typeface="Source Sans Pro" panose="020B0503030403020204" pitchFamily="34" charset="0"/>
                <a:ea typeface="Source Sans Pro" panose="020B0503030403020204" pitchFamily="34" charset="0"/>
              </a:rPr>
              <a:t> groups are the most important elements in traffic flow, as they will determine which lanes will be </a:t>
            </a:r>
            <a:r>
              <a:rPr lang="en-US" sz="1600" dirty="0" err="1">
                <a:latin typeface="Source Sans Pro" panose="020B0503030403020204" pitchFamily="34" charset="0"/>
                <a:ea typeface="Source Sans Pro" panose="020B0503030403020204" pitchFamily="34" charset="0"/>
              </a:rPr>
              <a:t>favoured</a:t>
            </a:r>
            <a:r>
              <a:rPr lang="en-US" sz="1600" dirty="0">
                <a:latin typeface="Source Sans Pro" panose="020B0503030403020204" pitchFamily="34" charset="0"/>
                <a:ea typeface="Source Sans Pro" panose="020B0503030403020204" pitchFamily="34" charset="0"/>
              </a:rPr>
              <a:t> by the system when setting green times.</a:t>
            </a:r>
            <a:endParaRPr lang="es-ES" sz="1600"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7343391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16</a:t>
            </a:fld>
            <a:endParaRPr lang="ca-ES" noProof="0" dirty="0"/>
          </a:p>
        </p:txBody>
      </p:sp>
      <p:grpSp>
        <p:nvGrpSpPr>
          <p:cNvPr id="5" name="Group 4">
            <a:extLst>
              <a:ext uri="{FF2B5EF4-FFF2-40B4-BE49-F238E27FC236}">
                <a16:creationId xmlns:a16="http://schemas.microsoft.com/office/drawing/2014/main" id="{D9028A3A-5BB2-52BB-493C-C86DE3079AE1}"/>
              </a:ext>
            </a:extLst>
          </p:cNvPr>
          <p:cNvGrpSpPr/>
          <p:nvPr/>
        </p:nvGrpSpPr>
        <p:grpSpPr>
          <a:xfrm>
            <a:off x="308925" y="6400805"/>
            <a:ext cx="5124466" cy="365922"/>
            <a:chOff x="277404" y="6222365"/>
            <a:chExt cx="7557511" cy="539657"/>
          </a:xfrm>
        </p:grpSpPr>
        <p:pic>
          <p:nvPicPr>
            <p:cNvPr id="6" name="image4.png">
              <a:extLst>
                <a:ext uri="{FF2B5EF4-FFF2-40B4-BE49-F238E27FC236}">
                  <a16:creationId xmlns:a16="http://schemas.microsoft.com/office/drawing/2014/main" id="{500CE799-33DB-9130-386A-58BEA9E77B86}"/>
                </a:ext>
              </a:extLst>
            </p:cNvPr>
            <p:cNvPicPr/>
            <p:nvPr/>
          </p:nvPicPr>
          <p:blipFill>
            <a:blip r:embed="rId2"/>
            <a:srcRect/>
            <a:stretch>
              <a:fillRect/>
            </a:stretch>
          </p:blipFill>
          <p:spPr>
            <a:xfrm>
              <a:off x="1373258" y="6222365"/>
              <a:ext cx="6461657" cy="499110"/>
            </a:xfrm>
            <a:prstGeom prst="rect">
              <a:avLst/>
            </a:prstGeom>
          </p:spPr>
        </p:pic>
        <p:pic>
          <p:nvPicPr>
            <p:cNvPr id="7" name="image1.png" descr="A picture containing company name&#10;&#10;Description automatically generated">
              <a:extLst>
                <a:ext uri="{FF2B5EF4-FFF2-40B4-BE49-F238E27FC236}">
                  <a16:creationId xmlns:a16="http://schemas.microsoft.com/office/drawing/2014/main" id="{EA1504A6-EAAA-187D-76C0-997D18EB7E72}"/>
                </a:ext>
              </a:extLst>
            </p:cNvPr>
            <p:cNvPicPr/>
            <p:nvPr/>
          </p:nvPicPr>
          <p:blipFill>
            <a:blip r:embed="rId3"/>
            <a:srcRect/>
            <a:stretch>
              <a:fillRect/>
            </a:stretch>
          </p:blipFill>
          <p:spPr>
            <a:xfrm>
              <a:off x="277404" y="6262913"/>
              <a:ext cx="850163" cy="499109"/>
            </a:xfrm>
            <a:prstGeom prst="rect">
              <a:avLst/>
            </a:prstGeom>
          </p:spPr>
        </p:pic>
      </p:grpSp>
      <p:sp>
        <p:nvSpPr>
          <p:cNvPr id="12" name="object 6">
            <a:extLst>
              <a:ext uri="{FF2B5EF4-FFF2-40B4-BE49-F238E27FC236}">
                <a16:creationId xmlns:a16="http://schemas.microsoft.com/office/drawing/2014/main" id="{AABFABB0-1222-CC3F-ABFB-1EA70EB60446}"/>
              </a:ext>
            </a:extLst>
          </p:cNvPr>
          <p:cNvSpPr txBox="1">
            <a:spLocks noGrp="1"/>
          </p:cNvSpPr>
          <p:nvPr>
            <p:ph type="title"/>
          </p:nvPr>
        </p:nvSpPr>
        <p:spPr>
          <a:xfrm>
            <a:off x="597157" y="1068290"/>
            <a:ext cx="5102225" cy="320601"/>
          </a:xfrm>
          <a:prstGeom prst="rect">
            <a:avLst/>
          </a:prstGeom>
        </p:spPr>
        <p:txBody>
          <a:bodyPr vert="horz" wrap="square" lIns="0" tIns="12700" rIns="0" bIns="0" rtlCol="0">
            <a:spAutoFit/>
          </a:bodyPr>
          <a:lstStyle/>
          <a:p>
            <a:pPr marL="12700">
              <a:lnSpc>
                <a:spcPct val="100000"/>
              </a:lnSpc>
              <a:spcBef>
                <a:spcPts val="100"/>
              </a:spcBef>
            </a:pPr>
            <a:r>
              <a:rPr lang="es-ES" sz="2000" spc="-10" dirty="0" err="1"/>
              <a:t>Process</a:t>
            </a:r>
            <a:r>
              <a:rPr lang="es-ES" sz="2000" spc="-10" dirty="0"/>
              <a:t> - </a:t>
            </a:r>
            <a:r>
              <a:rPr lang="es-ES" sz="2000" spc="-10" dirty="0" err="1"/>
              <a:t>Distribution</a:t>
            </a:r>
            <a:r>
              <a:rPr lang="es-ES" sz="2000" spc="-10" dirty="0"/>
              <a:t> and </a:t>
            </a:r>
            <a:r>
              <a:rPr lang="es-ES" sz="2000" spc="-10" dirty="0" err="1"/>
              <a:t>bundling</a:t>
            </a:r>
            <a:endParaRPr sz="2000" spc="-5" dirty="0"/>
          </a:p>
        </p:txBody>
      </p:sp>
      <p:pic>
        <p:nvPicPr>
          <p:cNvPr id="15" name="Imatge 14">
            <a:extLst>
              <a:ext uri="{FF2B5EF4-FFF2-40B4-BE49-F238E27FC236}">
                <a16:creationId xmlns:a16="http://schemas.microsoft.com/office/drawing/2014/main" id="{FF1D77B3-3DA7-B6EB-23D4-2EF31C925078}"/>
              </a:ext>
            </a:extLst>
          </p:cNvPr>
          <p:cNvPicPr>
            <a:picLocks noChangeAspect="1"/>
          </p:cNvPicPr>
          <p:nvPr/>
        </p:nvPicPr>
        <p:blipFill>
          <a:blip r:embed="rId4"/>
          <a:stretch>
            <a:fillRect/>
          </a:stretch>
        </p:blipFill>
        <p:spPr>
          <a:xfrm>
            <a:off x="1830563" y="1842675"/>
            <a:ext cx="5482873" cy="4320000"/>
          </a:xfrm>
          <a:prstGeom prst="rect">
            <a:avLst/>
          </a:prstGeom>
        </p:spPr>
      </p:pic>
    </p:spTree>
    <p:extLst>
      <p:ext uri="{BB962C8B-B14F-4D97-AF65-F5344CB8AC3E}">
        <p14:creationId xmlns:p14="http://schemas.microsoft.com/office/powerpoint/2010/main" val="26708483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a:xfrm>
            <a:off x="6582681" y="6364297"/>
            <a:ext cx="2133600" cy="365125"/>
          </a:xfrm>
        </p:spPr>
        <p:txBody>
          <a:bodyPr/>
          <a:lstStyle/>
          <a:p>
            <a:fld id="{5336F0B7-EF37-4B31-BA1E-D2B9204CDF2B}" type="slidenum">
              <a:rPr lang="ca-ES" noProof="0" smtClean="0"/>
              <a:pPr/>
              <a:t>17</a:t>
            </a:fld>
            <a:endParaRPr lang="ca-ES" noProof="0" dirty="0"/>
          </a:p>
        </p:txBody>
      </p:sp>
      <p:grpSp>
        <p:nvGrpSpPr>
          <p:cNvPr id="3" name="Group 2">
            <a:extLst>
              <a:ext uri="{FF2B5EF4-FFF2-40B4-BE49-F238E27FC236}">
                <a16:creationId xmlns:a16="http://schemas.microsoft.com/office/drawing/2014/main" id="{0AB68F22-0E59-6E5A-3C99-08EB8D4B9AE9}"/>
              </a:ext>
            </a:extLst>
          </p:cNvPr>
          <p:cNvGrpSpPr/>
          <p:nvPr/>
        </p:nvGrpSpPr>
        <p:grpSpPr>
          <a:xfrm>
            <a:off x="308925" y="6400805"/>
            <a:ext cx="5124466" cy="365922"/>
            <a:chOff x="277404" y="6222365"/>
            <a:chExt cx="7557511" cy="539657"/>
          </a:xfrm>
        </p:grpSpPr>
        <p:pic>
          <p:nvPicPr>
            <p:cNvPr id="5" name="image4.png">
              <a:extLst>
                <a:ext uri="{FF2B5EF4-FFF2-40B4-BE49-F238E27FC236}">
                  <a16:creationId xmlns:a16="http://schemas.microsoft.com/office/drawing/2014/main" id="{B6F7B76B-A6E9-D89F-0FE3-CCDF2188DC33}"/>
                </a:ext>
              </a:extLst>
            </p:cNvPr>
            <p:cNvPicPr/>
            <p:nvPr/>
          </p:nvPicPr>
          <p:blipFill>
            <a:blip r:embed="rId2"/>
            <a:srcRect/>
            <a:stretch>
              <a:fillRect/>
            </a:stretch>
          </p:blipFill>
          <p:spPr>
            <a:xfrm>
              <a:off x="1373258" y="6222365"/>
              <a:ext cx="6461657" cy="499110"/>
            </a:xfrm>
            <a:prstGeom prst="rect">
              <a:avLst/>
            </a:prstGeom>
          </p:spPr>
        </p:pic>
        <p:pic>
          <p:nvPicPr>
            <p:cNvPr id="7" name="image1.png" descr="A picture containing company name&#10;&#10;Description automatically generated">
              <a:extLst>
                <a:ext uri="{FF2B5EF4-FFF2-40B4-BE49-F238E27FC236}">
                  <a16:creationId xmlns:a16="http://schemas.microsoft.com/office/drawing/2014/main" id="{4267EAF8-852F-9622-9FEF-CC6736949CAA}"/>
                </a:ext>
              </a:extLst>
            </p:cNvPr>
            <p:cNvPicPr/>
            <p:nvPr/>
          </p:nvPicPr>
          <p:blipFill>
            <a:blip r:embed="rId3"/>
            <a:srcRect/>
            <a:stretch>
              <a:fillRect/>
            </a:stretch>
          </p:blipFill>
          <p:spPr>
            <a:xfrm>
              <a:off x="277404" y="6262913"/>
              <a:ext cx="850163" cy="499109"/>
            </a:xfrm>
            <a:prstGeom prst="rect">
              <a:avLst/>
            </a:prstGeom>
          </p:spPr>
        </p:pic>
      </p:grpSp>
      <p:sp>
        <p:nvSpPr>
          <p:cNvPr id="8" name="object 7">
            <a:extLst>
              <a:ext uri="{FF2B5EF4-FFF2-40B4-BE49-F238E27FC236}">
                <a16:creationId xmlns:a16="http://schemas.microsoft.com/office/drawing/2014/main" id="{2A2EE7B3-D867-34DF-6B75-9BA841CA2931}"/>
              </a:ext>
            </a:extLst>
          </p:cNvPr>
          <p:cNvSpPr txBox="1">
            <a:spLocks/>
          </p:cNvSpPr>
          <p:nvPr/>
        </p:nvSpPr>
        <p:spPr>
          <a:xfrm>
            <a:off x="308925" y="1028015"/>
            <a:ext cx="5399405" cy="320601"/>
          </a:xfrm>
          <a:prstGeom prst="rect">
            <a:avLst/>
          </a:prstGeom>
        </p:spPr>
        <p:txBody>
          <a:bodyPr vert="horz" wrap="square" lIns="0" tIns="12700" rIns="0" bIns="0" rtlCol="0" anchor="t">
            <a:spAutoFit/>
          </a:bodyPr>
          <a:lstStyle>
            <a:lvl1pPr marL="0" indent="0" algn="l" defTabSz="914400" rtl="0" eaLnBrk="1" latinLnBrk="0" hangingPunct="1">
              <a:spcBef>
                <a:spcPct val="0"/>
              </a:spcBef>
              <a:buFont typeface="+mj-lt"/>
              <a:buNone/>
              <a:defRPr sz="1800" b="1" kern="1200">
                <a:solidFill>
                  <a:srgbClr val="F17F09"/>
                </a:solidFill>
                <a:latin typeface="Source Sans Pro" charset="0"/>
                <a:ea typeface="Source Sans Pro" charset="0"/>
                <a:cs typeface="Source Sans Pro" charset="0"/>
              </a:defRPr>
            </a:lvl1pPr>
          </a:lstStyle>
          <a:p>
            <a:pPr marL="12700">
              <a:spcBef>
                <a:spcPts val="100"/>
              </a:spcBef>
            </a:pPr>
            <a:r>
              <a:rPr lang="ca-ES" sz="2000" spc="-10" dirty="0" err="1"/>
              <a:t>Process</a:t>
            </a:r>
            <a:r>
              <a:rPr lang="ca-ES" sz="2000" spc="-10" dirty="0"/>
              <a:t> - </a:t>
            </a:r>
            <a:r>
              <a:rPr lang="ca-ES" sz="2000" spc="-10" dirty="0" err="1"/>
              <a:t>Optimisation</a:t>
            </a:r>
            <a:endParaRPr lang="es-ES" sz="2000" spc="-5" dirty="0"/>
          </a:p>
        </p:txBody>
      </p:sp>
      <p:sp>
        <p:nvSpPr>
          <p:cNvPr id="18" name="QuadreDeText 17">
            <a:extLst>
              <a:ext uri="{FF2B5EF4-FFF2-40B4-BE49-F238E27FC236}">
                <a16:creationId xmlns:a16="http://schemas.microsoft.com/office/drawing/2014/main" id="{D0869247-9C2E-1177-12DF-91DA537EF461}"/>
              </a:ext>
            </a:extLst>
          </p:cNvPr>
          <p:cNvSpPr txBox="1"/>
          <p:nvPr/>
        </p:nvSpPr>
        <p:spPr>
          <a:xfrm>
            <a:off x="308925" y="1483871"/>
            <a:ext cx="8347460" cy="923330"/>
          </a:xfrm>
          <a:prstGeom prst="rect">
            <a:avLst/>
          </a:prstGeom>
          <a:noFill/>
        </p:spPr>
        <p:txBody>
          <a:bodyPr wrap="square" rtlCol="0">
            <a:spAutoFit/>
          </a:bodyPr>
          <a:lstStyle/>
          <a:p>
            <a:pPr algn="just"/>
            <a:r>
              <a:rPr lang="en-US" dirty="0">
                <a:latin typeface="Source Sans Pro" panose="020B0503030403020204" pitchFamily="34" charset="0"/>
                <a:ea typeface="Source Sans Pro" panose="020B0503030403020204" pitchFamily="34" charset="0"/>
              </a:rPr>
              <a:t>Once the system has a strategy and zoning, a calculation process begins to determine the optimal parameters for each junction to achieve the overall objectives. The three basic parameters are cycle, distribution and offset.</a:t>
            </a:r>
            <a:endParaRPr lang="es-ES" dirty="0">
              <a:latin typeface="Source Sans Pro" panose="020B0503030403020204" pitchFamily="34" charset="0"/>
              <a:ea typeface="Source Sans Pro" panose="020B0503030403020204" pitchFamily="34" charset="0"/>
            </a:endParaRPr>
          </a:p>
        </p:txBody>
      </p:sp>
      <p:sp>
        <p:nvSpPr>
          <p:cNvPr id="20" name="QuadreDeText 19">
            <a:extLst>
              <a:ext uri="{FF2B5EF4-FFF2-40B4-BE49-F238E27FC236}">
                <a16:creationId xmlns:a16="http://schemas.microsoft.com/office/drawing/2014/main" id="{17B6F50C-C001-868D-D780-7FC93D39EE85}"/>
              </a:ext>
            </a:extLst>
          </p:cNvPr>
          <p:cNvSpPr txBox="1"/>
          <p:nvPr/>
        </p:nvSpPr>
        <p:spPr>
          <a:xfrm>
            <a:off x="1341104" y="2574254"/>
            <a:ext cx="832895" cy="369332"/>
          </a:xfrm>
          <a:prstGeom prst="rect">
            <a:avLst/>
          </a:prstGeom>
          <a:noFill/>
        </p:spPr>
        <p:txBody>
          <a:bodyPr wrap="square">
            <a:spAutoFit/>
          </a:bodyPr>
          <a:lstStyle/>
          <a:p>
            <a:pPr marL="12700">
              <a:lnSpc>
                <a:spcPct val="100000"/>
              </a:lnSpc>
              <a:spcBef>
                <a:spcPts val="100"/>
              </a:spcBef>
            </a:pPr>
            <a:r>
              <a:rPr lang="ca-ES" sz="1800" b="1" spc="-5" dirty="0" err="1">
                <a:solidFill>
                  <a:srgbClr val="EC7C30"/>
                </a:solidFill>
                <a:latin typeface="Source Sans Pro" panose="020B0503030403020204" pitchFamily="34" charset="0"/>
                <a:ea typeface="Source Sans Pro" panose="020B0503030403020204" pitchFamily="34" charset="0"/>
                <a:cs typeface="Arial"/>
              </a:rPr>
              <a:t>Cycle</a:t>
            </a:r>
            <a:endParaRPr lang="ca-ES" sz="1800" dirty="0">
              <a:solidFill>
                <a:srgbClr val="EC7C30"/>
              </a:solidFill>
              <a:latin typeface="Source Sans Pro" panose="020B0503030403020204" pitchFamily="34" charset="0"/>
              <a:ea typeface="Source Sans Pro" panose="020B0503030403020204" pitchFamily="34" charset="0"/>
              <a:cs typeface="Arial"/>
            </a:endParaRPr>
          </a:p>
        </p:txBody>
      </p:sp>
      <p:sp>
        <p:nvSpPr>
          <p:cNvPr id="22" name="QuadreDeText 21">
            <a:extLst>
              <a:ext uri="{FF2B5EF4-FFF2-40B4-BE49-F238E27FC236}">
                <a16:creationId xmlns:a16="http://schemas.microsoft.com/office/drawing/2014/main" id="{7194DA91-5BA0-D8B5-DE00-9C4AFD66EE5C}"/>
              </a:ext>
            </a:extLst>
          </p:cNvPr>
          <p:cNvSpPr txBox="1"/>
          <p:nvPr/>
        </p:nvSpPr>
        <p:spPr>
          <a:xfrm>
            <a:off x="3838197" y="2574253"/>
            <a:ext cx="1595194" cy="369332"/>
          </a:xfrm>
          <a:prstGeom prst="rect">
            <a:avLst/>
          </a:prstGeom>
          <a:noFill/>
        </p:spPr>
        <p:txBody>
          <a:bodyPr wrap="square">
            <a:spAutoFit/>
          </a:bodyPr>
          <a:lstStyle/>
          <a:p>
            <a:r>
              <a:rPr lang="ca-ES" b="1" spc="-5" dirty="0">
                <a:solidFill>
                  <a:srgbClr val="EC7C30"/>
                </a:solidFill>
                <a:latin typeface="Source Sans Pro" panose="020B0503030403020204" pitchFamily="34" charset="0"/>
                <a:ea typeface="Source Sans Pro" panose="020B0503030403020204" pitchFamily="34" charset="0"/>
                <a:cs typeface="Arial"/>
              </a:rPr>
              <a:t>Distribution</a:t>
            </a:r>
            <a:r>
              <a:rPr lang="ca-ES" b="1" spc="-5" dirty="0">
                <a:solidFill>
                  <a:schemeClr val="accent6"/>
                </a:solidFill>
                <a:latin typeface="Source Sans Pro" panose="020B0503030403020204" pitchFamily="34" charset="0"/>
                <a:ea typeface="Source Sans Pro" panose="020B0503030403020204" pitchFamily="34" charset="0"/>
                <a:cs typeface="Arial"/>
              </a:rPr>
              <a:t> </a:t>
            </a:r>
          </a:p>
        </p:txBody>
      </p:sp>
      <p:sp>
        <p:nvSpPr>
          <p:cNvPr id="24" name="QuadreDeText 23">
            <a:extLst>
              <a:ext uri="{FF2B5EF4-FFF2-40B4-BE49-F238E27FC236}">
                <a16:creationId xmlns:a16="http://schemas.microsoft.com/office/drawing/2014/main" id="{EB50FF4F-03A7-8726-79F9-9C6FC6C9FA8B}"/>
              </a:ext>
            </a:extLst>
          </p:cNvPr>
          <p:cNvSpPr txBox="1"/>
          <p:nvPr/>
        </p:nvSpPr>
        <p:spPr>
          <a:xfrm>
            <a:off x="7014964" y="2574254"/>
            <a:ext cx="1149242" cy="369332"/>
          </a:xfrm>
          <a:prstGeom prst="rect">
            <a:avLst/>
          </a:prstGeom>
          <a:noFill/>
        </p:spPr>
        <p:txBody>
          <a:bodyPr wrap="square">
            <a:spAutoFit/>
          </a:bodyPr>
          <a:lstStyle/>
          <a:p>
            <a:r>
              <a:rPr lang="ca-ES" b="1" spc="-5" dirty="0">
                <a:solidFill>
                  <a:srgbClr val="EC7C30"/>
                </a:solidFill>
                <a:latin typeface="Source Sans Pro" panose="020B0503030403020204" pitchFamily="34" charset="0"/>
                <a:ea typeface="Source Sans Pro" panose="020B0503030403020204" pitchFamily="34" charset="0"/>
                <a:cs typeface="Arial"/>
              </a:rPr>
              <a:t>Offset</a:t>
            </a:r>
          </a:p>
        </p:txBody>
      </p:sp>
      <p:sp>
        <p:nvSpPr>
          <p:cNvPr id="25" name="QuadreDeText 24">
            <a:extLst>
              <a:ext uri="{FF2B5EF4-FFF2-40B4-BE49-F238E27FC236}">
                <a16:creationId xmlns:a16="http://schemas.microsoft.com/office/drawing/2014/main" id="{467E0373-6302-9342-A618-E0CF10CB6EFE}"/>
              </a:ext>
            </a:extLst>
          </p:cNvPr>
          <p:cNvSpPr txBox="1"/>
          <p:nvPr/>
        </p:nvSpPr>
        <p:spPr>
          <a:xfrm>
            <a:off x="100265" y="2943586"/>
            <a:ext cx="3082526" cy="3231654"/>
          </a:xfrm>
          <a:prstGeom prst="rect">
            <a:avLst/>
          </a:prstGeom>
          <a:noFill/>
        </p:spPr>
        <p:txBody>
          <a:bodyPr wrap="square" rtlCol="0">
            <a:spAutoFit/>
          </a:bodyPr>
          <a:lstStyle/>
          <a:p>
            <a:r>
              <a:rPr lang="es-ES" sz="1600" dirty="0" err="1">
                <a:latin typeface="Source Sans Pro" panose="020B0503030403020204" pitchFamily="34" charset="0"/>
                <a:ea typeface="Source Sans Pro" panose="020B0503030403020204" pitchFamily="34" charset="0"/>
              </a:rPr>
              <a:t>It</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applies</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to</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all</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regulators</a:t>
            </a:r>
            <a:r>
              <a:rPr lang="es-ES" sz="1600" dirty="0">
                <a:latin typeface="Source Sans Pro" panose="020B0503030403020204" pitchFamily="34" charset="0"/>
                <a:ea typeface="Source Sans Pro" panose="020B0503030403020204" pitchFamily="34" charset="0"/>
              </a:rPr>
              <a:t> in </a:t>
            </a:r>
            <a:r>
              <a:rPr lang="es-ES" sz="1600" dirty="0" err="1">
                <a:latin typeface="Source Sans Pro" panose="020B0503030403020204" pitchFamily="34" charset="0"/>
                <a:ea typeface="Source Sans Pro" panose="020B0503030403020204" pitchFamily="34" charset="0"/>
              </a:rPr>
              <a:t>the</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area</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The</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cycle</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is</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determined</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according</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to</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the</a:t>
            </a:r>
            <a:r>
              <a:rPr lang="es-ES" sz="1600" dirty="0">
                <a:latin typeface="Source Sans Pro" panose="020B0503030403020204" pitchFamily="34" charset="0"/>
                <a:ea typeface="Source Sans Pro" panose="020B0503030403020204" pitchFamily="34" charset="0"/>
              </a:rPr>
              <a:t> target </a:t>
            </a:r>
            <a:r>
              <a:rPr lang="es-ES" sz="1600" dirty="0" err="1">
                <a:latin typeface="Source Sans Pro" panose="020B0503030403020204" pitchFamily="34" charset="0"/>
                <a:ea typeface="Source Sans Pro" panose="020B0503030403020204" pitchFamily="34" charset="0"/>
              </a:rPr>
              <a:t>to</a:t>
            </a:r>
            <a:r>
              <a:rPr lang="es-ES" sz="1600" dirty="0">
                <a:latin typeface="Source Sans Pro" panose="020B0503030403020204" pitchFamily="34" charset="0"/>
                <a:ea typeface="Source Sans Pro" panose="020B0503030403020204" pitchFamily="34" charset="0"/>
              </a:rPr>
              <a:t> be </a:t>
            </a:r>
            <a:r>
              <a:rPr lang="es-ES" sz="1600" dirty="0" err="1">
                <a:latin typeface="Source Sans Pro" panose="020B0503030403020204" pitchFamily="34" charset="0"/>
                <a:ea typeface="Source Sans Pro" panose="020B0503030403020204" pitchFamily="34" charset="0"/>
              </a:rPr>
              <a:t>achieved</a:t>
            </a:r>
            <a:r>
              <a:rPr lang="es-ES" sz="1600" dirty="0">
                <a:latin typeface="Source Sans Pro" panose="020B0503030403020204" pitchFamily="34" charset="0"/>
                <a:ea typeface="Source Sans Pro" panose="020B0503030403020204" pitchFamily="34" charset="0"/>
              </a:rPr>
              <a:t>:</a:t>
            </a:r>
          </a:p>
          <a:p>
            <a:pPr marL="285750" indent="-285750">
              <a:buFont typeface="Arial" panose="020B0604020202020204" pitchFamily="34" charset="0"/>
              <a:buChar char="•"/>
            </a:pPr>
            <a:r>
              <a:rPr lang="es-ES" sz="1400" dirty="0" err="1">
                <a:latin typeface="Source Sans Pro" panose="020B0503030403020204" pitchFamily="34" charset="0"/>
                <a:ea typeface="Source Sans Pro" panose="020B0503030403020204" pitchFamily="34" charset="0"/>
              </a:rPr>
              <a:t>Maximise</a:t>
            </a:r>
            <a:r>
              <a:rPr lang="es-ES" sz="1400" dirty="0">
                <a:latin typeface="Source Sans Pro" panose="020B0503030403020204" pitchFamily="34" charset="0"/>
                <a:ea typeface="Source Sans Pro" panose="020B0503030403020204" pitchFamily="34" charset="0"/>
              </a:rPr>
              <a:t> </a:t>
            </a:r>
            <a:r>
              <a:rPr lang="es-ES" sz="1400" dirty="0" err="1">
                <a:latin typeface="Source Sans Pro" panose="020B0503030403020204" pitchFamily="34" charset="0"/>
                <a:ea typeface="Source Sans Pro" panose="020B0503030403020204" pitchFamily="34" charset="0"/>
              </a:rPr>
              <a:t>capacity</a:t>
            </a:r>
            <a:r>
              <a:rPr lang="es-ES" sz="1400" dirty="0">
                <a:latin typeface="Source Sans Pro" panose="020B0503030403020204" pitchFamily="34" charset="0"/>
                <a:ea typeface="Source Sans Pro" panose="020B0503030403020204" pitchFamily="34" charset="0"/>
              </a:rPr>
              <a:t>: </a:t>
            </a:r>
            <a:r>
              <a:rPr lang="es-ES" sz="1400" dirty="0" err="1">
                <a:latin typeface="Source Sans Pro" panose="020B0503030403020204" pitchFamily="34" charset="0"/>
                <a:ea typeface="Source Sans Pro" panose="020B0503030403020204" pitchFamily="34" charset="0"/>
              </a:rPr>
              <a:t>Based</a:t>
            </a:r>
            <a:r>
              <a:rPr lang="es-ES" sz="1400" dirty="0">
                <a:latin typeface="Source Sans Pro" panose="020B0503030403020204" pitchFamily="34" charset="0"/>
                <a:ea typeface="Source Sans Pro" panose="020B0503030403020204" pitchFamily="34" charset="0"/>
              </a:rPr>
              <a:t> </a:t>
            </a:r>
            <a:r>
              <a:rPr lang="es-ES" sz="1400" dirty="0" err="1">
                <a:latin typeface="Source Sans Pro" panose="020B0503030403020204" pitchFamily="34" charset="0"/>
                <a:ea typeface="Source Sans Pro" panose="020B0503030403020204" pitchFamily="34" charset="0"/>
              </a:rPr>
              <a:t>on</a:t>
            </a:r>
            <a:r>
              <a:rPr lang="es-ES" sz="1400" dirty="0">
                <a:latin typeface="Source Sans Pro" panose="020B0503030403020204" pitchFamily="34" charset="0"/>
                <a:ea typeface="Source Sans Pro" panose="020B0503030403020204" pitchFamily="34" charset="0"/>
              </a:rPr>
              <a:t> a </a:t>
            </a:r>
            <a:r>
              <a:rPr lang="es-ES" sz="1400" dirty="0" err="1">
                <a:latin typeface="Source Sans Pro" panose="020B0503030403020204" pitchFamily="34" charset="0"/>
                <a:ea typeface="Source Sans Pro" panose="020B0503030403020204" pitchFamily="34" charset="0"/>
              </a:rPr>
              <a:t>capacity</a:t>
            </a:r>
            <a:r>
              <a:rPr lang="es-ES" sz="1400" dirty="0">
                <a:latin typeface="Source Sans Pro" panose="020B0503030403020204" pitchFamily="34" charset="0"/>
                <a:ea typeface="Source Sans Pro" panose="020B0503030403020204" pitchFamily="34" charset="0"/>
              </a:rPr>
              <a:t> target (</a:t>
            </a:r>
            <a:r>
              <a:rPr lang="es-ES" sz="1400" dirty="0" err="1">
                <a:latin typeface="Source Sans Pro" panose="020B0503030403020204" pitchFamily="34" charset="0"/>
                <a:ea typeface="Source Sans Pro" panose="020B0503030403020204" pitchFamily="34" charset="0"/>
              </a:rPr>
              <a:t>Xc</a:t>
            </a:r>
            <a:r>
              <a:rPr lang="es-ES" sz="1400" dirty="0">
                <a:latin typeface="Source Sans Pro" panose="020B0503030403020204" pitchFamily="34" charset="0"/>
                <a:ea typeface="Source Sans Pro" panose="020B0503030403020204" pitchFamily="34" charset="0"/>
              </a:rPr>
              <a:t>): 𝐶</a:t>
            </a:r>
            <a:r>
              <a:rPr lang="es-ES" sz="1400" dirty="0" err="1">
                <a:latin typeface="Source Sans Pro" panose="020B0503030403020204" pitchFamily="34" charset="0"/>
                <a:ea typeface="Source Sans Pro" panose="020B0503030403020204" pitchFamily="34" charset="0"/>
              </a:rPr>
              <a:t>ó</a:t>
            </a:r>
            <a:r>
              <a:rPr lang="es-ES" sz="1400" dirty="0">
                <a:latin typeface="Source Sans Pro" panose="020B0503030403020204" pitchFamily="34" charset="0"/>
                <a:ea typeface="Source Sans Pro" panose="020B0503030403020204" pitchFamily="34" charset="0"/>
              </a:rPr>
              <a:t>𝑝𝑡𝑖𝑚𝑜 𝑖 = 𝐿𝑖 𝑋𝑐 (𝑋𝑐 -𝑌𝑖 )</a:t>
            </a:r>
          </a:p>
          <a:p>
            <a:pPr marL="285750" indent="-285750">
              <a:buFont typeface="Arial" panose="020B0604020202020204" pitchFamily="34" charset="0"/>
              <a:buChar char="•"/>
            </a:pPr>
            <a:r>
              <a:rPr lang="es-ES" sz="1400" dirty="0" err="1">
                <a:latin typeface="Source Sans Pro" panose="020B0503030403020204" pitchFamily="34" charset="0"/>
                <a:ea typeface="Source Sans Pro" panose="020B0503030403020204" pitchFamily="34" charset="0"/>
              </a:rPr>
              <a:t>Minimize</a:t>
            </a:r>
            <a:r>
              <a:rPr lang="es-ES" sz="1400" dirty="0">
                <a:latin typeface="Source Sans Pro" panose="020B0503030403020204" pitchFamily="34" charset="0"/>
                <a:ea typeface="Source Sans Pro" panose="020B0503030403020204" pitchFamily="34" charset="0"/>
              </a:rPr>
              <a:t> </a:t>
            </a:r>
            <a:r>
              <a:rPr lang="es-ES" sz="1400" dirty="0" err="1">
                <a:latin typeface="Source Sans Pro" panose="020B0503030403020204" pitchFamily="34" charset="0"/>
                <a:ea typeface="Source Sans Pro" panose="020B0503030403020204" pitchFamily="34" charset="0"/>
              </a:rPr>
              <a:t>delays</a:t>
            </a:r>
            <a:r>
              <a:rPr lang="es-ES" sz="1400" dirty="0">
                <a:latin typeface="Source Sans Pro" panose="020B0503030403020204" pitchFamily="34" charset="0"/>
                <a:ea typeface="Source Sans Pro" panose="020B0503030403020204" pitchFamily="34" charset="0"/>
              </a:rPr>
              <a:t>: </a:t>
            </a:r>
            <a:r>
              <a:rPr lang="es-ES" sz="1400" dirty="0" err="1">
                <a:latin typeface="Source Sans Pro" panose="020B0503030403020204" pitchFamily="34" charset="0"/>
                <a:ea typeface="Source Sans Pro" panose="020B0503030403020204" pitchFamily="34" charset="0"/>
              </a:rPr>
              <a:t>Delays</a:t>
            </a:r>
            <a:r>
              <a:rPr lang="es-ES" sz="1400" dirty="0">
                <a:latin typeface="Source Sans Pro" panose="020B0503030403020204" pitchFamily="34" charset="0"/>
                <a:ea typeface="Source Sans Pro" panose="020B0503030403020204" pitchFamily="34" charset="0"/>
              </a:rPr>
              <a:t> in </a:t>
            </a:r>
            <a:r>
              <a:rPr lang="es-ES" sz="1400" dirty="0" err="1">
                <a:latin typeface="Source Sans Pro" panose="020B0503030403020204" pitchFamily="34" charset="0"/>
                <a:ea typeface="Source Sans Pro" panose="020B0503030403020204" pitchFamily="34" charset="0"/>
              </a:rPr>
              <a:t>critical</a:t>
            </a:r>
            <a:r>
              <a:rPr lang="es-ES" sz="1400" dirty="0">
                <a:latin typeface="Source Sans Pro" panose="020B0503030403020204" pitchFamily="34" charset="0"/>
                <a:ea typeface="Source Sans Pro" panose="020B0503030403020204" pitchFamily="34" charset="0"/>
              </a:rPr>
              <a:t> </a:t>
            </a:r>
            <a:r>
              <a:rPr lang="es-ES" sz="1400" dirty="0" err="1">
                <a:latin typeface="Source Sans Pro" panose="020B0503030403020204" pitchFamily="34" charset="0"/>
                <a:ea typeface="Source Sans Pro" panose="020B0503030403020204" pitchFamily="34" charset="0"/>
              </a:rPr>
              <a:t>lanes</a:t>
            </a:r>
            <a:r>
              <a:rPr lang="es-ES" sz="1400" dirty="0">
                <a:latin typeface="Source Sans Pro" panose="020B0503030403020204" pitchFamily="34" charset="0"/>
                <a:ea typeface="Source Sans Pro" panose="020B0503030403020204" pitchFamily="34" charset="0"/>
              </a:rPr>
              <a:t> are </a:t>
            </a:r>
            <a:r>
              <a:rPr lang="es-ES" sz="1400" dirty="0" err="1">
                <a:latin typeface="Source Sans Pro" panose="020B0503030403020204" pitchFamily="34" charset="0"/>
                <a:ea typeface="Source Sans Pro" panose="020B0503030403020204" pitchFamily="34" charset="0"/>
              </a:rPr>
              <a:t>reduced</a:t>
            </a:r>
            <a:r>
              <a:rPr lang="es-ES" sz="1400" dirty="0">
                <a:latin typeface="Source Sans Pro" panose="020B0503030403020204" pitchFamily="34" charset="0"/>
                <a:ea typeface="Source Sans Pro" panose="020B0503030403020204" pitchFamily="34" charset="0"/>
              </a:rPr>
              <a:t> 𝐶</a:t>
            </a:r>
            <a:r>
              <a:rPr lang="es-ES" sz="1400" dirty="0" err="1">
                <a:latin typeface="Source Sans Pro" panose="020B0503030403020204" pitchFamily="34" charset="0"/>
                <a:ea typeface="Source Sans Pro" panose="020B0503030403020204" pitchFamily="34" charset="0"/>
              </a:rPr>
              <a:t>ó</a:t>
            </a:r>
            <a:r>
              <a:rPr lang="es-ES" sz="1400" dirty="0">
                <a:latin typeface="Source Sans Pro" panose="020B0503030403020204" pitchFamily="34" charset="0"/>
                <a:ea typeface="Source Sans Pro" panose="020B0503030403020204" pitchFamily="34" charset="0"/>
              </a:rPr>
              <a:t>𝑝𝑡𝑖𝑚𝑜 𝑖 = 1.5 𝐿𝑖 + 5 (1-𝑌𝑖 )</a:t>
            </a:r>
          </a:p>
          <a:p>
            <a:pPr marL="285750" indent="-285750">
              <a:buFont typeface="Arial" panose="020B0604020202020204" pitchFamily="34" charset="0"/>
              <a:buChar char="•"/>
            </a:pPr>
            <a:r>
              <a:rPr lang="es-ES" sz="1400" dirty="0" err="1">
                <a:latin typeface="Source Sans Pro" panose="020B0503030403020204" pitchFamily="34" charset="0"/>
                <a:ea typeface="Source Sans Pro" panose="020B0503030403020204" pitchFamily="34" charset="0"/>
              </a:rPr>
              <a:t>Minimise</a:t>
            </a:r>
            <a:r>
              <a:rPr lang="es-ES" sz="1400" dirty="0">
                <a:latin typeface="Source Sans Pro" panose="020B0503030403020204" pitchFamily="34" charset="0"/>
                <a:ea typeface="Source Sans Pro" panose="020B0503030403020204" pitchFamily="34" charset="0"/>
              </a:rPr>
              <a:t> fuel </a:t>
            </a:r>
            <a:r>
              <a:rPr lang="es-ES" sz="1400" dirty="0" err="1">
                <a:latin typeface="Source Sans Pro" panose="020B0503030403020204" pitchFamily="34" charset="0"/>
                <a:ea typeface="Source Sans Pro" panose="020B0503030403020204" pitchFamily="34" charset="0"/>
              </a:rPr>
              <a:t>consumption</a:t>
            </a:r>
            <a:r>
              <a:rPr lang="es-ES" sz="1400" dirty="0">
                <a:latin typeface="Source Sans Pro" panose="020B0503030403020204" pitchFamily="34" charset="0"/>
                <a:ea typeface="Source Sans Pro" panose="020B0503030403020204" pitchFamily="34" charset="0"/>
              </a:rPr>
              <a:t>: </a:t>
            </a:r>
            <a:r>
              <a:rPr lang="es-ES" sz="1400" dirty="0" err="1">
                <a:latin typeface="Source Sans Pro" panose="020B0503030403020204" pitchFamily="34" charset="0"/>
                <a:ea typeface="Source Sans Pro" panose="020B0503030403020204" pitchFamily="34" charset="0"/>
              </a:rPr>
              <a:t>The</a:t>
            </a:r>
            <a:r>
              <a:rPr lang="es-ES" sz="1400" dirty="0">
                <a:latin typeface="Source Sans Pro" panose="020B0503030403020204" pitchFamily="34" charset="0"/>
                <a:ea typeface="Source Sans Pro" panose="020B0503030403020204" pitchFamily="34" charset="0"/>
              </a:rPr>
              <a:t> </a:t>
            </a:r>
            <a:r>
              <a:rPr lang="es-ES" sz="1400" dirty="0" err="1">
                <a:latin typeface="Source Sans Pro" panose="020B0503030403020204" pitchFamily="34" charset="0"/>
                <a:ea typeface="Source Sans Pro" panose="020B0503030403020204" pitchFamily="34" charset="0"/>
              </a:rPr>
              <a:t>aim</a:t>
            </a:r>
            <a:r>
              <a:rPr lang="es-ES" sz="1400" dirty="0">
                <a:latin typeface="Source Sans Pro" panose="020B0503030403020204" pitchFamily="34" charset="0"/>
                <a:ea typeface="Source Sans Pro" panose="020B0503030403020204" pitchFamily="34" charset="0"/>
              </a:rPr>
              <a:t> </a:t>
            </a:r>
            <a:r>
              <a:rPr lang="es-ES" sz="1400" dirty="0" err="1">
                <a:latin typeface="Source Sans Pro" panose="020B0503030403020204" pitchFamily="34" charset="0"/>
                <a:ea typeface="Source Sans Pro" panose="020B0503030403020204" pitchFamily="34" charset="0"/>
              </a:rPr>
              <a:t>is</a:t>
            </a:r>
            <a:r>
              <a:rPr lang="es-ES" sz="1400" dirty="0">
                <a:latin typeface="Source Sans Pro" panose="020B0503030403020204" pitchFamily="34" charset="0"/>
                <a:ea typeface="Source Sans Pro" panose="020B0503030403020204" pitchFamily="34" charset="0"/>
              </a:rPr>
              <a:t> </a:t>
            </a:r>
            <a:r>
              <a:rPr lang="es-ES" sz="1400" dirty="0" err="1">
                <a:latin typeface="Source Sans Pro" panose="020B0503030403020204" pitchFamily="34" charset="0"/>
                <a:ea typeface="Source Sans Pro" panose="020B0503030403020204" pitchFamily="34" charset="0"/>
              </a:rPr>
              <a:t>to</a:t>
            </a:r>
            <a:r>
              <a:rPr lang="es-ES" sz="1400" dirty="0">
                <a:latin typeface="Source Sans Pro" panose="020B0503030403020204" pitchFamily="34" charset="0"/>
                <a:ea typeface="Source Sans Pro" panose="020B0503030403020204" pitchFamily="34" charset="0"/>
              </a:rPr>
              <a:t> reduce </a:t>
            </a:r>
            <a:r>
              <a:rPr lang="es-ES" sz="1400" dirty="0" err="1">
                <a:latin typeface="Source Sans Pro" panose="020B0503030403020204" pitchFamily="34" charset="0"/>
                <a:ea typeface="Source Sans Pro" panose="020B0503030403020204" pitchFamily="34" charset="0"/>
              </a:rPr>
              <a:t>downtime</a:t>
            </a:r>
            <a:r>
              <a:rPr lang="es-ES" sz="1400" dirty="0">
                <a:latin typeface="Source Sans Pro" panose="020B0503030403020204" pitchFamily="34" charset="0"/>
                <a:ea typeface="Source Sans Pro" panose="020B0503030403020204" pitchFamily="34" charset="0"/>
              </a:rPr>
              <a:t> 𝐶</a:t>
            </a:r>
            <a:r>
              <a:rPr lang="es-ES" sz="1400" dirty="0" err="1">
                <a:latin typeface="Source Sans Pro" panose="020B0503030403020204" pitchFamily="34" charset="0"/>
                <a:ea typeface="Source Sans Pro" panose="020B0503030403020204" pitchFamily="34" charset="0"/>
              </a:rPr>
              <a:t>ó</a:t>
            </a:r>
            <a:r>
              <a:rPr lang="es-ES" sz="1400" dirty="0">
                <a:latin typeface="Source Sans Pro" panose="020B0503030403020204" pitchFamily="34" charset="0"/>
                <a:ea typeface="Source Sans Pro" panose="020B0503030403020204" pitchFamily="34" charset="0"/>
              </a:rPr>
              <a:t>𝑝𝑡𝑖𝑚𝑜 𝑖 = (1.4 + 𝐾) 𝐿𝑖 +6 (1-𝑌𝑖)</a:t>
            </a:r>
          </a:p>
          <a:p>
            <a:pPr marL="285750" indent="-285750">
              <a:buFont typeface="Arial" panose="020B0604020202020204" pitchFamily="34" charset="0"/>
              <a:buChar char="•"/>
            </a:pPr>
            <a:r>
              <a:rPr lang="es-ES" sz="1400" dirty="0">
                <a:latin typeface="Source Sans Pro" panose="020B0503030403020204" pitchFamily="34" charset="0"/>
                <a:ea typeface="Source Sans Pro" panose="020B0503030403020204" pitchFamily="34" charset="0"/>
              </a:rPr>
              <a:t>Li: time </a:t>
            </a:r>
            <a:r>
              <a:rPr lang="es-ES" sz="1400" dirty="0" err="1">
                <a:latin typeface="Source Sans Pro" panose="020B0503030403020204" pitchFamily="34" charset="0"/>
                <a:ea typeface="Source Sans Pro" panose="020B0503030403020204" pitchFamily="34" charset="0"/>
              </a:rPr>
              <a:t>lost</a:t>
            </a:r>
            <a:r>
              <a:rPr lang="es-ES" sz="1400" dirty="0">
                <a:latin typeface="Source Sans Pro" panose="020B0503030403020204" pitchFamily="34" charset="0"/>
                <a:ea typeface="Source Sans Pro" panose="020B0503030403020204" pitchFamily="34" charset="0"/>
              </a:rPr>
              <a:t> </a:t>
            </a:r>
            <a:r>
              <a:rPr lang="es-ES" sz="1400" dirty="0" err="1">
                <a:latin typeface="Source Sans Pro" panose="020B0503030403020204" pitchFamily="34" charset="0"/>
                <a:ea typeface="Source Sans Pro" panose="020B0503030403020204" pitchFamily="34" charset="0"/>
              </a:rPr>
              <a:t>from</a:t>
            </a:r>
            <a:r>
              <a:rPr lang="es-ES" sz="1400" dirty="0">
                <a:latin typeface="Source Sans Pro" panose="020B0503030403020204" pitchFamily="34" charset="0"/>
                <a:ea typeface="Source Sans Pro" panose="020B0503030403020204" pitchFamily="34" charset="0"/>
              </a:rPr>
              <a:t> </a:t>
            </a:r>
            <a:r>
              <a:rPr lang="es-ES" sz="1400" dirty="0" err="1">
                <a:latin typeface="Source Sans Pro" panose="020B0503030403020204" pitchFamily="34" charset="0"/>
                <a:ea typeface="Source Sans Pro" panose="020B0503030403020204" pitchFamily="34" charset="0"/>
              </a:rPr>
              <a:t>intersection</a:t>
            </a:r>
            <a:endParaRPr lang="es-ES" sz="1200" dirty="0">
              <a:latin typeface="Source Sans Pro" panose="020B0503030403020204" pitchFamily="34" charset="0"/>
              <a:ea typeface="Source Sans Pro" panose="020B0503030403020204" pitchFamily="34" charset="0"/>
            </a:endParaRPr>
          </a:p>
        </p:txBody>
      </p:sp>
      <p:sp>
        <p:nvSpPr>
          <p:cNvPr id="28" name="QuadreDeText 27">
            <a:extLst>
              <a:ext uri="{FF2B5EF4-FFF2-40B4-BE49-F238E27FC236}">
                <a16:creationId xmlns:a16="http://schemas.microsoft.com/office/drawing/2014/main" id="{16547243-AB74-8F28-CDCD-648C6B5DE06A}"/>
              </a:ext>
            </a:extLst>
          </p:cNvPr>
          <p:cNvSpPr txBox="1"/>
          <p:nvPr/>
        </p:nvSpPr>
        <p:spPr>
          <a:xfrm>
            <a:off x="3242687" y="2936868"/>
            <a:ext cx="2703590" cy="3293209"/>
          </a:xfrm>
          <a:prstGeom prst="rect">
            <a:avLst/>
          </a:prstGeom>
          <a:noFill/>
        </p:spPr>
        <p:txBody>
          <a:bodyPr wrap="square" rtlCol="0">
            <a:spAutoFit/>
          </a:bodyPr>
          <a:lstStyle/>
          <a:p>
            <a:r>
              <a:rPr lang="en-US" sz="1600" dirty="0">
                <a:latin typeface="Source Sans Pro" panose="020B0503030403020204" pitchFamily="34" charset="0"/>
                <a:ea typeface="Source Sans Pro" panose="020B0503030403020204" pitchFamily="34" charset="0"/>
              </a:rPr>
              <a:t>It consists of dividing the green time (C-L) of each intersection between its </a:t>
            </a:r>
            <a:r>
              <a:rPr lang="en-US" sz="1600" dirty="0" err="1">
                <a:latin typeface="Source Sans Pro" panose="020B0503030403020204" pitchFamily="34" charset="0"/>
                <a:ea typeface="Source Sans Pro" panose="020B0503030403020204" pitchFamily="34" charset="0"/>
              </a:rPr>
              <a:t>phases.This</a:t>
            </a:r>
            <a:r>
              <a:rPr lang="en-US" sz="1600" dirty="0">
                <a:latin typeface="Source Sans Pro" panose="020B0503030403020204" pitchFamily="34" charset="0"/>
                <a:ea typeface="Source Sans Pro" panose="020B0503030403020204" pitchFamily="34" charset="0"/>
              </a:rPr>
              <a:t> takes into account the degree of saturation of each critical lane group with respect to the total sum (Y).For phase j of intersection i, the green time corresponding to its critical lane group is:</a:t>
            </a:r>
          </a:p>
          <a:p>
            <a:endParaRPr lang="ca-ES" sz="1600" dirty="0">
              <a:latin typeface="Source Sans Pro" panose="020B0503030403020204" pitchFamily="34" charset="0"/>
              <a:ea typeface="Source Sans Pro" panose="020B0503030403020204" pitchFamily="34" charset="0"/>
            </a:endParaRPr>
          </a:p>
          <a:p>
            <a:r>
              <a:rPr lang="ca-ES" sz="1600" dirty="0">
                <a:latin typeface="Source Sans Pro" panose="020B0503030403020204" pitchFamily="34" charset="0"/>
                <a:ea typeface="Source Sans Pro" panose="020B0503030403020204" pitchFamily="34" charset="0"/>
              </a:rPr>
              <a:t>𝐹</a:t>
            </a:r>
          </a:p>
        </p:txBody>
      </p:sp>
      <p:sp>
        <p:nvSpPr>
          <p:cNvPr id="29" name="QuadreDeText 28">
            <a:extLst>
              <a:ext uri="{FF2B5EF4-FFF2-40B4-BE49-F238E27FC236}">
                <a16:creationId xmlns:a16="http://schemas.microsoft.com/office/drawing/2014/main" id="{03D6770E-7D92-C7DA-015F-CB401058C869}"/>
              </a:ext>
            </a:extLst>
          </p:cNvPr>
          <p:cNvSpPr txBox="1"/>
          <p:nvPr/>
        </p:nvSpPr>
        <p:spPr>
          <a:xfrm>
            <a:off x="6007983" y="2943586"/>
            <a:ext cx="2875868" cy="1815882"/>
          </a:xfrm>
          <a:prstGeom prst="rect">
            <a:avLst/>
          </a:prstGeom>
          <a:noFill/>
        </p:spPr>
        <p:txBody>
          <a:bodyPr wrap="square" rtlCol="0">
            <a:spAutoFit/>
          </a:bodyPr>
          <a:lstStyle/>
          <a:p>
            <a:r>
              <a:rPr lang="en-US" sz="1600" dirty="0">
                <a:latin typeface="Source Sans Pro" panose="020B0503030403020204" pitchFamily="34" charset="0"/>
                <a:ea typeface="Source Sans Pro" panose="020B0503030403020204" pitchFamily="34" charset="0"/>
              </a:rPr>
              <a:t>Determines the offset from the start of the cycle.  If a regulator has offset n, its first phase will start at the second n of the cycle. The offset is a fundamental variable in order to generate green waves.</a:t>
            </a:r>
            <a:endParaRPr lang="es-ES" sz="1600" dirty="0">
              <a:latin typeface="Source Sans Pro" panose="020B0503030403020204" pitchFamily="34" charset="0"/>
              <a:ea typeface="Source Sans Pro" panose="020B0503030403020204" pitchFamily="34" charset="0"/>
            </a:endParaRPr>
          </a:p>
        </p:txBody>
      </p:sp>
      <p:pic>
        <p:nvPicPr>
          <p:cNvPr id="11" name="Imatge 10">
            <a:extLst>
              <a:ext uri="{FF2B5EF4-FFF2-40B4-BE49-F238E27FC236}">
                <a16:creationId xmlns:a16="http://schemas.microsoft.com/office/drawing/2014/main" id="{6716B89E-07DB-796C-9F58-36077EBAA67A}"/>
              </a:ext>
            </a:extLst>
          </p:cNvPr>
          <p:cNvPicPr>
            <a:picLocks noChangeAspect="1"/>
          </p:cNvPicPr>
          <p:nvPr/>
        </p:nvPicPr>
        <p:blipFill>
          <a:blip r:embed="rId4"/>
          <a:stretch>
            <a:fillRect/>
          </a:stretch>
        </p:blipFill>
        <p:spPr>
          <a:xfrm>
            <a:off x="3211710" y="5906310"/>
            <a:ext cx="1194920" cy="512108"/>
          </a:xfrm>
          <a:prstGeom prst="rect">
            <a:avLst/>
          </a:prstGeom>
        </p:spPr>
      </p:pic>
      <p:sp>
        <p:nvSpPr>
          <p:cNvPr id="16" name="object 29">
            <a:extLst>
              <a:ext uri="{FF2B5EF4-FFF2-40B4-BE49-F238E27FC236}">
                <a16:creationId xmlns:a16="http://schemas.microsoft.com/office/drawing/2014/main" id="{B9E25340-6BA8-19B0-C8E0-F13F98415DC8}"/>
              </a:ext>
            </a:extLst>
          </p:cNvPr>
          <p:cNvSpPr txBox="1"/>
          <p:nvPr/>
        </p:nvSpPr>
        <p:spPr>
          <a:xfrm>
            <a:off x="5726158" y="6207769"/>
            <a:ext cx="1619885" cy="349455"/>
          </a:xfrm>
          <a:prstGeom prst="rect">
            <a:avLst/>
          </a:prstGeom>
        </p:spPr>
        <p:txBody>
          <a:bodyPr vert="horz" wrap="square" lIns="0" tIns="13335" rIns="0" bIns="0" rtlCol="0">
            <a:spAutoFit/>
          </a:bodyPr>
          <a:lstStyle/>
          <a:p>
            <a:pPr marR="5715" algn="ctr">
              <a:lnSpc>
                <a:spcPct val="100000"/>
              </a:lnSpc>
              <a:spcBef>
                <a:spcPts val="105"/>
              </a:spcBef>
            </a:pPr>
            <a:r>
              <a:rPr lang="es-ES" sz="1050" b="1" dirty="0" err="1">
                <a:latin typeface="Source Sans Pro" panose="020B0503030403020204" pitchFamily="34" charset="0"/>
                <a:ea typeface="Source Sans Pro" panose="020B0503030403020204" pitchFamily="34" charset="0"/>
                <a:cs typeface="Arial"/>
              </a:rPr>
              <a:t>Uncoordinated</a:t>
            </a:r>
            <a:r>
              <a:rPr lang="es-ES" sz="1050" b="1" dirty="0">
                <a:latin typeface="Source Sans Pro" panose="020B0503030403020204" pitchFamily="34" charset="0"/>
                <a:ea typeface="Source Sans Pro" panose="020B0503030403020204" pitchFamily="34" charset="0"/>
                <a:cs typeface="Arial"/>
              </a:rPr>
              <a:t> </a:t>
            </a:r>
            <a:r>
              <a:rPr lang="es-ES" sz="1050" b="1" dirty="0" err="1">
                <a:latin typeface="Source Sans Pro" panose="020B0503030403020204" pitchFamily="34" charset="0"/>
                <a:ea typeface="Source Sans Pro" panose="020B0503030403020204" pitchFamily="34" charset="0"/>
                <a:cs typeface="Arial"/>
              </a:rPr>
              <a:t>group</a:t>
            </a:r>
            <a:endParaRPr lang="es-ES" sz="1050" b="1" dirty="0">
              <a:latin typeface="Source Sans Pro" panose="020B0503030403020204" pitchFamily="34" charset="0"/>
              <a:ea typeface="Source Sans Pro" panose="020B0503030403020204" pitchFamily="34" charset="0"/>
              <a:cs typeface="Arial"/>
            </a:endParaRPr>
          </a:p>
          <a:p>
            <a:pPr marR="5715" algn="ctr">
              <a:lnSpc>
                <a:spcPct val="100000"/>
              </a:lnSpc>
              <a:spcBef>
                <a:spcPts val="105"/>
              </a:spcBef>
            </a:pPr>
            <a:r>
              <a:rPr lang="es-ES" sz="1050" dirty="0">
                <a:latin typeface="Source Sans Pro" panose="020B0503030403020204" pitchFamily="34" charset="0"/>
                <a:ea typeface="Source Sans Pro" panose="020B0503030403020204" pitchFamily="34" charset="0"/>
                <a:cs typeface="Arial"/>
              </a:rPr>
              <a:t>Red </a:t>
            </a:r>
            <a:r>
              <a:rPr lang="es-ES" sz="1050" dirty="0" err="1">
                <a:latin typeface="Source Sans Pro" panose="020B0503030403020204" pitchFamily="34" charset="0"/>
                <a:ea typeface="Source Sans Pro" panose="020B0503030403020204" pitchFamily="34" charset="0"/>
                <a:cs typeface="Arial"/>
              </a:rPr>
              <a:t>phases</a:t>
            </a:r>
            <a:r>
              <a:rPr lang="es-ES" sz="1050" dirty="0">
                <a:latin typeface="Source Sans Pro" panose="020B0503030403020204" pitchFamily="34" charset="0"/>
                <a:ea typeface="Source Sans Pro" panose="020B0503030403020204" pitchFamily="34" charset="0"/>
                <a:cs typeface="Arial"/>
              </a:rPr>
              <a:t> </a:t>
            </a:r>
            <a:r>
              <a:rPr lang="es-ES" sz="1050" dirty="0" err="1">
                <a:latin typeface="Source Sans Pro" panose="020B0503030403020204" pitchFamily="34" charset="0"/>
                <a:ea typeface="Source Sans Pro" panose="020B0503030403020204" pitchFamily="34" charset="0"/>
                <a:cs typeface="Arial"/>
              </a:rPr>
              <a:t>overlap</a:t>
            </a:r>
            <a:endParaRPr sz="1000" dirty="0">
              <a:latin typeface="Source Sans Pro" panose="020B0503030403020204" pitchFamily="34" charset="0"/>
              <a:ea typeface="Source Sans Pro" panose="020B0503030403020204" pitchFamily="34" charset="0"/>
              <a:cs typeface="Arial MT"/>
            </a:endParaRPr>
          </a:p>
        </p:txBody>
      </p:sp>
      <p:sp>
        <p:nvSpPr>
          <p:cNvPr id="17" name="object 30">
            <a:extLst>
              <a:ext uri="{FF2B5EF4-FFF2-40B4-BE49-F238E27FC236}">
                <a16:creationId xmlns:a16="http://schemas.microsoft.com/office/drawing/2014/main" id="{65E4352A-A3D7-87F0-D3C2-F727A8076338}"/>
              </a:ext>
            </a:extLst>
          </p:cNvPr>
          <p:cNvSpPr txBox="1"/>
          <p:nvPr/>
        </p:nvSpPr>
        <p:spPr>
          <a:xfrm>
            <a:off x="7412499" y="6180661"/>
            <a:ext cx="1656714" cy="498213"/>
          </a:xfrm>
          <a:prstGeom prst="rect">
            <a:avLst/>
          </a:prstGeom>
        </p:spPr>
        <p:txBody>
          <a:bodyPr vert="horz" wrap="square" lIns="0" tIns="13335" rIns="0" bIns="0" rtlCol="0">
            <a:spAutoFit/>
          </a:bodyPr>
          <a:lstStyle/>
          <a:p>
            <a:pPr marR="5080" indent="240665" algn="ctr">
              <a:lnSpc>
                <a:spcPct val="100000"/>
              </a:lnSpc>
              <a:spcBef>
                <a:spcPts val="105"/>
              </a:spcBef>
            </a:pPr>
            <a:r>
              <a:rPr lang="en-US" sz="1050" dirty="0">
                <a:latin typeface="Source Sans Pro" panose="020B0503030403020204" pitchFamily="34" charset="0"/>
                <a:ea typeface="Source Sans Pro" panose="020B0503030403020204" pitchFamily="34" charset="0"/>
                <a:cs typeface="Arial"/>
              </a:rPr>
              <a:t>Crossings have been offset to allow for green </a:t>
            </a:r>
            <a:r>
              <a:rPr lang="en-US" sz="1050" dirty="0" err="1">
                <a:latin typeface="Source Sans Pro" panose="020B0503030403020204" pitchFamily="34" charset="0"/>
                <a:ea typeface="Source Sans Pro" panose="020B0503030403020204" pitchFamily="34" charset="0"/>
                <a:cs typeface="Arial"/>
              </a:rPr>
              <a:t>wave</a:t>
            </a:r>
            <a:r>
              <a:rPr lang="en-US" sz="1050" b="1" dirty="0" err="1">
                <a:latin typeface="Source Sans Pro" panose="020B0503030403020204" pitchFamily="34" charset="0"/>
                <a:ea typeface="Source Sans Pro" panose="020B0503030403020204" pitchFamily="34" charset="0"/>
                <a:cs typeface="Arial"/>
              </a:rPr>
              <a:t>Coordinated</a:t>
            </a:r>
            <a:r>
              <a:rPr lang="en-US" sz="1050" b="1" dirty="0">
                <a:latin typeface="Source Sans Pro" panose="020B0503030403020204" pitchFamily="34" charset="0"/>
                <a:ea typeface="Source Sans Pro" panose="020B0503030403020204" pitchFamily="34" charset="0"/>
                <a:cs typeface="Arial"/>
              </a:rPr>
              <a:t> group</a:t>
            </a:r>
            <a:endParaRPr sz="1000" dirty="0">
              <a:latin typeface="Source Sans Pro" panose="020B0503030403020204" pitchFamily="34" charset="0"/>
              <a:ea typeface="Source Sans Pro" panose="020B0503030403020204" pitchFamily="34" charset="0"/>
              <a:cs typeface="Arial MT"/>
            </a:endParaRPr>
          </a:p>
        </p:txBody>
      </p:sp>
      <p:pic>
        <p:nvPicPr>
          <p:cNvPr id="19" name="Imatge 18">
            <a:extLst>
              <a:ext uri="{FF2B5EF4-FFF2-40B4-BE49-F238E27FC236}">
                <a16:creationId xmlns:a16="http://schemas.microsoft.com/office/drawing/2014/main" id="{42272241-6FD4-6553-9F67-E3341A5CFD3B}"/>
              </a:ext>
            </a:extLst>
          </p:cNvPr>
          <p:cNvPicPr>
            <a:picLocks noChangeAspect="1"/>
          </p:cNvPicPr>
          <p:nvPr/>
        </p:nvPicPr>
        <p:blipFill>
          <a:blip r:embed="rId5"/>
          <a:stretch>
            <a:fillRect/>
          </a:stretch>
        </p:blipFill>
        <p:spPr>
          <a:xfrm>
            <a:off x="5493287" y="4888109"/>
            <a:ext cx="3838424" cy="1234409"/>
          </a:xfrm>
          <a:prstGeom prst="rect">
            <a:avLst/>
          </a:prstGeom>
        </p:spPr>
      </p:pic>
    </p:spTree>
    <p:extLst>
      <p:ext uri="{BB962C8B-B14F-4D97-AF65-F5344CB8AC3E}">
        <p14:creationId xmlns:p14="http://schemas.microsoft.com/office/powerpoint/2010/main" val="19425931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18</a:t>
            </a:fld>
            <a:endParaRPr lang="ca-ES" noProof="0" dirty="0"/>
          </a:p>
        </p:txBody>
      </p:sp>
      <p:grpSp>
        <p:nvGrpSpPr>
          <p:cNvPr id="3" name="Group 2">
            <a:extLst>
              <a:ext uri="{FF2B5EF4-FFF2-40B4-BE49-F238E27FC236}">
                <a16:creationId xmlns:a16="http://schemas.microsoft.com/office/drawing/2014/main" id="{0AB68F22-0E59-6E5A-3C99-08EB8D4B9AE9}"/>
              </a:ext>
            </a:extLst>
          </p:cNvPr>
          <p:cNvGrpSpPr/>
          <p:nvPr/>
        </p:nvGrpSpPr>
        <p:grpSpPr>
          <a:xfrm>
            <a:off x="308925" y="6400805"/>
            <a:ext cx="5124466" cy="365922"/>
            <a:chOff x="277404" y="6222365"/>
            <a:chExt cx="7557511" cy="539657"/>
          </a:xfrm>
        </p:grpSpPr>
        <p:pic>
          <p:nvPicPr>
            <p:cNvPr id="5" name="image4.png">
              <a:extLst>
                <a:ext uri="{FF2B5EF4-FFF2-40B4-BE49-F238E27FC236}">
                  <a16:creationId xmlns:a16="http://schemas.microsoft.com/office/drawing/2014/main" id="{B6F7B76B-A6E9-D89F-0FE3-CCDF2188DC33}"/>
                </a:ext>
              </a:extLst>
            </p:cNvPr>
            <p:cNvPicPr/>
            <p:nvPr/>
          </p:nvPicPr>
          <p:blipFill>
            <a:blip r:embed="rId2"/>
            <a:srcRect/>
            <a:stretch>
              <a:fillRect/>
            </a:stretch>
          </p:blipFill>
          <p:spPr>
            <a:xfrm>
              <a:off x="1373258" y="6222365"/>
              <a:ext cx="6461657" cy="499110"/>
            </a:xfrm>
            <a:prstGeom prst="rect">
              <a:avLst/>
            </a:prstGeom>
          </p:spPr>
        </p:pic>
        <p:pic>
          <p:nvPicPr>
            <p:cNvPr id="7" name="image1.png" descr="A picture containing company name&#10;&#10;Description automatically generated">
              <a:extLst>
                <a:ext uri="{FF2B5EF4-FFF2-40B4-BE49-F238E27FC236}">
                  <a16:creationId xmlns:a16="http://schemas.microsoft.com/office/drawing/2014/main" id="{4267EAF8-852F-9622-9FEF-CC6736949CAA}"/>
                </a:ext>
              </a:extLst>
            </p:cNvPr>
            <p:cNvPicPr/>
            <p:nvPr/>
          </p:nvPicPr>
          <p:blipFill>
            <a:blip r:embed="rId3"/>
            <a:srcRect/>
            <a:stretch>
              <a:fillRect/>
            </a:stretch>
          </p:blipFill>
          <p:spPr>
            <a:xfrm>
              <a:off x="277404" y="6262913"/>
              <a:ext cx="850163" cy="499109"/>
            </a:xfrm>
            <a:prstGeom prst="rect">
              <a:avLst/>
            </a:prstGeom>
          </p:spPr>
        </p:pic>
      </p:grpSp>
      <p:sp>
        <p:nvSpPr>
          <p:cNvPr id="8" name="object 7">
            <a:extLst>
              <a:ext uri="{FF2B5EF4-FFF2-40B4-BE49-F238E27FC236}">
                <a16:creationId xmlns:a16="http://schemas.microsoft.com/office/drawing/2014/main" id="{2A2EE7B3-D867-34DF-6B75-9BA841CA2931}"/>
              </a:ext>
            </a:extLst>
          </p:cNvPr>
          <p:cNvSpPr txBox="1">
            <a:spLocks/>
          </p:cNvSpPr>
          <p:nvPr/>
        </p:nvSpPr>
        <p:spPr>
          <a:xfrm>
            <a:off x="308925" y="1028015"/>
            <a:ext cx="5399405" cy="320601"/>
          </a:xfrm>
          <a:prstGeom prst="rect">
            <a:avLst/>
          </a:prstGeom>
        </p:spPr>
        <p:txBody>
          <a:bodyPr vert="horz" wrap="square" lIns="0" tIns="12700" rIns="0" bIns="0" rtlCol="0" anchor="t">
            <a:spAutoFit/>
          </a:bodyPr>
          <a:lstStyle>
            <a:lvl1pPr marL="0" indent="0" algn="l" defTabSz="914400" rtl="0" eaLnBrk="1" latinLnBrk="0" hangingPunct="1">
              <a:spcBef>
                <a:spcPct val="0"/>
              </a:spcBef>
              <a:buFont typeface="+mj-lt"/>
              <a:buNone/>
              <a:defRPr sz="1800" b="1" kern="1200">
                <a:solidFill>
                  <a:srgbClr val="F17F09"/>
                </a:solidFill>
                <a:latin typeface="Source Sans Pro" charset="0"/>
                <a:ea typeface="Source Sans Pro" charset="0"/>
                <a:cs typeface="Source Sans Pro" charset="0"/>
              </a:defRPr>
            </a:lvl1pPr>
          </a:lstStyle>
          <a:p>
            <a:pPr marL="12700">
              <a:spcBef>
                <a:spcPts val="100"/>
              </a:spcBef>
            </a:pPr>
            <a:r>
              <a:rPr lang="ca-ES" sz="2000" dirty="0"/>
              <a:t>Performance</a:t>
            </a:r>
            <a:endParaRPr lang="es-ES" sz="2000" spc="-5" dirty="0"/>
          </a:p>
        </p:txBody>
      </p:sp>
      <p:sp>
        <p:nvSpPr>
          <p:cNvPr id="18" name="QuadreDeText 17">
            <a:extLst>
              <a:ext uri="{FF2B5EF4-FFF2-40B4-BE49-F238E27FC236}">
                <a16:creationId xmlns:a16="http://schemas.microsoft.com/office/drawing/2014/main" id="{D0869247-9C2E-1177-12DF-91DA537EF461}"/>
              </a:ext>
            </a:extLst>
          </p:cNvPr>
          <p:cNvSpPr txBox="1"/>
          <p:nvPr/>
        </p:nvSpPr>
        <p:spPr>
          <a:xfrm>
            <a:off x="308925" y="1483871"/>
            <a:ext cx="8347460" cy="1200329"/>
          </a:xfrm>
          <a:prstGeom prst="rect">
            <a:avLst/>
          </a:prstGeom>
          <a:noFill/>
        </p:spPr>
        <p:txBody>
          <a:bodyPr wrap="square" rtlCol="0">
            <a:spAutoFit/>
          </a:bodyPr>
          <a:lstStyle/>
          <a:p>
            <a:pPr algn="just"/>
            <a:r>
              <a:rPr lang="en-US" dirty="0">
                <a:latin typeface="Source Sans Pro" panose="020B0503030403020204" pitchFamily="34" charset="0"/>
                <a:ea typeface="Source Sans Pro" panose="020B0503030403020204" pitchFamily="34" charset="0"/>
              </a:rPr>
              <a:t>When the calculation process has been completed, a cycle, split and offset value is available for each crossing. These values are sent via direct communication with each controller. Depending on the technology, this transmission may require intermediate devices.</a:t>
            </a:r>
            <a:endParaRPr lang="es-ES" dirty="0">
              <a:latin typeface="Source Sans Pro" panose="020B0503030403020204" pitchFamily="34" charset="0"/>
              <a:ea typeface="Source Sans Pro" panose="020B0503030403020204" pitchFamily="34" charset="0"/>
            </a:endParaRPr>
          </a:p>
        </p:txBody>
      </p:sp>
      <p:sp>
        <p:nvSpPr>
          <p:cNvPr id="20" name="QuadreDeText 19">
            <a:extLst>
              <a:ext uri="{FF2B5EF4-FFF2-40B4-BE49-F238E27FC236}">
                <a16:creationId xmlns:a16="http://schemas.microsoft.com/office/drawing/2014/main" id="{17B6F50C-C001-868D-D780-7FC93D39EE85}"/>
              </a:ext>
            </a:extLst>
          </p:cNvPr>
          <p:cNvSpPr txBox="1"/>
          <p:nvPr/>
        </p:nvSpPr>
        <p:spPr>
          <a:xfrm>
            <a:off x="482923" y="2671978"/>
            <a:ext cx="2933350" cy="369332"/>
          </a:xfrm>
          <a:prstGeom prst="rect">
            <a:avLst/>
          </a:prstGeom>
          <a:noFill/>
        </p:spPr>
        <p:txBody>
          <a:bodyPr wrap="square">
            <a:spAutoFit/>
          </a:bodyPr>
          <a:lstStyle/>
          <a:p>
            <a:pPr marL="12700">
              <a:lnSpc>
                <a:spcPct val="100000"/>
              </a:lnSpc>
              <a:spcBef>
                <a:spcPts val="100"/>
              </a:spcBef>
            </a:pPr>
            <a:r>
              <a:rPr lang="ca-ES" b="1" dirty="0" err="1">
                <a:solidFill>
                  <a:srgbClr val="EC7C30"/>
                </a:solidFill>
                <a:latin typeface="Source Sans Pro" panose="020B0503030403020204" pitchFamily="34" charset="0"/>
                <a:ea typeface="Source Sans Pro" panose="020B0503030403020204" pitchFamily="34" charset="0"/>
              </a:rPr>
              <a:t>Classic</a:t>
            </a:r>
            <a:r>
              <a:rPr lang="ca-ES" b="1" dirty="0">
                <a:solidFill>
                  <a:srgbClr val="EC7C30"/>
                </a:solidFill>
                <a:latin typeface="Source Sans Pro" panose="020B0503030403020204" pitchFamily="34" charset="0"/>
                <a:ea typeface="Source Sans Pro" panose="020B0503030403020204" pitchFamily="34" charset="0"/>
              </a:rPr>
              <a:t> </a:t>
            </a:r>
            <a:r>
              <a:rPr lang="ca-ES" b="1" dirty="0" err="1">
                <a:solidFill>
                  <a:srgbClr val="EC7C30"/>
                </a:solidFill>
                <a:latin typeface="Source Sans Pro" panose="020B0503030403020204" pitchFamily="34" charset="0"/>
                <a:ea typeface="Source Sans Pro" panose="020B0503030403020204" pitchFamily="34" charset="0"/>
              </a:rPr>
              <a:t>systems</a:t>
            </a:r>
            <a:endParaRPr lang="ca-ES" b="1" dirty="0">
              <a:solidFill>
                <a:srgbClr val="EC7C30"/>
              </a:solidFill>
              <a:latin typeface="Source Sans Pro" panose="020B0503030403020204" pitchFamily="34" charset="0"/>
              <a:ea typeface="Source Sans Pro" panose="020B0503030403020204" pitchFamily="34" charset="0"/>
            </a:endParaRPr>
          </a:p>
        </p:txBody>
      </p:sp>
      <p:sp>
        <p:nvSpPr>
          <p:cNvPr id="22" name="QuadreDeText 21">
            <a:extLst>
              <a:ext uri="{FF2B5EF4-FFF2-40B4-BE49-F238E27FC236}">
                <a16:creationId xmlns:a16="http://schemas.microsoft.com/office/drawing/2014/main" id="{7194DA91-5BA0-D8B5-DE00-9C4AFD66EE5C}"/>
              </a:ext>
            </a:extLst>
          </p:cNvPr>
          <p:cNvSpPr txBox="1"/>
          <p:nvPr/>
        </p:nvSpPr>
        <p:spPr>
          <a:xfrm>
            <a:off x="3263889" y="2644401"/>
            <a:ext cx="2875868" cy="369332"/>
          </a:xfrm>
          <a:prstGeom prst="rect">
            <a:avLst/>
          </a:prstGeom>
          <a:noFill/>
        </p:spPr>
        <p:txBody>
          <a:bodyPr wrap="square">
            <a:spAutoFit/>
          </a:bodyPr>
          <a:lstStyle/>
          <a:p>
            <a:pPr marL="12700">
              <a:spcBef>
                <a:spcPts val="100"/>
              </a:spcBef>
            </a:pPr>
            <a:r>
              <a:rPr lang="ca-ES" b="1" dirty="0" err="1">
                <a:solidFill>
                  <a:srgbClr val="EC7C30"/>
                </a:solidFill>
                <a:latin typeface="Source Sans Pro" panose="020B0503030403020204" pitchFamily="34" charset="0"/>
                <a:ea typeface="Source Sans Pro" panose="020B0503030403020204" pitchFamily="34" charset="0"/>
              </a:rPr>
              <a:t>Improved</a:t>
            </a:r>
            <a:r>
              <a:rPr lang="ca-ES" b="1" dirty="0">
                <a:solidFill>
                  <a:srgbClr val="EC7C30"/>
                </a:solidFill>
                <a:latin typeface="Source Sans Pro" panose="020B0503030403020204" pitchFamily="34" charset="0"/>
                <a:ea typeface="Source Sans Pro" panose="020B0503030403020204" pitchFamily="34" charset="0"/>
              </a:rPr>
              <a:t> </a:t>
            </a:r>
            <a:r>
              <a:rPr lang="ca-ES" b="1" dirty="0" err="1">
                <a:solidFill>
                  <a:srgbClr val="EC7C30"/>
                </a:solidFill>
                <a:latin typeface="Source Sans Pro" panose="020B0503030403020204" pitchFamily="34" charset="0"/>
                <a:ea typeface="Source Sans Pro" panose="020B0503030403020204" pitchFamily="34" charset="0"/>
              </a:rPr>
              <a:t>systems</a:t>
            </a:r>
            <a:endParaRPr lang="ca-ES" b="1" dirty="0">
              <a:solidFill>
                <a:srgbClr val="EC7C30"/>
              </a:solidFill>
              <a:latin typeface="Source Sans Pro" panose="020B0503030403020204" pitchFamily="34" charset="0"/>
              <a:ea typeface="Source Sans Pro" panose="020B0503030403020204" pitchFamily="34" charset="0"/>
            </a:endParaRPr>
          </a:p>
        </p:txBody>
      </p:sp>
      <p:sp>
        <p:nvSpPr>
          <p:cNvPr id="24" name="QuadreDeText 23">
            <a:extLst>
              <a:ext uri="{FF2B5EF4-FFF2-40B4-BE49-F238E27FC236}">
                <a16:creationId xmlns:a16="http://schemas.microsoft.com/office/drawing/2014/main" id="{EB50FF4F-03A7-8726-79F9-9C6FC6C9FA8B}"/>
              </a:ext>
            </a:extLst>
          </p:cNvPr>
          <p:cNvSpPr txBox="1"/>
          <p:nvPr/>
        </p:nvSpPr>
        <p:spPr>
          <a:xfrm>
            <a:off x="6290279" y="2641999"/>
            <a:ext cx="2875868" cy="369332"/>
          </a:xfrm>
          <a:prstGeom prst="rect">
            <a:avLst/>
          </a:prstGeom>
          <a:noFill/>
        </p:spPr>
        <p:txBody>
          <a:bodyPr wrap="square">
            <a:spAutoFit/>
          </a:bodyPr>
          <a:lstStyle/>
          <a:p>
            <a:pPr marL="12700">
              <a:spcBef>
                <a:spcPts val="100"/>
              </a:spcBef>
            </a:pPr>
            <a:r>
              <a:rPr lang="ca-ES" b="1" dirty="0">
                <a:solidFill>
                  <a:srgbClr val="EC7C30"/>
                </a:solidFill>
                <a:latin typeface="Source Sans Pro" panose="020B0503030403020204" pitchFamily="34" charset="0"/>
                <a:ea typeface="Source Sans Pro" panose="020B0503030403020204" pitchFamily="34" charset="0"/>
              </a:rPr>
              <a:t>Modern </a:t>
            </a:r>
            <a:r>
              <a:rPr lang="ca-ES" b="1" dirty="0" err="1">
                <a:solidFill>
                  <a:srgbClr val="EC7C30"/>
                </a:solidFill>
                <a:latin typeface="Source Sans Pro" panose="020B0503030403020204" pitchFamily="34" charset="0"/>
                <a:ea typeface="Source Sans Pro" panose="020B0503030403020204" pitchFamily="34" charset="0"/>
              </a:rPr>
              <a:t>systems</a:t>
            </a:r>
            <a:endParaRPr lang="ca-ES" b="1" dirty="0">
              <a:solidFill>
                <a:srgbClr val="EC7C30"/>
              </a:solidFill>
              <a:latin typeface="Source Sans Pro" panose="020B0503030403020204" pitchFamily="34" charset="0"/>
              <a:ea typeface="Source Sans Pro" panose="020B0503030403020204" pitchFamily="34" charset="0"/>
            </a:endParaRPr>
          </a:p>
        </p:txBody>
      </p:sp>
      <p:sp>
        <p:nvSpPr>
          <p:cNvPr id="25" name="QuadreDeText 24">
            <a:extLst>
              <a:ext uri="{FF2B5EF4-FFF2-40B4-BE49-F238E27FC236}">
                <a16:creationId xmlns:a16="http://schemas.microsoft.com/office/drawing/2014/main" id="{467E0373-6302-9342-A618-E0CF10CB6EFE}"/>
              </a:ext>
            </a:extLst>
          </p:cNvPr>
          <p:cNvSpPr txBox="1"/>
          <p:nvPr/>
        </p:nvSpPr>
        <p:spPr>
          <a:xfrm>
            <a:off x="223573" y="3053669"/>
            <a:ext cx="2920273" cy="2062103"/>
          </a:xfrm>
          <a:prstGeom prst="rect">
            <a:avLst/>
          </a:prstGeom>
          <a:noFill/>
        </p:spPr>
        <p:txBody>
          <a:bodyPr wrap="square" rtlCol="0">
            <a:spAutoFit/>
          </a:bodyPr>
          <a:lstStyle/>
          <a:p>
            <a:r>
              <a:rPr lang="es-ES" sz="1600" dirty="0" err="1">
                <a:latin typeface="Source Sans Pro" panose="020B0503030403020204" pitchFamily="34" charset="0"/>
                <a:ea typeface="Source Sans Pro" panose="020B0503030403020204" pitchFamily="34" charset="0"/>
              </a:rPr>
              <a:t>The</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controllers</a:t>
            </a:r>
            <a:r>
              <a:rPr lang="es-ES" sz="1600" dirty="0">
                <a:latin typeface="Source Sans Pro" panose="020B0503030403020204" pitchFamily="34" charset="0"/>
                <a:ea typeface="Source Sans Pro" panose="020B0503030403020204" pitchFamily="34" charset="0"/>
              </a:rPr>
              <a:t> are </a:t>
            </a:r>
            <a:r>
              <a:rPr lang="es-ES" sz="1600" dirty="0" err="1">
                <a:latin typeface="Source Sans Pro" panose="020B0503030403020204" pitchFamily="34" charset="0"/>
                <a:ea typeface="Source Sans Pro" panose="020B0503030403020204" pitchFamily="34" charset="0"/>
              </a:rPr>
              <a:t>controlled</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by</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physical</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zone</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controllers</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which</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send</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the</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values</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to</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each</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controller</a:t>
            </a:r>
            <a:r>
              <a:rPr lang="es-ES" sz="1600" dirty="0">
                <a:latin typeface="Source Sans Pro" panose="020B0503030403020204" pitchFamily="34" charset="0"/>
                <a:ea typeface="Source Sans Pro" panose="020B0503030403020204" pitchFamily="34" charset="0"/>
              </a:rPr>
              <a:t>, </a:t>
            </a:r>
            <a:r>
              <a:rPr lang="es-ES" sz="1600" dirty="0" err="1">
                <a:latin typeface="Source Sans Pro" panose="020B0503030403020204" pitchFamily="34" charset="0"/>
                <a:ea typeface="Source Sans Pro" panose="020B0503030403020204" pitchFamily="34" charset="0"/>
              </a:rPr>
              <a:t>communicating</a:t>
            </a:r>
            <a:r>
              <a:rPr lang="es-ES" sz="1600" dirty="0">
                <a:latin typeface="Source Sans Pro" panose="020B0503030403020204" pitchFamily="34" charset="0"/>
                <a:ea typeface="Source Sans Pro" panose="020B0503030403020204" pitchFamily="34" charset="0"/>
              </a:rPr>
              <a:t> in </a:t>
            </a:r>
            <a:r>
              <a:rPr lang="es-ES" sz="1600" dirty="0" err="1">
                <a:latin typeface="Source Sans Pro" panose="020B0503030403020204" pitchFamily="34" charset="0"/>
                <a:ea typeface="Source Sans Pro" panose="020B0503030403020204" pitchFamily="34" charset="0"/>
              </a:rPr>
              <a:t>their</a:t>
            </a:r>
            <a:r>
              <a:rPr lang="es-ES" sz="1600" dirty="0">
                <a:latin typeface="Source Sans Pro" panose="020B0503030403020204" pitchFamily="34" charset="0"/>
                <a:ea typeface="Source Sans Pro" panose="020B0503030403020204" pitchFamily="34" charset="0"/>
              </a:rPr>
              <a:t> native </a:t>
            </a:r>
            <a:r>
              <a:rPr lang="es-ES" sz="1600" dirty="0" err="1">
                <a:latin typeface="Source Sans Pro" panose="020B0503030403020204" pitchFamily="34" charset="0"/>
                <a:ea typeface="Source Sans Pro" panose="020B0503030403020204" pitchFamily="34" charset="0"/>
              </a:rPr>
              <a:t>protocol</a:t>
            </a:r>
            <a:r>
              <a:rPr lang="es-ES" sz="1600" dirty="0">
                <a:latin typeface="Source Sans Pro" panose="020B0503030403020204" pitchFamily="34" charset="0"/>
                <a:ea typeface="Source Sans Pro" panose="020B0503030403020204" pitchFamily="34" charset="0"/>
              </a:rPr>
              <a:t> (AENOR M, V, B, NTCIP, OCIT, etc.).</a:t>
            </a:r>
            <a:r>
              <a:rPr lang="es-ES" sz="1600" dirty="0" err="1">
                <a:latin typeface="Source Sans Pro" panose="020B0503030403020204" pitchFamily="34" charset="0"/>
                <a:ea typeface="Source Sans Pro" panose="020B0503030403020204" pitchFamily="34" charset="0"/>
              </a:rPr>
              <a:t>their</a:t>
            </a:r>
            <a:r>
              <a:rPr lang="es-ES" sz="1600" dirty="0">
                <a:latin typeface="Source Sans Pro" panose="020B0503030403020204" pitchFamily="34" charset="0"/>
                <a:ea typeface="Source Sans Pro" panose="020B0503030403020204" pitchFamily="34" charset="0"/>
              </a:rPr>
              <a:t> native </a:t>
            </a:r>
            <a:r>
              <a:rPr lang="es-ES" sz="1600" dirty="0" err="1">
                <a:latin typeface="Source Sans Pro" panose="020B0503030403020204" pitchFamily="34" charset="0"/>
                <a:ea typeface="Source Sans Pro" panose="020B0503030403020204" pitchFamily="34" charset="0"/>
              </a:rPr>
              <a:t>protocol</a:t>
            </a:r>
            <a:r>
              <a:rPr lang="es-ES" sz="1600" dirty="0">
                <a:latin typeface="Source Sans Pro" panose="020B0503030403020204" pitchFamily="34" charset="0"/>
                <a:ea typeface="Source Sans Pro" panose="020B0503030403020204" pitchFamily="34" charset="0"/>
              </a:rPr>
              <a:t> (AENOR M, V, B, NTCIP, OCIT, </a:t>
            </a:r>
            <a:r>
              <a:rPr lang="es-ES" sz="1600" dirty="0" err="1">
                <a:latin typeface="Source Sans Pro" panose="020B0503030403020204" pitchFamily="34" charset="0"/>
                <a:ea typeface="Source Sans Pro" panose="020B0503030403020204" pitchFamily="34" charset="0"/>
              </a:rPr>
              <a:t>etc</a:t>
            </a:r>
            <a:r>
              <a:rPr lang="es-ES" sz="1600" dirty="0">
                <a:latin typeface="Source Sans Pro" panose="020B0503030403020204" pitchFamily="34" charset="0"/>
                <a:ea typeface="Source Sans Pro" panose="020B0503030403020204" pitchFamily="34" charset="0"/>
              </a:rPr>
              <a:t>).</a:t>
            </a:r>
          </a:p>
        </p:txBody>
      </p:sp>
      <p:sp>
        <p:nvSpPr>
          <p:cNvPr id="28" name="QuadreDeText 27">
            <a:extLst>
              <a:ext uri="{FF2B5EF4-FFF2-40B4-BE49-F238E27FC236}">
                <a16:creationId xmlns:a16="http://schemas.microsoft.com/office/drawing/2014/main" id="{16547243-AB74-8F28-CDCD-648C6B5DE06A}"/>
              </a:ext>
            </a:extLst>
          </p:cNvPr>
          <p:cNvSpPr txBox="1"/>
          <p:nvPr/>
        </p:nvSpPr>
        <p:spPr>
          <a:xfrm>
            <a:off x="3153870" y="3001871"/>
            <a:ext cx="2846285" cy="2554545"/>
          </a:xfrm>
          <a:prstGeom prst="rect">
            <a:avLst/>
          </a:prstGeom>
          <a:noFill/>
        </p:spPr>
        <p:txBody>
          <a:bodyPr wrap="square" rtlCol="0">
            <a:spAutoFit/>
          </a:bodyPr>
          <a:lstStyle/>
          <a:p>
            <a:r>
              <a:rPr lang="en-US" sz="1600" dirty="0">
                <a:latin typeface="Source Sans Pro" panose="020B0503030403020204" pitchFamily="34" charset="0"/>
                <a:ea typeface="Source Sans Pro" panose="020B0503030403020204" pitchFamily="34" charset="0"/>
              </a:rPr>
              <a:t>Zone controllers are virtual machines that run on the room servers. This gives more flexibility and makes it possible to create zones without the limitations of classic systems.</a:t>
            </a:r>
          </a:p>
          <a:p>
            <a:endParaRPr lang="en-US" sz="1600" dirty="0">
              <a:latin typeface="Source Sans Pro" panose="020B0503030403020204" pitchFamily="34" charset="0"/>
              <a:ea typeface="Source Sans Pro" panose="020B0503030403020204" pitchFamily="34" charset="0"/>
            </a:endParaRPr>
          </a:p>
          <a:p>
            <a:r>
              <a:rPr lang="en-US" sz="1600" dirty="0">
                <a:latin typeface="Source Sans Pro" panose="020B0503030403020204" pitchFamily="34" charset="0"/>
                <a:ea typeface="Source Sans Pro" panose="020B0503030403020204" pitchFamily="34" charset="0"/>
              </a:rPr>
              <a:t>The communication protocol with the controller remains a classic protocol.</a:t>
            </a:r>
            <a:endParaRPr lang="es-ES" sz="1600" dirty="0">
              <a:latin typeface="Source Sans Pro" panose="020B0503030403020204" pitchFamily="34" charset="0"/>
              <a:ea typeface="Source Sans Pro" panose="020B0503030403020204" pitchFamily="34" charset="0"/>
            </a:endParaRPr>
          </a:p>
        </p:txBody>
      </p:sp>
      <p:sp>
        <p:nvSpPr>
          <p:cNvPr id="29" name="QuadreDeText 28">
            <a:extLst>
              <a:ext uri="{FF2B5EF4-FFF2-40B4-BE49-F238E27FC236}">
                <a16:creationId xmlns:a16="http://schemas.microsoft.com/office/drawing/2014/main" id="{03D6770E-7D92-C7DA-015F-CB401058C869}"/>
              </a:ext>
            </a:extLst>
          </p:cNvPr>
          <p:cNvSpPr txBox="1"/>
          <p:nvPr/>
        </p:nvSpPr>
        <p:spPr>
          <a:xfrm>
            <a:off x="6087221" y="3001871"/>
            <a:ext cx="3045190" cy="1323439"/>
          </a:xfrm>
          <a:prstGeom prst="rect">
            <a:avLst/>
          </a:prstGeom>
          <a:noFill/>
        </p:spPr>
        <p:txBody>
          <a:bodyPr wrap="square" rtlCol="0">
            <a:spAutoFit/>
          </a:bodyPr>
          <a:lstStyle/>
          <a:p>
            <a:r>
              <a:rPr lang="en-US" sz="1600" dirty="0">
                <a:latin typeface="Source Sans Pro" panose="020B0503030403020204" pitchFamily="34" charset="0"/>
                <a:ea typeface="Source Sans Pro" panose="020B0503030403020204" pitchFamily="34" charset="0"/>
              </a:rPr>
              <a:t>The controllers are directly connected to the cloud.  The actuations are sent directly to the device via agnostic and cyber-secure protocols.</a:t>
            </a:r>
            <a:endParaRPr lang="es-ES" sz="1600" dirty="0">
              <a:latin typeface="Source Sans Pro" panose="020B0503030403020204" pitchFamily="34" charset="0"/>
              <a:ea typeface="Source Sans Pro" panose="020B0503030403020204" pitchFamily="34" charset="0"/>
            </a:endParaRPr>
          </a:p>
        </p:txBody>
      </p:sp>
      <p:pic>
        <p:nvPicPr>
          <p:cNvPr id="30" name="Imatge 29">
            <a:extLst>
              <a:ext uri="{FF2B5EF4-FFF2-40B4-BE49-F238E27FC236}">
                <a16:creationId xmlns:a16="http://schemas.microsoft.com/office/drawing/2014/main" id="{2B02B89A-19C2-2974-A0AE-3973C4E94941}"/>
              </a:ext>
            </a:extLst>
          </p:cNvPr>
          <p:cNvPicPr>
            <a:picLocks noChangeAspect="1"/>
          </p:cNvPicPr>
          <p:nvPr/>
        </p:nvPicPr>
        <p:blipFill rotWithShape="1">
          <a:blip r:embed="rId4"/>
          <a:srcRect r="78093"/>
          <a:stretch/>
        </p:blipFill>
        <p:spPr>
          <a:xfrm>
            <a:off x="597157" y="5001069"/>
            <a:ext cx="2003157" cy="1355281"/>
          </a:xfrm>
          <a:prstGeom prst="rect">
            <a:avLst/>
          </a:prstGeom>
        </p:spPr>
      </p:pic>
      <p:pic>
        <p:nvPicPr>
          <p:cNvPr id="9" name="Imagen 8">
            <a:extLst>
              <a:ext uri="{FF2B5EF4-FFF2-40B4-BE49-F238E27FC236}">
                <a16:creationId xmlns:a16="http://schemas.microsoft.com/office/drawing/2014/main" id="{290B49F8-ED1A-D240-5E2D-89A745A5CC55}"/>
              </a:ext>
            </a:extLst>
          </p:cNvPr>
          <p:cNvPicPr>
            <a:picLocks noChangeAspect="1"/>
          </p:cNvPicPr>
          <p:nvPr/>
        </p:nvPicPr>
        <p:blipFill>
          <a:blip r:embed="rId5"/>
          <a:stretch>
            <a:fillRect/>
          </a:stretch>
        </p:blipFill>
        <p:spPr>
          <a:xfrm>
            <a:off x="6087221" y="4527297"/>
            <a:ext cx="2908044" cy="1353429"/>
          </a:xfrm>
          <a:prstGeom prst="rect">
            <a:avLst/>
          </a:prstGeom>
        </p:spPr>
      </p:pic>
    </p:spTree>
    <p:extLst>
      <p:ext uri="{BB962C8B-B14F-4D97-AF65-F5344CB8AC3E}">
        <p14:creationId xmlns:p14="http://schemas.microsoft.com/office/powerpoint/2010/main" val="4994481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19</a:t>
            </a:fld>
            <a:endParaRPr lang="ca-ES" noProof="0" dirty="0"/>
          </a:p>
        </p:txBody>
      </p:sp>
      <p:grpSp>
        <p:nvGrpSpPr>
          <p:cNvPr id="3" name="Group 2">
            <a:extLst>
              <a:ext uri="{FF2B5EF4-FFF2-40B4-BE49-F238E27FC236}">
                <a16:creationId xmlns:a16="http://schemas.microsoft.com/office/drawing/2014/main" id="{0AB68F22-0E59-6E5A-3C99-08EB8D4B9AE9}"/>
              </a:ext>
            </a:extLst>
          </p:cNvPr>
          <p:cNvGrpSpPr/>
          <p:nvPr/>
        </p:nvGrpSpPr>
        <p:grpSpPr>
          <a:xfrm>
            <a:off x="308925" y="6400805"/>
            <a:ext cx="5124466" cy="365922"/>
            <a:chOff x="277404" y="6222365"/>
            <a:chExt cx="7557511" cy="539657"/>
          </a:xfrm>
        </p:grpSpPr>
        <p:pic>
          <p:nvPicPr>
            <p:cNvPr id="5" name="image4.png">
              <a:extLst>
                <a:ext uri="{FF2B5EF4-FFF2-40B4-BE49-F238E27FC236}">
                  <a16:creationId xmlns:a16="http://schemas.microsoft.com/office/drawing/2014/main" id="{B6F7B76B-A6E9-D89F-0FE3-CCDF2188DC33}"/>
                </a:ext>
              </a:extLst>
            </p:cNvPr>
            <p:cNvPicPr/>
            <p:nvPr/>
          </p:nvPicPr>
          <p:blipFill>
            <a:blip r:embed="rId2"/>
            <a:srcRect/>
            <a:stretch>
              <a:fillRect/>
            </a:stretch>
          </p:blipFill>
          <p:spPr>
            <a:xfrm>
              <a:off x="1373258" y="6222365"/>
              <a:ext cx="6461657" cy="499110"/>
            </a:xfrm>
            <a:prstGeom prst="rect">
              <a:avLst/>
            </a:prstGeom>
          </p:spPr>
        </p:pic>
        <p:pic>
          <p:nvPicPr>
            <p:cNvPr id="7" name="image1.png" descr="A picture containing company name&#10;&#10;Description automatically generated">
              <a:extLst>
                <a:ext uri="{FF2B5EF4-FFF2-40B4-BE49-F238E27FC236}">
                  <a16:creationId xmlns:a16="http://schemas.microsoft.com/office/drawing/2014/main" id="{4267EAF8-852F-9622-9FEF-CC6736949CAA}"/>
                </a:ext>
              </a:extLst>
            </p:cNvPr>
            <p:cNvPicPr/>
            <p:nvPr/>
          </p:nvPicPr>
          <p:blipFill>
            <a:blip r:embed="rId3"/>
            <a:srcRect/>
            <a:stretch>
              <a:fillRect/>
            </a:stretch>
          </p:blipFill>
          <p:spPr>
            <a:xfrm>
              <a:off x="277404" y="6262913"/>
              <a:ext cx="850163" cy="499109"/>
            </a:xfrm>
            <a:prstGeom prst="rect">
              <a:avLst/>
            </a:prstGeom>
          </p:spPr>
        </p:pic>
      </p:grpSp>
      <p:sp>
        <p:nvSpPr>
          <p:cNvPr id="8" name="object 7">
            <a:extLst>
              <a:ext uri="{FF2B5EF4-FFF2-40B4-BE49-F238E27FC236}">
                <a16:creationId xmlns:a16="http://schemas.microsoft.com/office/drawing/2014/main" id="{2A2EE7B3-D867-34DF-6B75-9BA841CA2931}"/>
              </a:ext>
            </a:extLst>
          </p:cNvPr>
          <p:cNvSpPr txBox="1">
            <a:spLocks/>
          </p:cNvSpPr>
          <p:nvPr/>
        </p:nvSpPr>
        <p:spPr>
          <a:xfrm>
            <a:off x="308925" y="1028015"/>
            <a:ext cx="5399405" cy="320601"/>
          </a:xfrm>
          <a:prstGeom prst="rect">
            <a:avLst/>
          </a:prstGeom>
        </p:spPr>
        <p:txBody>
          <a:bodyPr vert="horz" wrap="square" lIns="0" tIns="12700" rIns="0" bIns="0" rtlCol="0" anchor="t">
            <a:spAutoFit/>
          </a:bodyPr>
          <a:lstStyle>
            <a:lvl1pPr marL="0" indent="0" algn="l" defTabSz="914400" rtl="0" eaLnBrk="1" latinLnBrk="0" hangingPunct="1">
              <a:spcBef>
                <a:spcPct val="0"/>
              </a:spcBef>
              <a:buFont typeface="+mj-lt"/>
              <a:buNone/>
              <a:defRPr sz="1800" b="1" kern="1200">
                <a:solidFill>
                  <a:srgbClr val="F17F09"/>
                </a:solidFill>
                <a:latin typeface="Source Sans Pro" charset="0"/>
                <a:ea typeface="Source Sans Pro" charset="0"/>
                <a:cs typeface="Source Sans Pro" charset="0"/>
              </a:defRPr>
            </a:lvl1pPr>
          </a:lstStyle>
          <a:p>
            <a:pPr marL="12700">
              <a:spcBef>
                <a:spcPts val="100"/>
              </a:spcBef>
            </a:pPr>
            <a:r>
              <a:rPr lang="ca-ES" sz="2000" dirty="0"/>
              <a:t>Performance</a:t>
            </a:r>
            <a:endParaRPr lang="es-ES" sz="2000" spc="-5" dirty="0"/>
          </a:p>
        </p:txBody>
      </p:sp>
      <p:sp>
        <p:nvSpPr>
          <p:cNvPr id="18" name="QuadreDeText 17">
            <a:extLst>
              <a:ext uri="{FF2B5EF4-FFF2-40B4-BE49-F238E27FC236}">
                <a16:creationId xmlns:a16="http://schemas.microsoft.com/office/drawing/2014/main" id="{D0869247-9C2E-1177-12DF-91DA537EF461}"/>
              </a:ext>
            </a:extLst>
          </p:cNvPr>
          <p:cNvSpPr txBox="1"/>
          <p:nvPr/>
        </p:nvSpPr>
        <p:spPr>
          <a:xfrm>
            <a:off x="308925" y="1483871"/>
            <a:ext cx="8347460" cy="923330"/>
          </a:xfrm>
          <a:prstGeom prst="rect">
            <a:avLst/>
          </a:prstGeom>
          <a:noFill/>
        </p:spPr>
        <p:txBody>
          <a:bodyPr wrap="square" rtlCol="0">
            <a:spAutoFit/>
          </a:bodyPr>
          <a:lstStyle/>
          <a:p>
            <a:pPr algn="just"/>
            <a:r>
              <a:rPr lang="en-US" dirty="0">
                <a:latin typeface="Source Sans Pro" panose="020B0503030403020204" pitchFamily="34" charset="0"/>
                <a:ea typeface="Source Sans Pro" panose="020B0503030403020204" pitchFamily="34" charset="0"/>
              </a:rPr>
              <a:t>Other devices that are commonly integrated into the traffic management system include cameras, number plate readers, bollards and barriers, parking bollards, variable message signs and environmental sensors.</a:t>
            </a:r>
            <a:endParaRPr lang="es-ES" dirty="0">
              <a:latin typeface="Source Sans Pro" panose="020B0503030403020204" pitchFamily="34" charset="0"/>
              <a:ea typeface="Source Sans Pro" panose="020B0503030403020204" pitchFamily="34" charset="0"/>
            </a:endParaRPr>
          </a:p>
        </p:txBody>
      </p:sp>
      <p:pic>
        <p:nvPicPr>
          <p:cNvPr id="9" name="Imagen 8">
            <a:extLst>
              <a:ext uri="{FF2B5EF4-FFF2-40B4-BE49-F238E27FC236}">
                <a16:creationId xmlns:a16="http://schemas.microsoft.com/office/drawing/2014/main" id="{BE612939-F7C2-C34C-D763-4CA3BBBD0333}"/>
              </a:ext>
            </a:extLst>
          </p:cNvPr>
          <p:cNvPicPr>
            <a:picLocks noChangeAspect="1"/>
          </p:cNvPicPr>
          <p:nvPr/>
        </p:nvPicPr>
        <p:blipFill>
          <a:blip r:embed="rId4"/>
          <a:stretch>
            <a:fillRect/>
          </a:stretch>
        </p:blipFill>
        <p:spPr>
          <a:xfrm>
            <a:off x="806546" y="2684523"/>
            <a:ext cx="6120914" cy="2719052"/>
          </a:xfrm>
          <a:prstGeom prst="rect">
            <a:avLst/>
          </a:prstGeom>
        </p:spPr>
      </p:pic>
      <p:pic>
        <p:nvPicPr>
          <p:cNvPr id="6" name="Imatge 5">
            <a:extLst>
              <a:ext uri="{FF2B5EF4-FFF2-40B4-BE49-F238E27FC236}">
                <a16:creationId xmlns:a16="http://schemas.microsoft.com/office/drawing/2014/main" id="{9B822D50-E8A6-3799-341E-67704184412A}"/>
              </a:ext>
            </a:extLst>
          </p:cNvPr>
          <p:cNvPicPr>
            <a:picLocks noChangeAspect="1"/>
          </p:cNvPicPr>
          <p:nvPr/>
        </p:nvPicPr>
        <p:blipFill>
          <a:blip r:embed="rId5"/>
          <a:stretch>
            <a:fillRect/>
          </a:stretch>
        </p:blipFill>
        <p:spPr>
          <a:xfrm>
            <a:off x="5158778" y="4450800"/>
            <a:ext cx="3537364" cy="2088000"/>
          </a:xfrm>
          <a:prstGeom prst="rect">
            <a:avLst/>
          </a:prstGeom>
        </p:spPr>
      </p:pic>
    </p:spTree>
    <p:extLst>
      <p:ext uri="{BB962C8B-B14F-4D97-AF65-F5344CB8AC3E}">
        <p14:creationId xmlns:p14="http://schemas.microsoft.com/office/powerpoint/2010/main" val="12114833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5511D-6124-400B-8004-FDE7F6264A0A}"/>
              </a:ext>
            </a:extLst>
          </p:cNvPr>
          <p:cNvSpPr>
            <a:spLocks noGrp="1"/>
          </p:cNvSpPr>
          <p:nvPr>
            <p:ph type="title"/>
          </p:nvPr>
        </p:nvSpPr>
        <p:spPr/>
        <p:txBody>
          <a:bodyPr>
            <a:normAutofit/>
          </a:bodyPr>
          <a:lstStyle/>
          <a:p>
            <a:r>
              <a:rPr lang="en-US" dirty="0"/>
              <a:t>Agenda</a:t>
            </a:r>
            <a:endParaRPr lang="en-GB" dirty="0"/>
          </a:p>
        </p:txBody>
      </p:sp>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2</a:t>
            </a:fld>
            <a:endParaRPr lang="ca-ES" noProof="0" dirty="0"/>
          </a:p>
        </p:txBody>
      </p:sp>
      <p:graphicFrame>
        <p:nvGraphicFramePr>
          <p:cNvPr id="12" name="Taula 11"/>
          <p:cNvGraphicFramePr>
            <a:graphicFrameLocks noGrp="1"/>
          </p:cNvGraphicFramePr>
          <p:nvPr>
            <p:extLst>
              <p:ext uri="{D42A27DB-BD31-4B8C-83A1-F6EECF244321}">
                <p14:modId xmlns:p14="http://schemas.microsoft.com/office/powerpoint/2010/main" val="359867183"/>
              </p:ext>
            </p:extLst>
          </p:nvPr>
        </p:nvGraphicFramePr>
        <p:xfrm>
          <a:off x="454699" y="1714024"/>
          <a:ext cx="8298776" cy="4174871"/>
        </p:xfrm>
        <a:graphic>
          <a:graphicData uri="http://schemas.openxmlformats.org/drawingml/2006/table">
            <a:tbl>
              <a:tblPr firstRow="1" firstCol="1" bandRow="1">
                <a:tableStyleId>{5C22544A-7EE6-4342-B048-85BDC9FD1C3A}</a:tableStyleId>
              </a:tblPr>
              <a:tblGrid>
                <a:gridCol w="1377650">
                  <a:extLst>
                    <a:ext uri="{9D8B030D-6E8A-4147-A177-3AD203B41FA5}">
                      <a16:colId xmlns:a16="http://schemas.microsoft.com/office/drawing/2014/main" val="468044428"/>
                    </a:ext>
                  </a:extLst>
                </a:gridCol>
                <a:gridCol w="6921126">
                  <a:extLst>
                    <a:ext uri="{9D8B030D-6E8A-4147-A177-3AD203B41FA5}">
                      <a16:colId xmlns:a16="http://schemas.microsoft.com/office/drawing/2014/main" val="4177223117"/>
                    </a:ext>
                  </a:extLst>
                </a:gridCol>
              </a:tblGrid>
              <a:tr h="213995">
                <a:tc>
                  <a:txBody>
                    <a:bodyPr/>
                    <a:lstStyle/>
                    <a:p>
                      <a:pPr marL="182880" algn="ctr">
                        <a:lnSpc>
                          <a:spcPct val="115000"/>
                        </a:lnSpc>
                        <a:spcBef>
                          <a:spcPts val="600"/>
                        </a:spcBef>
                        <a:spcAft>
                          <a:spcPts val="0"/>
                        </a:spcAft>
                      </a:pPr>
                      <a:r>
                        <a:rPr lang="en-GB" sz="1800" dirty="0">
                          <a:effectLst/>
                          <a:latin typeface="Source Sans Pro" panose="020B0503030403020204" pitchFamily="34" charset="0"/>
                          <a:ea typeface="Source Sans Pro" panose="020B0503030403020204" pitchFamily="34" charset="0"/>
                        </a:rPr>
                        <a:t>Time</a:t>
                      </a:r>
                      <a:endParaRPr lang="es-ES" sz="16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0"/>
                        </a:spcAft>
                      </a:pPr>
                      <a:r>
                        <a:rPr lang="en-GB" sz="1800" dirty="0">
                          <a:effectLst/>
                          <a:latin typeface="Source Sans Pro" panose="020B0503030403020204" pitchFamily="34" charset="0"/>
                          <a:ea typeface="Source Sans Pro" panose="020B0503030403020204" pitchFamily="34" charset="0"/>
                        </a:rPr>
                        <a:t>Title/activity</a:t>
                      </a:r>
                      <a:endParaRPr lang="es-ES" sz="16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280193192"/>
                  </a:ext>
                </a:extLst>
              </a:tr>
              <a:tr h="323850">
                <a:tc>
                  <a:txBody>
                    <a:bodyPr/>
                    <a:lstStyle/>
                    <a:p>
                      <a:pPr marL="182880" algn="l">
                        <a:lnSpc>
                          <a:spcPct val="115000"/>
                        </a:lnSpc>
                        <a:spcBef>
                          <a:spcPts val="600"/>
                        </a:spcBef>
                        <a:spcAft>
                          <a:spcPts val="1000"/>
                        </a:spcAft>
                      </a:pPr>
                      <a:r>
                        <a:rPr lang="en-GB" sz="14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09:30-10:00</a:t>
                      </a:r>
                      <a:endParaRPr lang="ca-ES" sz="12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1000"/>
                        </a:spcAft>
                      </a:pPr>
                      <a:r>
                        <a:rPr lang="en-GB" sz="140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rPr>
                        <a:t>Arrival and registration</a:t>
                      </a:r>
                      <a:endParaRPr lang="ca-ES" sz="120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465268718"/>
                  </a:ext>
                </a:extLst>
              </a:tr>
              <a:tr h="323850">
                <a:tc>
                  <a:txBody>
                    <a:bodyPr/>
                    <a:lstStyle/>
                    <a:p>
                      <a:pPr marL="182880" algn="l">
                        <a:lnSpc>
                          <a:spcPct val="115000"/>
                        </a:lnSpc>
                        <a:spcBef>
                          <a:spcPts val="600"/>
                        </a:spcBef>
                        <a:spcAft>
                          <a:spcPts val="1000"/>
                        </a:spcAft>
                      </a:pPr>
                      <a:r>
                        <a:rPr lang="en-GB" sz="1400" dirty="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10:00-10:05</a:t>
                      </a:r>
                      <a:endParaRPr lang="ca-ES" sz="1200" dirty="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solidFill>
                      <a:schemeClr val="accent1"/>
                    </a:solidFill>
                  </a:tcPr>
                </a:tc>
                <a:tc>
                  <a:txBody>
                    <a:bodyPr/>
                    <a:lstStyle/>
                    <a:p>
                      <a:pPr marL="182880">
                        <a:lnSpc>
                          <a:spcPct val="115000"/>
                        </a:lnSpc>
                        <a:spcBef>
                          <a:spcPts val="600"/>
                        </a:spcBef>
                        <a:spcAft>
                          <a:spcPts val="1000"/>
                        </a:spcAft>
                      </a:pPr>
                      <a:r>
                        <a:rPr lang="en-GB" sz="14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rPr>
                        <a:t>Introduction to agenda and the training</a:t>
                      </a:r>
                      <a:endParaRPr lang="ca-ES" sz="12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solidFill>
                      <a:srgbClr val="E9EDF4"/>
                    </a:solidFill>
                  </a:tcPr>
                </a:tc>
                <a:extLst>
                  <a:ext uri="{0D108BD9-81ED-4DB2-BD59-A6C34878D82A}">
                    <a16:rowId xmlns:a16="http://schemas.microsoft.com/office/drawing/2014/main" val="3981958453"/>
                  </a:ext>
                </a:extLst>
              </a:tr>
              <a:tr h="323850">
                <a:tc>
                  <a:txBody>
                    <a:bodyPr/>
                    <a:lstStyle/>
                    <a:p>
                      <a:pPr marL="182880" algn="l">
                        <a:lnSpc>
                          <a:spcPct val="115000"/>
                        </a:lnSpc>
                        <a:spcBef>
                          <a:spcPts val="600"/>
                        </a:spcBef>
                        <a:spcAft>
                          <a:spcPts val="1000"/>
                        </a:spcAft>
                      </a:pPr>
                      <a:r>
                        <a:rPr lang="en-GB" sz="14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10:05-11:00</a:t>
                      </a:r>
                      <a:endParaRPr lang="ca-ES" sz="12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1000"/>
                        </a:spcAft>
                      </a:pPr>
                      <a:r>
                        <a:rPr lang="en-GB" sz="140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rPr>
                        <a:t>Principals of traffic management. The role of ITS on improving urban mobility</a:t>
                      </a:r>
                      <a:endParaRPr lang="ca-ES" sz="120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581361266"/>
                  </a:ext>
                </a:extLst>
              </a:tr>
              <a:tr h="323850">
                <a:tc>
                  <a:txBody>
                    <a:bodyPr/>
                    <a:lstStyle/>
                    <a:p>
                      <a:pPr marL="182880" algn="l">
                        <a:lnSpc>
                          <a:spcPct val="115000"/>
                        </a:lnSpc>
                        <a:spcBef>
                          <a:spcPts val="600"/>
                        </a:spcBef>
                        <a:spcAft>
                          <a:spcPts val="1000"/>
                        </a:spcAft>
                      </a:pPr>
                      <a:r>
                        <a:rPr lang="en-GB" sz="14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11.00-11:20</a:t>
                      </a:r>
                      <a:endParaRPr lang="ca-ES" sz="12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1000"/>
                        </a:spcAft>
                      </a:pPr>
                      <a:r>
                        <a:rPr lang="en-GB" sz="14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rPr>
                        <a:t>Data collection and management for traffic management</a:t>
                      </a:r>
                      <a:endParaRPr lang="ca-ES" sz="12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224670916"/>
                  </a:ext>
                </a:extLst>
              </a:tr>
              <a:tr h="323850">
                <a:tc>
                  <a:txBody>
                    <a:bodyPr/>
                    <a:lstStyle/>
                    <a:p>
                      <a:pPr marL="182880" algn="l">
                        <a:lnSpc>
                          <a:spcPct val="115000"/>
                        </a:lnSpc>
                        <a:spcBef>
                          <a:spcPts val="600"/>
                        </a:spcBef>
                        <a:spcAft>
                          <a:spcPts val="1000"/>
                        </a:spcAft>
                      </a:pPr>
                      <a:r>
                        <a:rPr lang="en-GB" sz="14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11.20-11:30</a:t>
                      </a:r>
                      <a:endParaRPr lang="ca-ES" sz="12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1000"/>
                        </a:spcAft>
                      </a:pPr>
                      <a:r>
                        <a:rPr lang="en-GB" sz="1400">
                          <a:solidFill>
                            <a:srgbClr val="00B050"/>
                          </a:solidFill>
                          <a:effectLst/>
                          <a:latin typeface="Source Sans Pro" panose="020B0503030403020204" pitchFamily="34" charset="0"/>
                          <a:ea typeface="Source Sans Pro" panose="020B0503030403020204" pitchFamily="34" charset="0"/>
                          <a:cs typeface="Times New Roman" panose="02020603050405020304" pitchFamily="18" charset="0"/>
                        </a:rPr>
                        <a:t>Break</a:t>
                      </a:r>
                      <a:endParaRPr lang="ca-ES" sz="120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93986023"/>
                  </a:ext>
                </a:extLst>
              </a:tr>
              <a:tr h="323850">
                <a:tc>
                  <a:txBody>
                    <a:bodyPr/>
                    <a:lstStyle/>
                    <a:p>
                      <a:pPr marL="182880" algn="l">
                        <a:lnSpc>
                          <a:spcPct val="115000"/>
                        </a:lnSpc>
                        <a:spcBef>
                          <a:spcPts val="600"/>
                        </a:spcBef>
                        <a:spcAft>
                          <a:spcPts val="1000"/>
                        </a:spcAft>
                      </a:pPr>
                      <a:r>
                        <a:rPr lang="en-GB" sz="14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11:30-12:30</a:t>
                      </a:r>
                      <a:endParaRPr lang="ca-ES" sz="12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solidFill>
                      <a:schemeClr val="accent6"/>
                    </a:solidFill>
                  </a:tcPr>
                </a:tc>
                <a:tc>
                  <a:txBody>
                    <a:bodyPr/>
                    <a:lstStyle/>
                    <a:p>
                      <a:pPr marL="182880">
                        <a:lnSpc>
                          <a:spcPct val="115000"/>
                        </a:lnSpc>
                        <a:spcBef>
                          <a:spcPts val="600"/>
                        </a:spcBef>
                        <a:spcAft>
                          <a:spcPts val="1000"/>
                        </a:spcAft>
                      </a:pPr>
                      <a:r>
                        <a:rPr lang="en-GB" sz="14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rPr>
                        <a:t>ITS solutions for improving traffic in cities</a:t>
                      </a:r>
                      <a:endParaRPr lang="ca-ES" sz="12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solidFill>
                      <a:schemeClr val="accent6"/>
                    </a:solidFill>
                  </a:tcPr>
                </a:tc>
                <a:extLst>
                  <a:ext uri="{0D108BD9-81ED-4DB2-BD59-A6C34878D82A}">
                    <a16:rowId xmlns:a16="http://schemas.microsoft.com/office/drawing/2014/main" val="2415912385"/>
                  </a:ext>
                </a:extLst>
              </a:tr>
              <a:tr h="323850">
                <a:tc>
                  <a:txBody>
                    <a:bodyPr/>
                    <a:lstStyle/>
                    <a:p>
                      <a:pPr marL="182880" algn="l">
                        <a:lnSpc>
                          <a:spcPct val="115000"/>
                        </a:lnSpc>
                        <a:spcBef>
                          <a:spcPts val="600"/>
                        </a:spcBef>
                        <a:spcAft>
                          <a:spcPts val="1000"/>
                        </a:spcAft>
                      </a:pPr>
                      <a:r>
                        <a:rPr lang="en-GB" sz="14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12:30-13:30</a:t>
                      </a:r>
                      <a:endParaRPr lang="ca-ES" sz="12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1000"/>
                        </a:spcAft>
                      </a:pPr>
                      <a:r>
                        <a:rPr lang="en-GB" sz="1400" dirty="0">
                          <a:solidFill>
                            <a:srgbClr val="00B050"/>
                          </a:solidFill>
                          <a:effectLst/>
                          <a:latin typeface="Source Sans Pro" panose="020B0503030403020204" pitchFamily="34" charset="0"/>
                          <a:ea typeface="Source Sans Pro" panose="020B0503030403020204" pitchFamily="34" charset="0"/>
                          <a:cs typeface="Times New Roman" panose="02020603050405020304" pitchFamily="18" charset="0"/>
                        </a:rPr>
                        <a:t>Lunch</a:t>
                      </a:r>
                      <a:endParaRPr lang="ca-ES" sz="12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397360864"/>
                  </a:ext>
                </a:extLst>
              </a:tr>
              <a:tr h="323850">
                <a:tc>
                  <a:txBody>
                    <a:bodyPr/>
                    <a:lstStyle/>
                    <a:p>
                      <a:pPr marL="182880" algn="l">
                        <a:lnSpc>
                          <a:spcPct val="115000"/>
                        </a:lnSpc>
                        <a:spcBef>
                          <a:spcPts val="600"/>
                        </a:spcBef>
                        <a:spcAft>
                          <a:spcPts val="1000"/>
                        </a:spcAft>
                      </a:pPr>
                      <a:r>
                        <a:rPr lang="en-GB" sz="14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13:30-14:00</a:t>
                      </a:r>
                      <a:endParaRPr lang="ca-ES" sz="12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1000"/>
                        </a:spcAft>
                      </a:pPr>
                      <a:r>
                        <a:rPr lang="en-GB" sz="14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rPr>
                        <a:t>Exercise to motivate the topics: what new ITS solutions can be adopted in Ankara?  </a:t>
                      </a:r>
                      <a:endParaRPr lang="ca-ES" sz="12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29062081"/>
                  </a:ext>
                </a:extLst>
              </a:tr>
              <a:tr h="323850">
                <a:tc>
                  <a:txBody>
                    <a:bodyPr/>
                    <a:lstStyle/>
                    <a:p>
                      <a:pPr marL="182880" algn="l">
                        <a:lnSpc>
                          <a:spcPct val="115000"/>
                        </a:lnSpc>
                        <a:spcBef>
                          <a:spcPts val="600"/>
                        </a:spcBef>
                        <a:spcAft>
                          <a:spcPts val="1000"/>
                        </a:spcAft>
                      </a:pPr>
                      <a:r>
                        <a:rPr lang="en-GB" sz="14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14:00-14:45</a:t>
                      </a:r>
                      <a:endParaRPr lang="ca-ES" sz="12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1000"/>
                        </a:spcAft>
                      </a:pPr>
                      <a:r>
                        <a:rPr lang="en-GB" sz="140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rPr>
                        <a:t>The implementation of a technological project</a:t>
                      </a:r>
                      <a:endParaRPr lang="ca-ES" sz="120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464221441"/>
                  </a:ext>
                </a:extLst>
              </a:tr>
              <a:tr h="323850">
                <a:tc>
                  <a:txBody>
                    <a:bodyPr/>
                    <a:lstStyle/>
                    <a:p>
                      <a:pPr marL="182880" algn="l">
                        <a:lnSpc>
                          <a:spcPct val="115000"/>
                        </a:lnSpc>
                        <a:spcBef>
                          <a:spcPts val="600"/>
                        </a:spcBef>
                        <a:spcAft>
                          <a:spcPts val="1000"/>
                        </a:spcAft>
                      </a:pPr>
                      <a:r>
                        <a:rPr lang="en-GB" sz="14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14:45-15:00</a:t>
                      </a:r>
                      <a:endParaRPr lang="ca-ES" sz="12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1000"/>
                        </a:spcAft>
                      </a:pPr>
                      <a:r>
                        <a:rPr lang="en-GB" sz="1400">
                          <a:solidFill>
                            <a:srgbClr val="00B050"/>
                          </a:solidFill>
                          <a:effectLst/>
                          <a:latin typeface="Source Sans Pro" panose="020B0503030403020204" pitchFamily="34" charset="0"/>
                          <a:ea typeface="Source Sans Pro" panose="020B0503030403020204" pitchFamily="34" charset="0"/>
                          <a:cs typeface="Times New Roman" panose="02020603050405020304" pitchFamily="18" charset="0"/>
                        </a:rPr>
                        <a:t>Break</a:t>
                      </a:r>
                      <a:endParaRPr lang="ca-ES" sz="120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884246611"/>
                  </a:ext>
                </a:extLst>
              </a:tr>
              <a:tr h="323850">
                <a:tc>
                  <a:txBody>
                    <a:bodyPr/>
                    <a:lstStyle/>
                    <a:p>
                      <a:pPr marL="182880" algn="l">
                        <a:lnSpc>
                          <a:spcPct val="115000"/>
                        </a:lnSpc>
                        <a:spcBef>
                          <a:spcPts val="600"/>
                        </a:spcBef>
                        <a:spcAft>
                          <a:spcPts val="1000"/>
                        </a:spcAft>
                      </a:pPr>
                      <a:r>
                        <a:rPr lang="en-GB" sz="14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15:00-15:50</a:t>
                      </a:r>
                      <a:endParaRPr lang="ca-ES" sz="12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1000"/>
                        </a:spcAft>
                      </a:pPr>
                      <a:r>
                        <a:rPr lang="en-GB" sz="140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rPr>
                        <a:t>Workshop on implementing an ITS project in Ankara </a:t>
                      </a:r>
                      <a:endParaRPr lang="ca-ES" sz="120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569870334"/>
                  </a:ext>
                </a:extLst>
              </a:tr>
              <a:tr h="323850">
                <a:tc>
                  <a:txBody>
                    <a:bodyPr/>
                    <a:lstStyle/>
                    <a:p>
                      <a:pPr marL="182880" algn="l">
                        <a:lnSpc>
                          <a:spcPct val="115000"/>
                        </a:lnSpc>
                        <a:spcBef>
                          <a:spcPts val="600"/>
                        </a:spcBef>
                        <a:spcAft>
                          <a:spcPts val="1000"/>
                        </a:spcAft>
                      </a:pPr>
                      <a:r>
                        <a:rPr lang="en-GB" sz="1400" dirty="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15:50-16:00</a:t>
                      </a:r>
                      <a:endParaRPr lang="ca-ES" sz="1200" dirty="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1000"/>
                        </a:spcAft>
                      </a:pPr>
                      <a:r>
                        <a:rPr lang="en-GB" sz="14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rPr>
                        <a:t>Questions and Closing Remarks</a:t>
                      </a:r>
                      <a:endParaRPr lang="ca-ES" sz="12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940067041"/>
                  </a:ext>
                </a:extLst>
              </a:tr>
            </a:tbl>
          </a:graphicData>
        </a:graphic>
      </p:graphicFrame>
      <p:grpSp>
        <p:nvGrpSpPr>
          <p:cNvPr id="6" name="Group 5">
            <a:extLst>
              <a:ext uri="{FF2B5EF4-FFF2-40B4-BE49-F238E27FC236}">
                <a16:creationId xmlns:a16="http://schemas.microsoft.com/office/drawing/2014/main" id="{744D8059-0308-0806-C552-0D68EB689B04}"/>
              </a:ext>
            </a:extLst>
          </p:cNvPr>
          <p:cNvGrpSpPr/>
          <p:nvPr/>
        </p:nvGrpSpPr>
        <p:grpSpPr>
          <a:xfrm>
            <a:off x="308925" y="6400805"/>
            <a:ext cx="5124466" cy="365922"/>
            <a:chOff x="277404" y="6222365"/>
            <a:chExt cx="7557511" cy="539657"/>
          </a:xfrm>
        </p:grpSpPr>
        <p:pic>
          <p:nvPicPr>
            <p:cNvPr id="3" name="image4.png">
              <a:extLst>
                <a:ext uri="{FF2B5EF4-FFF2-40B4-BE49-F238E27FC236}">
                  <a16:creationId xmlns:a16="http://schemas.microsoft.com/office/drawing/2014/main" id="{DA9E5632-36B4-D27C-6D9D-12986441A912}"/>
                </a:ext>
              </a:extLst>
            </p:cNvPr>
            <p:cNvPicPr/>
            <p:nvPr/>
          </p:nvPicPr>
          <p:blipFill>
            <a:blip r:embed="rId2"/>
            <a:srcRect/>
            <a:stretch>
              <a:fillRect/>
            </a:stretch>
          </p:blipFill>
          <p:spPr>
            <a:xfrm>
              <a:off x="1373258" y="6222365"/>
              <a:ext cx="6461657" cy="499110"/>
            </a:xfrm>
            <a:prstGeom prst="rect">
              <a:avLst/>
            </a:prstGeom>
          </p:spPr>
        </p:pic>
        <p:pic>
          <p:nvPicPr>
            <p:cNvPr id="5" name="image1.png" descr="A picture containing company name&#10;&#10;Description automatically generated">
              <a:extLst>
                <a:ext uri="{FF2B5EF4-FFF2-40B4-BE49-F238E27FC236}">
                  <a16:creationId xmlns:a16="http://schemas.microsoft.com/office/drawing/2014/main" id="{ED7B774F-1530-A5C1-62C9-9CCCFAABF093}"/>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10358132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ol 5">
            <a:extLst>
              <a:ext uri="{FF2B5EF4-FFF2-40B4-BE49-F238E27FC236}">
                <a16:creationId xmlns:a16="http://schemas.microsoft.com/office/drawing/2014/main" id="{F2FC4CF7-3B29-FF12-2C34-E59E35CE7B6C}"/>
              </a:ext>
            </a:extLst>
          </p:cNvPr>
          <p:cNvSpPr>
            <a:spLocks noGrp="1"/>
          </p:cNvSpPr>
          <p:nvPr>
            <p:ph type="title"/>
          </p:nvPr>
        </p:nvSpPr>
        <p:spPr/>
        <p:txBody>
          <a:bodyPr>
            <a:normAutofit/>
          </a:bodyPr>
          <a:lstStyle/>
          <a:p>
            <a:pPr marL="0" indent="0">
              <a:buNone/>
            </a:pPr>
            <a:r>
              <a:rPr lang="es-ES" dirty="0" err="1"/>
              <a:t>Classical</a:t>
            </a:r>
            <a:r>
              <a:rPr lang="es-ES" dirty="0"/>
              <a:t> </a:t>
            </a:r>
            <a:r>
              <a:rPr lang="es-ES" dirty="0" err="1"/>
              <a:t>systems</a:t>
            </a:r>
            <a:r>
              <a:rPr lang="es-ES" dirty="0"/>
              <a:t> </a:t>
            </a:r>
            <a:r>
              <a:rPr lang="es-ES" dirty="0" err="1"/>
              <a:t>technology</a:t>
            </a:r>
            <a:endParaRPr lang="ca-ES" dirty="0"/>
          </a:p>
        </p:txBody>
      </p:sp>
      <p:sp>
        <p:nvSpPr>
          <p:cNvPr id="7" name="Contenidor de contingut 6">
            <a:extLst>
              <a:ext uri="{FF2B5EF4-FFF2-40B4-BE49-F238E27FC236}">
                <a16:creationId xmlns:a16="http://schemas.microsoft.com/office/drawing/2014/main" id="{4D966C82-1E3A-2B6C-F623-18018428AE59}"/>
              </a:ext>
            </a:extLst>
          </p:cNvPr>
          <p:cNvSpPr>
            <a:spLocks noGrp="1"/>
          </p:cNvSpPr>
          <p:nvPr>
            <p:ph idx="1"/>
          </p:nvPr>
        </p:nvSpPr>
        <p:spPr/>
        <p:txBody>
          <a:bodyPr/>
          <a:lstStyle/>
          <a:p>
            <a:endParaRPr lang="ca-ES"/>
          </a:p>
        </p:txBody>
      </p:sp>
      <p:sp>
        <p:nvSpPr>
          <p:cNvPr id="8" name="Contenidor de text 7">
            <a:extLst>
              <a:ext uri="{FF2B5EF4-FFF2-40B4-BE49-F238E27FC236}">
                <a16:creationId xmlns:a16="http://schemas.microsoft.com/office/drawing/2014/main" id="{2942A82D-1122-4943-6B89-EA59F0C2A807}"/>
              </a:ext>
            </a:extLst>
          </p:cNvPr>
          <p:cNvSpPr>
            <a:spLocks noGrp="1"/>
          </p:cNvSpPr>
          <p:nvPr>
            <p:ph type="body" sz="quarter" idx="13"/>
          </p:nvPr>
        </p:nvSpPr>
        <p:spPr/>
        <p:txBody>
          <a:bodyPr/>
          <a:lstStyle/>
          <a:p>
            <a:endParaRPr lang="ca-ES"/>
          </a:p>
        </p:txBody>
      </p:sp>
      <p:sp>
        <p:nvSpPr>
          <p:cNvPr id="4" name="Contenidor de número de diapositiva 3">
            <a:extLst>
              <a:ext uri="{FF2B5EF4-FFF2-40B4-BE49-F238E27FC236}">
                <a16:creationId xmlns:a16="http://schemas.microsoft.com/office/drawing/2014/main" id="{8D33CE5A-7CAE-1F58-044D-1739FB017153}"/>
              </a:ext>
            </a:extLst>
          </p:cNvPr>
          <p:cNvSpPr>
            <a:spLocks noGrp="1"/>
          </p:cNvSpPr>
          <p:nvPr>
            <p:ph type="sldNum" sz="quarter" idx="12"/>
          </p:nvPr>
        </p:nvSpPr>
        <p:spPr/>
        <p:txBody>
          <a:bodyPr/>
          <a:lstStyle/>
          <a:p>
            <a:fld id="{5336F0B7-EF37-4B31-BA1E-D2B9204CDF2B}" type="slidenum">
              <a:rPr lang="ca-ES" noProof="0" smtClean="0"/>
              <a:pPr/>
              <a:t>20</a:t>
            </a:fld>
            <a:endParaRPr lang="ca-ES" noProof="0" dirty="0"/>
          </a:p>
        </p:txBody>
      </p:sp>
    </p:spTree>
    <p:extLst>
      <p:ext uri="{BB962C8B-B14F-4D97-AF65-F5344CB8AC3E}">
        <p14:creationId xmlns:p14="http://schemas.microsoft.com/office/powerpoint/2010/main" val="33073466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21</a:t>
            </a:fld>
            <a:endParaRPr lang="ca-ES" noProof="0" dirty="0"/>
          </a:p>
        </p:txBody>
      </p:sp>
      <p:grpSp>
        <p:nvGrpSpPr>
          <p:cNvPr id="3" name="Group 2">
            <a:extLst>
              <a:ext uri="{FF2B5EF4-FFF2-40B4-BE49-F238E27FC236}">
                <a16:creationId xmlns:a16="http://schemas.microsoft.com/office/drawing/2014/main" id="{0AB68F22-0E59-6E5A-3C99-08EB8D4B9AE9}"/>
              </a:ext>
            </a:extLst>
          </p:cNvPr>
          <p:cNvGrpSpPr/>
          <p:nvPr/>
        </p:nvGrpSpPr>
        <p:grpSpPr>
          <a:xfrm>
            <a:off x="308925" y="6400805"/>
            <a:ext cx="5124466" cy="365922"/>
            <a:chOff x="277404" y="6222365"/>
            <a:chExt cx="7557511" cy="539657"/>
          </a:xfrm>
        </p:grpSpPr>
        <p:pic>
          <p:nvPicPr>
            <p:cNvPr id="5" name="image4.png">
              <a:extLst>
                <a:ext uri="{FF2B5EF4-FFF2-40B4-BE49-F238E27FC236}">
                  <a16:creationId xmlns:a16="http://schemas.microsoft.com/office/drawing/2014/main" id="{B6F7B76B-A6E9-D89F-0FE3-CCDF2188DC33}"/>
                </a:ext>
              </a:extLst>
            </p:cNvPr>
            <p:cNvPicPr/>
            <p:nvPr/>
          </p:nvPicPr>
          <p:blipFill>
            <a:blip r:embed="rId2"/>
            <a:srcRect/>
            <a:stretch>
              <a:fillRect/>
            </a:stretch>
          </p:blipFill>
          <p:spPr>
            <a:xfrm>
              <a:off x="1373258" y="6222365"/>
              <a:ext cx="6461657" cy="499110"/>
            </a:xfrm>
            <a:prstGeom prst="rect">
              <a:avLst/>
            </a:prstGeom>
          </p:spPr>
        </p:pic>
        <p:pic>
          <p:nvPicPr>
            <p:cNvPr id="7" name="image1.png" descr="A picture containing company name&#10;&#10;Description automatically generated">
              <a:extLst>
                <a:ext uri="{FF2B5EF4-FFF2-40B4-BE49-F238E27FC236}">
                  <a16:creationId xmlns:a16="http://schemas.microsoft.com/office/drawing/2014/main" id="{4267EAF8-852F-9622-9FEF-CC6736949CAA}"/>
                </a:ext>
              </a:extLst>
            </p:cNvPr>
            <p:cNvPicPr/>
            <p:nvPr/>
          </p:nvPicPr>
          <p:blipFill>
            <a:blip r:embed="rId3"/>
            <a:srcRect/>
            <a:stretch>
              <a:fillRect/>
            </a:stretch>
          </p:blipFill>
          <p:spPr>
            <a:xfrm>
              <a:off x="277404" y="6262913"/>
              <a:ext cx="850163" cy="499109"/>
            </a:xfrm>
            <a:prstGeom prst="rect">
              <a:avLst/>
            </a:prstGeom>
          </p:spPr>
        </p:pic>
      </p:grpSp>
      <p:sp>
        <p:nvSpPr>
          <p:cNvPr id="8" name="object 7">
            <a:extLst>
              <a:ext uri="{FF2B5EF4-FFF2-40B4-BE49-F238E27FC236}">
                <a16:creationId xmlns:a16="http://schemas.microsoft.com/office/drawing/2014/main" id="{2A2EE7B3-D867-34DF-6B75-9BA841CA2931}"/>
              </a:ext>
            </a:extLst>
          </p:cNvPr>
          <p:cNvSpPr txBox="1">
            <a:spLocks/>
          </p:cNvSpPr>
          <p:nvPr/>
        </p:nvSpPr>
        <p:spPr>
          <a:xfrm>
            <a:off x="308925" y="1028015"/>
            <a:ext cx="5399405" cy="320601"/>
          </a:xfrm>
          <a:prstGeom prst="rect">
            <a:avLst/>
          </a:prstGeom>
        </p:spPr>
        <p:txBody>
          <a:bodyPr vert="horz" wrap="square" lIns="0" tIns="12700" rIns="0" bIns="0" rtlCol="0" anchor="t">
            <a:spAutoFit/>
          </a:bodyPr>
          <a:lstStyle>
            <a:lvl1pPr marL="0" indent="0" algn="l" defTabSz="914400" rtl="0" eaLnBrk="1" latinLnBrk="0" hangingPunct="1">
              <a:spcBef>
                <a:spcPct val="0"/>
              </a:spcBef>
              <a:buFont typeface="+mj-lt"/>
              <a:buNone/>
              <a:defRPr sz="1800" b="1" kern="1200">
                <a:solidFill>
                  <a:srgbClr val="F17F09"/>
                </a:solidFill>
                <a:latin typeface="Source Sans Pro" charset="0"/>
                <a:ea typeface="Source Sans Pro" charset="0"/>
                <a:cs typeface="Source Sans Pro" charset="0"/>
              </a:defRPr>
            </a:lvl1pPr>
          </a:lstStyle>
          <a:p>
            <a:pPr marL="12700">
              <a:spcBef>
                <a:spcPts val="100"/>
              </a:spcBef>
            </a:pPr>
            <a:r>
              <a:rPr lang="ca-ES" sz="2000" spc="-10" dirty="0"/>
              <a:t>C</a:t>
            </a:r>
            <a:r>
              <a:rPr lang="ca-ES" sz="2000" spc="-15" dirty="0"/>
              <a:t>ontrol </a:t>
            </a:r>
            <a:r>
              <a:rPr lang="ca-ES" sz="2000" spc="-15" dirty="0" err="1"/>
              <a:t>levels</a:t>
            </a:r>
            <a:endParaRPr lang="ca-ES" sz="2000" spc="-15" dirty="0"/>
          </a:p>
        </p:txBody>
      </p:sp>
      <p:sp>
        <p:nvSpPr>
          <p:cNvPr id="18" name="QuadreDeText 17">
            <a:extLst>
              <a:ext uri="{FF2B5EF4-FFF2-40B4-BE49-F238E27FC236}">
                <a16:creationId xmlns:a16="http://schemas.microsoft.com/office/drawing/2014/main" id="{D0869247-9C2E-1177-12DF-91DA537EF461}"/>
              </a:ext>
            </a:extLst>
          </p:cNvPr>
          <p:cNvSpPr txBox="1"/>
          <p:nvPr/>
        </p:nvSpPr>
        <p:spPr>
          <a:xfrm>
            <a:off x="308925" y="1483871"/>
            <a:ext cx="8347460" cy="923330"/>
          </a:xfrm>
          <a:prstGeom prst="rect">
            <a:avLst/>
          </a:prstGeom>
          <a:noFill/>
        </p:spPr>
        <p:txBody>
          <a:bodyPr wrap="square" rtlCol="0">
            <a:spAutoFit/>
          </a:bodyPr>
          <a:lstStyle/>
          <a:p>
            <a:pPr algn="just"/>
            <a:r>
              <a:rPr lang="en-US" dirty="0">
                <a:latin typeface="Source Sans Pro" panose="020B0503030403020204" pitchFamily="34" charset="0"/>
                <a:ea typeface="Source Sans Pro" panose="020B0503030403020204" pitchFamily="34" charset="0"/>
              </a:rPr>
              <a:t>Most of today's management systems have been developed before the emergence of the cloud-computing and edge-computing paradigms.  The architectures follow a layered model, with specific protocols and applications or equipment at each level.</a:t>
            </a:r>
            <a:endParaRPr lang="es-ES" dirty="0">
              <a:latin typeface="Source Sans Pro" panose="020B0503030403020204" pitchFamily="34" charset="0"/>
              <a:ea typeface="Source Sans Pro" panose="020B0503030403020204" pitchFamily="34" charset="0"/>
            </a:endParaRPr>
          </a:p>
        </p:txBody>
      </p:sp>
      <p:sp>
        <p:nvSpPr>
          <p:cNvPr id="20" name="QuadreDeText 19">
            <a:extLst>
              <a:ext uri="{FF2B5EF4-FFF2-40B4-BE49-F238E27FC236}">
                <a16:creationId xmlns:a16="http://schemas.microsoft.com/office/drawing/2014/main" id="{17B6F50C-C001-868D-D780-7FC93D39EE85}"/>
              </a:ext>
            </a:extLst>
          </p:cNvPr>
          <p:cNvSpPr txBox="1"/>
          <p:nvPr/>
        </p:nvSpPr>
        <p:spPr>
          <a:xfrm>
            <a:off x="482923" y="2671978"/>
            <a:ext cx="2933350" cy="369332"/>
          </a:xfrm>
          <a:prstGeom prst="rect">
            <a:avLst/>
          </a:prstGeom>
          <a:noFill/>
        </p:spPr>
        <p:txBody>
          <a:bodyPr wrap="square">
            <a:spAutoFit/>
          </a:bodyPr>
          <a:lstStyle/>
          <a:p>
            <a:pPr marL="12700">
              <a:lnSpc>
                <a:spcPct val="100000"/>
              </a:lnSpc>
              <a:spcBef>
                <a:spcPts val="100"/>
              </a:spcBef>
            </a:pPr>
            <a:r>
              <a:rPr lang="ca-ES" sz="1800" b="1" spc="-5" dirty="0">
                <a:solidFill>
                  <a:srgbClr val="EC7C30"/>
                </a:solidFill>
                <a:latin typeface="Source Sans Pro" panose="020B0503030403020204" pitchFamily="34" charset="0"/>
                <a:ea typeface="Source Sans Pro" panose="020B0503030403020204" pitchFamily="34" charset="0"/>
                <a:cs typeface="Arial"/>
              </a:rPr>
              <a:t>Control centre</a:t>
            </a:r>
            <a:endParaRPr lang="ca-ES" sz="1800" dirty="0">
              <a:solidFill>
                <a:srgbClr val="EC7C30"/>
              </a:solidFill>
              <a:latin typeface="Source Sans Pro" panose="020B0503030403020204" pitchFamily="34" charset="0"/>
              <a:ea typeface="Source Sans Pro" panose="020B0503030403020204" pitchFamily="34" charset="0"/>
              <a:cs typeface="Arial"/>
            </a:endParaRPr>
          </a:p>
        </p:txBody>
      </p:sp>
      <p:sp>
        <p:nvSpPr>
          <p:cNvPr id="22" name="QuadreDeText 21">
            <a:extLst>
              <a:ext uri="{FF2B5EF4-FFF2-40B4-BE49-F238E27FC236}">
                <a16:creationId xmlns:a16="http://schemas.microsoft.com/office/drawing/2014/main" id="{7194DA91-5BA0-D8B5-DE00-9C4AFD66EE5C}"/>
              </a:ext>
            </a:extLst>
          </p:cNvPr>
          <p:cNvSpPr txBox="1"/>
          <p:nvPr/>
        </p:nvSpPr>
        <p:spPr>
          <a:xfrm>
            <a:off x="3263889" y="2644401"/>
            <a:ext cx="2875868" cy="369332"/>
          </a:xfrm>
          <a:prstGeom prst="rect">
            <a:avLst/>
          </a:prstGeom>
          <a:noFill/>
        </p:spPr>
        <p:txBody>
          <a:bodyPr wrap="square">
            <a:spAutoFit/>
          </a:bodyPr>
          <a:lstStyle/>
          <a:p>
            <a:r>
              <a:rPr lang="ca-ES" b="1" spc="-5" dirty="0" err="1">
                <a:solidFill>
                  <a:srgbClr val="EC7C30"/>
                </a:solidFill>
                <a:latin typeface="Source Sans Pro" panose="020B0503030403020204" pitchFamily="34" charset="0"/>
                <a:ea typeface="Source Sans Pro" panose="020B0503030403020204" pitchFamily="34" charset="0"/>
                <a:cs typeface="Arial"/>
              </a:rPr>
              <a:t>Zone</a:t>
            </a:r>
            <a:r>
              <a:rPr lang="ca-ES" sz="1800" b="1" spc="-5" dirty="0">
                <a:solidFill>
                  <a:srgbClr val="EC7C30"/>
                </a:solidFill>
                <a:latin typeface="Source Sans Pro" panose="020B0503030403020204" pitchFamily="34" charset="0"/>
                <a:ea typeface="Source Sans Pro" panose="020B0503030403020204" pitchFamily="34" charset="0"/>
                <a:cs typeface="Arial"/>
              </a:rPr>
              <a:t> Centrals</a:t>
            </a:r>
            <a:endParaRPr lang="ca-ES" b="1" spc="-5" dirty="0">
              <a:solidFill>
                <a:srgbClr val="EC7C30"/>
              </a:solidFill>
              <a:latin typeface="Source Sans Pro" panose="020B0503030403020204" pitchFamily="34" charset="0"/>
              <a:ea typeface="Source Sans Pro" panose="020B0503030403020204" pitchFamily="34" charset="0"/>
              <a:cs typeface="Arial"/>
            </a:endParaRPr>
          </a:p>
        </p:txBody>
      </p:sp>
      <p:sp>
        <p:nvSpPr>
          <p:cNvPr id="24" name="QuadreDeText 23">
            <a:extLst>
              <a:ext uri="{FF2B5EF4-FFF2-40B4-BE49-F238E27FC236}">
                <a16:creationId xmlns:a16="http://schemas.microsoft.com/office/drawing/2014/main" id="{EB50FF4F-03A7-8726-79F9-9C6FC6C9FA8B}"/>
              </a:ext>
            </a:extLst>
          </p:cNvPr>
          <p:cNvSpPr txBox="1"/>
          <p:nvPr/>
        </p:nvSpPr>
        <p:spPr>
          <a:xfrm>
            <a:off x="6522785" y="2671978"/>
            <a:ext cx="2875868" cy="369332"/>
          </a:xfrm>
          <a:prstGeom prst="rect">
            <a:avLst/>
          </a:prstGeom>
          <a:noFill/>
        </p:spPr>
        <p:txBody>
          <a:bodyPr wrap="square">
            <a:spAutoFit/>
          </a:bodyPr>
          <a:lstStyle/>
          <a:p>
            <a:r>
              <a:rPr lang="ca-ES" sz="1800" b="1" spc="-5" dirty="0" err="1">
                <a:solidFill>
                  <a:srgbClr val="EC7C30"/>
                </a:solidFill>
                <a:latin typeface="Source Sans Pro" panose="020B0503030403020204" pitchFamily="34" charset="0"/>
                <a:ea typeface="Source Sans Pro" panose="020B0503030403020204" pitchFamily="34" charset="0"/>
                <a:cs typeface="Arial"/>
              </a:rPr>
              <a:t>Regulators</a:t>
            </a:r>
            <a:endParaRPr lang="ca-ES" b="1" spc="-5" dirty="0">
              <a:solidFill>
                <a:srgbClr val="EC7C30"/>
              </a:solidFill>
              <a:latin typeface="Source Sans Pro" panose="020B0503030403020204" pitchFamily="34" charset="0"/>
              <a:ea typeface="Source Sans Pro" panose="020B0503030403020204" pitchFamily="34" charset="0"/>
              <a:cs typeface="Arial"/>
            </a:endParaRPr>
          </a:p>
        </p:txBody>
      </p:sp>
      <p:sp>
        <p:nvSpPr>
          <p:cNvPr id="25" name="QuadreDeText 24">
            <a:extLst>
              <a:ext uri="{FF2B5EF4-FFF2-40B4-BE49-F238E27FC236}">
                <a16:creationId xmlns:a16="http://schemas.microsoft.com/office/drawing/2014/main" id="{467E0373-6302-9342-A618-E0CF10CB6EFE}"/>
              </a:ext>
            </a:extLst>
          </p:cNvPr>
          <p:cNvSpPr txBox="1"/>
          <p:nvPr/>
        </p:nvSpPr>
        <p:spPr>
          <a:xfrm>
            <a:off x="223573" y="3053669"/>
            <a:ext cx="2920273" cy="2554545"/>
          </a:xfrm>
          <a:prstGeom prst="rect">
            <a:avLst/>
          </a:prstGeom>
          <a:noFill/>
        </p:spPr>
        <p:txBody>
          <a:bodyPr wrap="square" rtlCol="0">
            <a:spAutoFit/>
          </a:bodyPr>
          <a:lstStyle/>
          <a:p>
            <a:r>
              <a:rPr lang="en-US" sz="1600" dirty="0">
                <a:latin typeface="Source Sans Pro" panose="020B0503030403020204" pitchFamily="34" charset="0"/>
                <a:ea typeface="Source Sans Pro" panose="020B0503030403020204" pitchFamily="34" charset="0"/>
              </a:rPr>
              <a:t>They are diverse, connected applications that perform the following functions:</a:t>
            </a:r>
          </a:p>
          <a:p>
            <a:pPr marL="285750" indent="-285750">
              <a:buFont typeface="Arial" panose="020B0604020202020204" pitchFamily="34" charset="0"/>
              <a:buChar char="•"/>
            </a:pPr>
            <a:r>
              <a:rPr lang="en-US" sz="1400" dirty="0">
                <a:latin typeface="Source Sans Pro" panose="020B0503030403020204" pitchFamily="34" charset="0"/>
                <a:ea typeface="Source Sans Pro" panose="020B0503030403020204" pitchFamily="34" charset="0"/>
              </a:rPr>
              <a:t>Status monitoring</a:t>
            </a:r>
          </a:p>
          <a:p>
            <a:pPr marL="285750" indent="-285750">
              <a:buFont typeface="Arial" panose="020B0604020202020204" pitchFamily="34" charset="0"/>
              <a:buChar char="•"/>
            </a:pPr>
            <a:r>
              <a:rPr lang="en-US" sz="1400" dirty="0">
                <a:latin typeface="Source Sans Pro" panose="020B0503030403020204" pitchFamily="34" charset="0"/>
                <a:ea typeface="Source Sans Pro" panose="020B0503030403020204" pitchFamily="34" charset="0"/>
              </a:rPr>
              <a:t>Plan changes according to time conditions or logic rules</a:t>
            </a:r>
          </a:p>
          <a:p>
            <a:pPr marL="285750" indent="-285750">
              <a:buFont typeface="Arial" panose="020B0604020202020204" pitchFamily="34" charset="0"/>
              <a:buChar char="•"/>
            </a:pPr>
            <a:r>
              <a:rPr lang="en-US" sz="1400" dirty="0">
                <a:latin typeface="Source Sans Pro" panose="020B0503030403020204" pitchFamily="34" charset="0"/>
                <a:ea typeface="Source Sans Pro" panose="020B0503030403020204" pitchFamily="34" charset="0"/>
              </a:rPr>
              <a:t>Green wave adjustment</a:t>
            </a:r>
          </a:p>
          <a:p>
            <a:pPr marL="285750" indent="-285750">
              <a:buFont typeface="Arial" panose="020B0604020202020204" pitchFamily="34" charset="0"/>
              <a:buChar char="•"/>
            </a:pPr>
            <a:r>
              <a:rPr lang="en-US" sz="1400" dirty="0">
                <a:latin typeface="Source Sans Pro" panose="020B0503030403020204" pitchFamily="34" charset="0"/>
                <a:ea typeface="Source Sans Pro" panose="020B0503030403020204" pitchFamily="34" charset="0"/>
              </a:rPr>
              <a:t>Fluency measurements and calculation of indicators</a:t>
            </a:r>
          </a:p>
          <a:p>
            <a:pPr marL="285750" indent="-285750">
              <a:buFont typeface="Arial" panose="020B0604020202020204" pitchFamily="34" charset="0"/>
              <a:buChar char="•"/>
            </a:pPr>
            <a:r>
              <a:rPr lang="en-US" sz="1400" dirty="0">
                <a:latin typeface="Source Sans Pro" panose="020B0503030403020204" pitchFamily="34" charset="0"/>
                <a:ea typeface="Source Sans Pro" panose="020B0503030403020204" pitchFamily="34" charset="0"/>
              </a:rPr>
              <a:t>Communication with zone exchanges)</a:t>
            </a:r>
            <a:endParaRPr lang="es-ES" sz="1200" dirty="0">
              <a:latin typeface="Source Sans Pro" panose="020B0503030403020204" pitchFamily="34" charset="0"/>
              <a:ea typeface="Source Sans Pro" panose="020B0503030403020204" pitchFamily="34" charset="0"/>
            </a:endParaRPr>
          </a:p>
        </p:txBody>
      </p:sp>
      <p:sp>
        <p:nvSpPr>
          <p:cNvPr id="28" name="QuadreDeText 27">
            <a:extLst>
              <a:ext uri="{FF2B5EF4-FFF2-40B4-BE49-F238E27FC236}">
                <a16:creationId xmlns:a16="http://schemas.microsoft.com/office/drawing/2014/main" id="{16547243-AB74-8F28-CDCD-648C6B5DE06A}"/>
              </a:ext>
            </a:extLst>
          </p:cNvPr>
          <p:cNvSpPr txBox="1"/>
          <p:nvPr/>
        </p:nvSpPr>
        <p:spPr>
          <a:xfrm>
            <a:off x="3153871" y="3001871"/>
            <a:ext cx="2782828" cy="2831544"/>
          </a:xfrm>
          <a:prstGeom prst="rect">
            <a:avLst/>
          </a:prstGeom>
          <a:noFill/>
        </p:spPr>
        <p:txBody>
          <a:bodyPr wrap="square" rtlCol="0">
            <a:spAutoFit/>
          </a:bodyPr>
          <a:lstStyle/>
          <a:p>
            <a:r>
              <a:rPr lang="en-US" sz="1600" dirty="0">
                <a:latin typeface="Source Sans Pro" panose="020B0503030403020204" pitchFamily="34" charset="0"/>
                <a:ea typeface="Source Sans Pro" panose="020B0503030403020204" pitchFamily="34" charset="0"/>
              </a:rPr>
              <a:t>They are usually physical computers, although it is increasingly common for them to be </a:t>
            </a:r>
            <a:r>
              <a:rPr lang="en-US" sz="1600" dirty="0" err="1">
                <a:latin typeface="Source Sans Pro" panose="020B0503030403020204" pitchFamily="34" charset="0"/>
                <a:ea typeface="Source Sans Pro" panose="020B0503030403020204" pitchFamily="34" charset="0"/>
              </a:rPr>
              <a:t>virtualised</a:t>
            </a:r>
            <a:r>
              <a:rPr lang="en-US" sz="1600" dirty="0">
                <a:latin typeface="Source Sans Pro" panose="020B0503030403020204" pitchFamily="34" charset="0"/>
                <a:ea typeface="Source Sans Pro" panose="020B0503030403020204" pitchFamily="34" charset="0"/>
              </a:rPr>
              <a:t>. </a:t>
            </a:r>
          </a:p>
          <a:p>
            <a:r>
              <a:rPr lang="en-US" sz="1600" dirty="0">
                <a:latin typeface="Source Sans Pro" panose="020B0503030403020204" pitchFamily="34" charset="0"/>
                <a:ea typeface="Source Sans Pro" panose="020B0503030403020204" pitchFamily="34" charset="0"/>
              </a:rPr>
              <a:t>Their functions are:</a:t>
            </a:r>
          </a:p>
          <a:p>
            <a:pPr marL="285750" indent="-285750">
              <a:buFont typeface="Arial" panose="020B0604020202020204" pitchFamily="34" charset="0"/>
              <a:buChar char="•"/>
            </a:pPr>
            <a:r>
              <a:rPr lang="en-US" sz="1400" dirty="0">
                <a:latin typeface="Source Sans Pro" panose="020B0503030403020204" pitchFamily="34" charset="0"/>
                <a:ea typeface="Source Sans Pro" panose="020B0503030403020204" pitchFamily="34" charset="0"/>
              </a:rPr>
              <a:t>Communications hub and media conversion.</a:t>
            </a:r>
          </a:p>
          <a:p>
            <a:pPr marL="285750" indent="-285750">
              <a:buFont typeface="Arial" panose="020B0604020202020204" pitchFamily="34" charset="0"/>
              <a:buChar char="•"/>
            </a:pPr>
            <a:r>
              <a:rPr lang="en-US" sz="1400" dirty="0">
                <a:latin typeface="Source Sans Pro" panose="020B0503030403020204" pitchFamily="34" charset="0"/>
                <a:ea typeface="Source Sans Pro" panose="020B0503030403020204" pitchFamily="34" charset="0"/>
              </a:rPr>
              <a:t>Temporary data storage.</a:t>
            </a:r>
          </a:p>
          <a:p>
            <a:pPr marL="285750" indent="-285750">
              <a:buFont typeface="Arial" panose="020B0604020202020204" pitchFamily="34" charset="0"/>
              <a:buChar char="•"/>
            </a:pPr>
            <a:r>
              <a:rPr lang="en-US" sz="1400" dirty="0">
                <a:latin typeface="Source Sans Pro" panose="020B0503030403020204" pitchFamily="34" charset="0"/>
                <a:ea typeface="Source Sans Pro" panose="020B0503030403020204" pitchFamily="34" charset="0"/>
              </a:rPr>
              <a:t>Time synchronization in the controllers.</a:t>
            </a:r>
          </a:p>
          <a:p>
            <a:pPr marL="285750" indent="-285750">
              <a:buFont typeface="Arial" panose="020B0604020202020204" pitchFamily="34" charset="0"/>
              <a:buChar char="•"/>
            </a:pPr>
            <a:r>
              <a:rPr lang="en-US" sz="1400" dirty="0">
                <a:latin typeface="Source Sans Pro" panose="020B0503030403020204" pitchFamily="34" charset="0"/>
                <a:ea typeface="Source Sans Pro" panose="020B0503030403020204" pitchFamily="34" charset="0"/>
              </a:rPr>
              <a:t>Communication with the controllers.</a:t>
            </a:r>
            <a:endParaRPr lang="es-ES" sz="1200" dirty="0">
              <a:latin typeface="Source Sans Pro" panose="020B0503030403020204" pitchFamily="34" charset="0"/>
              <a:ea typeface="Source Sans Pro" panose="020B0503030403020204" pitchFamily="34" charset="0"/>
            </a:endParaRPr>
          </a:p>
        </p:txBody>
      </p:sp>
      <p:sp>
        <p:nvSpPr>
          <p:cNvPr id="29" name="QuadreDeText 28">
            <a:extLst>
              <a:ext uri="{FF2B5EF4-FFF2-40B4-BE49-F238E27FC236}">
                <a16:creationId xmlns:a16="http://schemas.microsoft.com/office/drawing/2014/main" id="{03D6770E-7D92-C7DA-015F-CB401058C869}"/>
              </a:ext>
            </a:extLst>
          </p:cNvPr>
          <p:cNvSpPr txBox="1"/>
          <p:nvPr/>
        </p:nvSpPr>
        <p:spPr>
          <a:xfrm>
            <a:off x="5875476" y="3001871"/>
            <a:ext cx="3045190" cy="2831544"/>
          </a:xfrm>
          <a:prstGeom prst="rect">
            <a:avLst/>
          </a:prstGeom>
          <a:noFill/>
        </p:spPr>
        <p:txBody>
          <a:bodyPr wrap="square" rtlCol="0">
            <a:spAutoFit/>
          </a:bodyPr>
          <a:lstStyle/>
          <a:p>
            <a:r>
              <a:rPr lang="en-US" sz="1600" dirty="0">
                <a:latin typeface="Source Sans Pro" panose="020B0503030403020204" pitchFamily="34" charset="0"/>
                <a:ea typeface="Source Sans Pro" panose="020B0503030403020204" pitchFamily="34" charset="0"/>
              </a:rPr>
              <a:t>This equipment is dedicated to the control of one or several crossings, with a specific protocol. </a:t>
            </a:r>
          </a:p>
          <a:p>
            <a:r>
              <a:rPr lang="en-US" sz="1600" dirty="0">
                <a:latin typeface="Source Sans Pro" panose="020B0503030403020204" pitchFamily="34" charset="0"/>
                <a:ea typeface="Source Sans Pro" panose="020B0503030403020204" pitchFamily="34" charset="0"/>
              </a:rPr>
              <a:t>Their functions are:</a:t>
            </a:r>
          </a:p>
          <a:p>
            <a:pPr marL="285750" indent="-285750">
              <a:buFont typeface="Arial" panose="020B0604020202020204" pitchFamily="34" charset="0"/>
              <a:buChar char="•"/>
            </a:pPr>
            <a:r>
              <a:rPr lang="en-US" sz="1400" dirty="0">
                <a:latin typeface="Source Sans Pro" panose="020B0503030403020204" pitchFamily="34" charset="0"/>
                <a:ea typeface="Source Sans Pro" panose="020B0503030403020204" pitchFamily="34" charset="0"/>
              </a:rPr>
              <a:t>They regulate signaling, following a cyclical scheme, normally periodic.</a:t>
            </a:r>
          </a:p>
          <a:p>
            <a:pPr marL="285750" indent="-285750">
              <a:buFont typeface="Arial" panose="020B0604020202020204" pitchFamily="34" charset="0"/>
              <a:buChar char="•"/>
            </a:pPr>
            <a:r>
              <a:rPr lang="en-US" sz="1400" dirty="0">
                <a:latin typeface="Source Sans Pro" panose="020B0503030403020204" pitchFamily="34" charset="0"/>
                <a:ea typeface="Source Sans Pro" panose="020B0503030403020204" pitchFamily="34" charset="0"/>
              </a:rPr>
              <a:t>They act commanded by the center through the zone control centers, or autonomously.</a:t>
            </a:r>
          </a:p>
          <a:p>
            <a:pPr marL="285750" indent="-285750">
              <a:buFont typeface="Arial" panose="020B0604020202020204" pitchFamily="34" charset="0"/>
              <a:buChar char="•"/>
            </a:pPr>
            <a:r>
              <a:rPr lang="en-US" sz="1400" dirty="0">
                <a:latin typeface="Source Sans Pro" panose="020B0503030403020204" pitchFamily="34" charset="0"/>
                <a:ea typeface="Source Sans Pro" panose="020B0503030403020204" pitchFamily="34" charset="0"/>
              </a:rPr>
              <a:t>They collect data from detectors.</a:t>
            </a:r>
            <a:endParaRPr lang="es-ES" sz="1200" dirty="0">
              <a:latin typeface="Source Sans Pro" panose="020B0503030403020204" pitchFamily="34" charset="0"/>
              <a:ea typeface="Source Sans Pro" panose="020B0503030403020204" pitchFamily="34" charset="0"/>
            </a:endParaRPr>
          </a:p>
        </p:txBody>
      </p:sp>
      <p:sp>
        <p:nvSpPr>
          <p:cNvPr id="2" name="Rectangle 1">
            <a:extLst>
              <a:ext uri="{FF2B5EF4-FFF2-40B4-BE49-F238E27FC236}">
                <a16:creationId xmlns:a16="http://schemas.microsoft.com/office/drawing/2014/main" id="{787F7090-1C8B-2410-0992-20B5F2B5F735}"/>
              </a:ext>
            </a:extLst>
          </p:cNvPr>
          <p:cNvSpPr>
            <a:spLocks noChangeArrowheads="1"/>
          </p:cNvSpPr>
          <p:nvPr/>
        </p:nvSpPr>
        <p:spPr bwMode="auto">
          <a:xfrm>
            <a:off x="0" y="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s-ES" altLang="es-E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altLang="es-E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6753214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22</a:t>
            </a:fld>
            <a:endParaRPr lang="ca-ES" noProof="0" dirty="0"/>
          </a:p>
        </p:txBody>
      </p:sp>
      <p:grpSp>
        <p:nvGrpSpPr>
          <p:cNvPr id="3" name="Group 2">
            <a:extLst>
              <a:ext uri="{FF2B5EF4-FFF2-40B4-BE49-F238E27FC236}">
                <a16:creationId xmlns:a16="http://schemas.microsoft.com/office/drawing/2014/main" id="{0AB68F22-0E59-6E5A-3C99-08EB8D4B9AE9}"/>
              </a:ext>
            </a:extLst>
          </p:cNvPr>
          <p:cNvGrpSpPr/>
          <p:nvPr/>
        </p:nvGrpSpPr>
        <p:grpSpPr>
          <a:xfrm>
            <a:off x="308925" y="6400805"/>
            <a:ext cx="5124466" cy="365922"/>
            <a:chOff x="277404" y="6222365"/>
            <a:chExt cx="7557511" cy="539657"/>
          </a:xfrm>
        </p:grpSpPr>
        <p:pic>
          <p:nvPicPr>
            <p:cNvPr id="5" name="image4.png">
              <a:extLst>
                <a:ext uri="{FF2B5EF4-FFF2-40B4-BE49-F238E27FC236}">
                  <a16:creationId xmlns:a16="http://schemas.microsoft.com/office/drawing/2014/main" id="{B6F7B76B-A6E9-D89F-0FE3-CCDF2188DC33}"/>
                </a:ext>
              </a:extLst>
            </p:cNvPr>
            <p:cNvPicPr/>
            <p:nvPr/>
          </p:nvPicPr>
          <p:blipFill>
            <a:blip r:embed="rId2"/>
            <a:srcRect/>
            <a:stretch>
              <a:fillRect/>
            </a:stretch>
          </p:blipFill>
          <p:spPr>
            <a:xfrm>
              <a:off x="1373258" y="6222365"/>
              <a:ext cx="6461657" cy="499110"/>
            </a:xfrm>
            <a:prstGeom prst="rect">
              <a:avLst/>
            </a:prstGeom>
          </p:spPr>
        </p:pic>
        <p:pic>
          <p:nvPicPr>
            <p:cNvPr id="7" name="image1.png" descr="A picture containing company name&#10;&#10;Description automatically generated">
              <a:extLst>
                <a:ext uri="{FF2B5EF4-FFF2-40B4-BE49-F238E27FC236}">
                  <a16:creationId xmlns:a16="http://schemas.microsoft.com/office/drawing/2014/main" id="{4267EAF8-852F-9622-9FEF-CC6736949CAA}"/>
                </a:ext>
              </a:extLst>
            </p:cNvPr>
            <p:cNvPicPr/>
            <p:nvPr/>
          </p:nvPicPr>
          <p:blipFill>
            <a:blip r:embed="rId3"/>
            <a:srcRect/>
            <a:stretch>
              <a:fillRect/>
            </a:stretch>
          </p:blipFill>
          <p:spPr>
            <a:xfrm>
              <a:off x="277404" y="6262913"/>
              <a:ext cx="850163" cy="499109"/>
            </a:xfrm>
            <a:prstGeom prst="rect">
              <a:avLst/>
            </a:prstGeom>
          </p:spPr>
        </p:pic>
      </p:grpSp>
      <p:sp>
        <p:nvSpPr>
          <p:cNvPr id="8" name="object 7">
            <a:extLst>
              <a:ext uri="{FF2B5EF4-FFF2-40B4-BE49-F238E27FC236}">
                <a16:creationId xmlns:a16="http://schemas.microsoft.com/office/drawing/2014/main" id="{2A2EE7B3-D867-34DF-6B75-9BA841CA2931}"/>
              </a:ext>
            </a:extLst>
          </p:cNvPr>
          <p:cNvSpPr txBox="1">
            <a:spLocks/>
          </p:cNvSpPr>
          <p:nvPr/>
        </p:nvSpPr>
        <p:spPr>
          <a:xfrm>
            <a:off x="308925" y="1028015"/>
            <a:ext cx="5399405" cy="320601"/>
          </a:xfrm>
          <a:prstGeom prst="rect">
            <a:avLst/>
          </a:prstGeom>
        </p:spPr>
        <p:txBody>
          <a:bodyPr vert="horz" wrap="square" lIns="0" tIns="12700" rIns="0" bIns="0" rtlCol="0" anchor="t">
            <a:spAutoFit/>
          </a:bodyPr>
          <a:lstStyle>
            <a:lvl1pPr marL="0" indent="0" algn="l" defTabSz="914400" rtl="0" eaLnBrk="1" latinLnBrk="0" hangingPunct="1">
              <a:spcBef>
                <a:spcPct val="0"/>
              </a:spcBef>
              <a:buFont typeface="+mj-lt"/>
              <a:buNone/>
              <a:defRPr sz="1800" b="1" kern="1200">
                <a:solidFill>
                  <a:srgbClr val="F17F09"/>
                </a:solidFill>
                <a:latin typeface="Source Sans Pro" charset="0"/>
                <a:ea typeface="Source Sans Pro" charset="0"/>
                <a:cs typeface="Source Sans Pro" charset="0"/>
              </a:defRPr>
            </a:lvl1pPr>
          </a:lstStyle>
          <a:p>
            <a:pPr marL="12700">
              <a:spcBef>
                <a:spcPts val="100"/>
              </a:spcBef>
            </a:pPr>
            <a:r>
              <a:rPr lang="ca-ES" sz="2000" spc="-10" dirty="0" err="1"/>
              <a:t>Levels</a:t>
            </a:r>
            <a:r>
              <a:rPr lang="ca-ES" sz="2000" spc="-10" dirty="0"/>
              <a:t> of control</a:t>
            </a:r>
            <a:endParaRPr lang="ca-ES" sz="2000" spc="-15" dirty="0"/>
          </a:p>
        </p:txBody>
      </p:sp>
      <p:sp>
        <p:nvSpPr>
          <p:cNvPr id="18" name="QuadreDeText 17">
            <a:extLst>
              <a:ext uri="{FF2B5EF4-FFF2-40B4-BE49-F238E27FC236}">
                <a16:creationId xmlns:a16="http://schemas.microsoft.com/office/drawing/2014/main" id="{D0869247-9C2E-1177-12DF-91DA537EF461}"/>
              </a:ext>
            </a:extLst>
          </p:cNvPr>
          <p:cNvSpPr txBox="1"/>
          <p:nvPr/>
        </p:nvSpPr>
        <p:spPr>
          <a:xfrm>
            <a:off x="308925" y="1483871"/>
            <a:ext cx="8347460" cy="923330"/>
          </a:xfrm>
          <a:prstGeom prst="rect">
            <a:avLst/>
          </a:prstGeom>
          <a:noFill/>
        </p:spPr>
        <p:txBody>
          <a:bodyPr wrap="square" rtlCol="0">
            <a:spAutoFit/>
          </a:bodyPr>
          <a:lstStyle/>
          <a:p>
            <a:pPr algn="just"/>
            <a:r>
              <a:rPr lang="en-US" dirty="0">
                <a:latin typeface="Source Sans Pro" panose="020B0503030403020204" pitchFamily="34" charset="0"/>
                <a:ea typeface="Source Sans Pro" panose="020B0503030403020204" pitchFamily="34" charset="0"/>
              </a:rPr>
              <a:t>Each layer or tier has specific equipment, capable of operating in isolated mode. This offers a high level of service but creates problems of synchronism and integrity of data and configurations.</a:t>
            </a:r>
            <a:endParaRPr lang="es-ES" dirty="0">
              <a:latin typeface="Source Sans Pro" panose="020B0503030403020204" pitchFamily="34" charset="0"/>
              <a:ea typeface="Source Sans Pro" panose="020B0503030403020204" pitchFamily="34" charset="0"/>
            </a:endParaRPr>
          </a:p>
        </p:txBody>
      </p:sp>
      <p:sp>
        <p:nvSpPr>
          <p:cNvPr id="20" name="QuadreDeText 19">
            <a:extLst>
              <a:ext uri="{FF2B5EF4-FFF2-40B4-BE49-F238E27FC236}">
                <a16:creationId xmlns:a16="http://schemas.microsoft.com/office/drawing/2014/main" id="{17B6F50C-C001-868D-D780-7FC93D39EE85}"/>
              </a:ext>
            </a:extLst>
          </p:cNvPr>
          <p:cNvSpPr txBox="1"/>
          <p:nvPr/>
        </p:nvSpPr>
        <p:spPr>
          <a:xfrm>
            <a:off x="900669" y="2582713"/>
            <a:ext cx="2933350" cy="369332"/>
          </a:xfrm>
          <a:prstGeom prst="rect">
            <a:avLst/>
          </a:prstGeom>
          <a:noFill/>
        </p:spPr>
        <p:txBody>
          <a:bodyPr wrap="square">
            <a:spAutoFit/>
          </a:bodyPr>
          <a:lstStyle/>
          <a:p>
            <a:pPr marL="12700">
              <a:lnSpc>
                <a:spcPct val="100000"/>
              </a:lnSpc>
              <a:spcBef>
                <a:spcPts val="100"/>
              </a:spcBef>
            </a:pPr>
            <a:r>
              <a:rPr lang="ca-ES" sz="1800" b="1" spc="-15" dirty="0">
                <a:solidFill>
                  <a:srgbClr val="EC7C30"/>
                </a:solidFill>
                <a:latin typeface="Source Sans Pro" panose="020B0503030403020204" pitchFamily="34" charset="0"/>
                <a:ea typeface="Source Sans Pro" panose="020B0503030403020204" pitchFamily="34" charset="0"/>
                <a:cs typeface="Arial"/>
              </a:rPr>
              <a:t>Technologies</a:t>
            </a:r>
            <a:endParaRPr lang="ca-ES" sz="1800" dirty="0">
              <a:solidFill>
                <a:srgbClr val="EC7C30"/>
              </a:solidFill>
              <a:latin typeface="Source Sans Pro" panose="020B0503030403020204" pitchFamily="34" charset="0"/>
              <a:ea typeface="Source Sans Pro" panose="020B0503030403020204" pitchFamily="34" charset="0"/>
              <a:cs typeface="Arial"/>
            </a:endParaRPr>
          </a:p>
        </p:txBody>
      </p:sp>
      <p:sp>
        <p:nvSpPr>
          <p:cNvPr id="22" name="QuadreDeText 21">
            <a:extLst>
              <a:ext uri="{FF2B5EF4-FFF2-40B4-BE49-F238E27FC236}">
                <a16:creationId xmlns:a16="http://schemas.microsoft.com/office/drawing/2014/main" id="{7194DA91-5BA0-D8B5-DE00-9C4AFD66EE5C}"/>
              </a:ext>
            </a:extLst>
          </p:cNvPr>
          <p:cNvSpPr txBox="1"/>
          <p:nvPr/>
        </p:nvSpPr>
        <p:spPr>
          <a:xfrm>
            <a:off x="4270396" y="3601835"/>
            <a:ext cx="2875868" cy="369332"/>
          </a:xfrm>
          <a:prstGeom prst="rect">
            <a:avLst/>
          </a:prstGeom>
          <a:noFill/>
        </p:spPr>
        <p:txBody>
          <a:bodyPr wrap="square">
            <a:spAutoFit/>
          </a:bodyPr>
          <a:lstStyle/>
          <a:p>
            <a:r>
              <a:rPr lang="ca-ES" b="1" spc="-5" dirty="0" err="1">
                <a:solidFill>
                  <a:srgbClr val="EC7C30"/>
                </a:solidFill>
                <a:latin typeface="Source Sans Pro" panose="020B0503030403020204" pitchFamily="34" charset="0"/>
                <a:ea typeface="Source Sans Pro" panose="020B0503030403020204" pitchFamily="34" charset="0"/>
                <a:cs typeface="Arial"/>
              </a:rPr>
              <a:t>Zone</a:t>
            </a:r>
            <a:r>
              <a:rPr lang="ca-ES" b="1" spc="-5" dirty="0">
                <a:solidFill>
                  <a:srgbClr val="EC7C30"/>
                </a:solidFill>
                <a:latin typeface="Source Sans Pro" panose="020B0503030403020204" pitchFamily="34" charset="0"/>
                <a:ea typeface="Source Sans Pro" panose="020B0503030403020204" pitchFamily="34" charset="0"/>
                <a:cs typeface="Arial"/>
              </a:rPr>
              <a:t> Centrals</a:t>
            </a:r>
          </a:p>
        </p:txBody>
      </p:sp>
      <p:sp>
        <p:nvSpPr>
          <p:cNvPr id="25" name="QuadreDeText 24">
            <a:extLst>
              <a:ext uri="{FF2B5EF4-FFF2-40B4-BE49-F238E27FC236}">
                <a16:creationId xmlns:a16="http://schemas.microsoft.com/office/drawing/2014/main" id="{467E0373-6302-9342-A618-E0CF10CB6EFE}"/>
              </a:ext>
            </a:extLst>
          </p:cNvPr>
          <p:cNvSpPr txBox="1"/>
          <p:nvPr/>
        </p:nvSpPr>
        <p:spPr>
          <a:xfrm>
            <a:off x="161453" y="2936774"/>
            <a:ext cx="3672566" cy="3046988"/>
          </a:xfrm>
          <a:prstGeom prst="rect">
            <a:avLst/>
          </a:prstGeom>
          <a:noFill/>
        </p:spPr>
        <p:txBody>
          <a:bodyPr wrap="square" rtlCol="0">
            <a:spAutoFit/>
          </a:bodyPr>
          <a:lstStyle/>
          <a:p>
            <a:r>
              <a:rPr lang="en-US" sz="1600" dirty="0">
                <a:latin typeface="Source Sans Pro" panose="020B0503030403020204" pitchFamily="34" charset="0"/>
                <a:ea typeface="Source Sans Pro" panose="020B0503030403020204" pitchFamily="34" charset="0"/>
              </a:rPr>
              <a:t>Control </a:t>
            </a:r>
            <a:r>
              <a:rPr lang="en-US" sz="1600" dirty="0" err="1">
                <a:latin typeface="Source Sans Pro" panose="020B0503030403020204" pitchFamily="34" charset="0"/>
                <a:ea typeface="Source Sans Pro" panose="020B0503030403020204" pitchFamily="34" charset="0"/>
              </a:rPr>
              <a:t>centres</a:t>
            </a:r>
            <a:r>
              <a:rPr lang="en-US" sz="1600" dirty="0">
                <a:latin typeface="Source Sans Pro" panose="020B0503030403020204" pitchFamily="34" charset="0"/>
                <a:ea typeface="Source Sans Pro" panose="020B0503030403020204" pitchFamily="34" charset="0"/>
              </a:rPr>
              <a:t> are n-tier models, with a database layer common to a number of services and applications, typically Windows.</a:t>
            </a:r>
          </a:p>
          <a:p>
            <a:r>
              <a:rPr lang="en-US" sz="1600" dirty="0">
                <a:latin typeface="Source Sans Pro" panose="020B0503030403020204" pitchFamily="34" charset="0"/>
                <a:ea typeface="Source Sans Pro" panose="020B0503030403020204" pitchFamily="34" charset="0"/>
              </a:rPr>
              <a:t>Zone control </a:t>
            </a:r>
            <a:r>
              <a:rPr lang="en-US" sz="1600" dirty="0" err="1">
                <a:latin typeface="Source Sans Pro" panose="020B0503030403020204" pitchFamily="34" charset="0"/>
                <a:ea typeface="Source Sans Pro" panose="020B0503030403020204" pitchFamily="34" charset="0"/>
              </a:rPr>
              <a:t>centres</a:t>
            </a:r>
            <a:r>
              <a:rPr lang="en-US" sz="1600" dirty="0">
                <a:latin typeface="Source Sans Pro" panose="020B0503030403020204" pitchFamily="34" charset="0"/>
                <a:ea typeface="Source Sans Pro" panose="020B0503030403020204" pitchFamily="34" charset="0"/>
              </a:rPr>
              <a:t> are typically deployed on an industrial PC or on dedicated hardware, usually with a Linux or similar system.</a:t>
            </a:r>
          </a:p>
          <a:p>
            <a:r>
              <a:rPr lang="en-US" sz="1600" dirty="0">
                <a:latin typeface="Source Sans Pro" panose="020B0503030403020204" pitchFamily="34" charset="0"/>
                <a:ea typeface="Source Sans Pro" panose="020B0503030403020204" pitchFamily="34" charset="0"/>
              </a:rPr>
              <a:t>Controllers are specifically designed equipment. Their </a:t>
            </a:r>
            <a:r>
              <a:rPr lang="en-US" sz="1600" dirty="0" err="1">
                <a:latin typeface="Source Sans Pro" panose="020B0503030403020204" pitchFamily="34" charset="0"/>
                <a:ea typeface="Source Sans Pro" panose="020B0503030403020204" pitchFamily="34" charset="0"/>
              </a:rPr>
              <a:t>behaviour</a:t>
            </a:r>
            <a:r>
              <a:rPr lang="en-US" sz="1600" dirty="0">
                <a:latin typeface="Source Sans Pro" panose="020B0503030403020204" pitchFamily="34" charset="0"/>
                <a:ea typeface="Source Sans Pro" panose="020B0503030403020204" pitchFamily="34" charset="0"/>
              </a:rPr>
              <a:t> depends on the standard they follow. They are usually not compatible.</a:t>
            </a:r>
            <a:endParaRPr lang="es-ES" sz="1600" dirty="0">
              <a:latin typeface="Source Sans Pro" panose="020B0503030403020204" pitchFamily="34" charset="0"/>
              <a:ea typeface="Source Sans Pro" panose="020B0503030403020204" pitchFamily="34" charset="0"/>
            </a:endParaRPr>
          </a:p>
        </p:txBody>
      </p:sp>
      <p:pic>
        <p:nvPicPr>
          <p:cNvPr id="9" name="Imatge 8">
            <a:extLst>
              <a:ext uri="{FF2B5EF4-FFF2-40B4-BE49-F238E27FC236}">
                <a16:creationId xmlns:a16="http://schemas.microsoft.com/office/drawing/2014/main" id="{0290EBBD-26E6-3A09-F26E-2FA5B97FB137}"/>
              </a:ext>
            </a:extLst>
          </p:cNvPr>
          <p:cNvPicPr>
            <a:picLocks noChangeAspect="1"/>
          </p:cNvPicPr>
          <p:nvPr/>
        </p:nvPicPr>
        <p:blipFill>
          <a:blip r:embed="rId4"/>
          <a:stretch>
            <a:fillRect/>
          </a:stretch>
        </p:blipFill>
        <p:spPr>
          <a:xfrm>
            <a:off x="3834019" y="3319087"/>
            <a:ext cx="5260825" cy="2442232"/>
          </a:xfrm>
          <a:prstGeom prst="rect">
            <a:avLst/>
          </a:prstGeom>
        </p:spPr>
      </p:pic>
    </p:spTree>
    <p:extLst>
      <p:ext uri="{BB962C8B-B14F-4D97-AF65-F5344CB8AC3E}">
        <p14:creationId xmlns:p14="http://schemas.microsoft.com/office/powerpoint/2010/main" val="11010667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23</a:t>
            </a:fld>
            <a:endParaRPr lang="ca-ES" noProof="0" dirty="0"/>
          </a:p>
        </p:txBody>
      </p:sp>
      <p:grpSp>
        <p:nvGrpSpPr>
          <p:cNvPr id="3" name="Group 2">
            <a:extLst>
              <a:ext uri="{FF2B5EF4-FFF2-40B4-BE49-F238E27FC236}">
                <a16:creationId xmlns:a16="http://schemas.microsoft.com/office/drawing/2014/main" id="{0AB68F22-0E59-6E5A-3C99-08EB8D4B9AE9}"/>
              </a:ext>
            </a:extLst>
          </p:cNvPr>
          <p:cNvGrpSpPr/>
          <p:nvPr/>
        </p:nvGrpSpPr>
        <p:grpSpPr>
          <a:xfrm>
            <a:off x="308925" y="6400805"/>
            <a:ext cx="5124466" cy="365922"/>
            <a:chOff x="277404" y="6222365"/>
            <a:chExt cx="7557511" cy="539657"/>
          </a:xfrm>
        </p:grpSpPr>
        <p:pic>
          <p:nvPicPr>
            <p:cNvPr id="5" name="image4.png">
              <a:extLst>
                <a:ext uri="{FF2B5EF4-FFF2-40B4-BE49-F238E27FC236}">
                  <a16:creationId xmlns:a16="http://schemas.microsoft.com/office/drawing/2014/main" id="{B6F7B76B-A6E9-D89F-0FE3-CCDF2188DC33}"/>
                </a:ext>
              </a:extLst>
            </p:cNvPr>
            <p:cNvPicPr/>
            <p:nvPr/>
          </p:nvPicPr>
          <p:blipFill>
            <a:blip r:embed="rId2"/>
            <a:srcRect/>
            <a:stretch>
              <a:fillRect/>
            </a:stretch>
          </p:blipFill>
          <p:spPr>
            <a:xfrm>
              <a:off x="1373258" y="6222365"/>
              <a:ext cx="6461657" cy="499110"/>
            </a:xfrm>
            <a:prstGeom prst="rect">
              <a:avLst/>
            </a:prstGeom>
          </p:spPr>
        </p:pic>
        <p:pic>
          <p:nvPicPr>
            <p:cNvPr id="7" name="image1.png" descr="A picture containing company name&#10;&#10;Description automatically generated">
              <a:extLst>
                <a:ext uri="{FF2B5EF4-FFF2-40B4-BE49-F238E27FC236}">
                  <a16:creationId xmlns:a16="http://schemas.microsoft.com/office/drawing/2014/main" id="{4267EAF8-852F-9622-9FEF-CC6736949CAA}"/>
                </a:ext>
              </a:extLst>
            </p:cNvPr>
            <p:cNvPicPr/>
            <p:nvPr/>
          </p:nvPicPr>
          <p:blipFill>
            <a:blip r:embed="rId3"/>
            <a:srcRect/>
            <a:stretch>
              <a:fillRect/>
            </a:stretch>
          </p:blipFill>
          <p:spPr>
            <a:xfrm>
              <a:off x="277404" y="6262913"/>
              <a:ext cx="850163" cy="499109"/>
            </a:xfrm>
            <a:prstGeom prst="rect">
              <a:avLst/>
            </a:prstGeom>
          </p:spPr>
        </p:pic>
      </p:grpSp>
      <p:sp>
        <p:nvSpPr>
          <p:cNvPr id="8" name="object 7">
            <a:extLst>
              <a:ext uri="{FF2B5EF4-FFF2-40B4-BE49-F238E27FC236}">
                <a16:creationId xmlns:a16="http://schemas.microsoft.com/office/drawing/2014/main" id="{2A2EE7B3-D867-34DF-6B75-9BA841CA2931}"/>
              </a:ext>
            </a:extLst>
          </p:cNvPr>
          <p:cNvSpPr txBox="1">
            <a:spLocks/>
          </p:cNvSpPr>
          <p:nvPr/>
        </p:nvSpPr>
        <p:spPr>
          <a:xfrm>
            <a:off x="308925" y="1028015"/>
            <a:ext cx="5399405" cy="320601"/>
          </a:xfrm>
          <a:prstGeom prst="rect">
            <a:avLst/>
          </a:prstGeom>
        </p:spPr>
        <p:txBody>
          <a:bodyPr vert="horz" wrap="square" lIns="0" tIns="12700" rIns="0" bIns="0" rtlCol="0" anchor="t">
            <a:spAutoFit/>
          </a:bodyPr>
          <a:lstStyle>
            <a:lvl1pPr marL="0" indent="0" algn="l" defTabSz="914400" rtl="0" eaLnBrk="1" latinLnBrk="0" hangingPunct="1">
              <a:spcBef>
                <a:spcPct val="0"/>
              </a:spcBef>
              <a:buFont typeface="+mj-lt"/>
              <a:buNone/>
              <a:defRPr sz="1800" b="1" kern="1200">
                <a:solidFill>
                  <a:srgbClr val="F17F09"/>
                </a:solidFill>
                <a:latin typeface="Source Sans Pro" charset="0"/>
                <a:ea typeface="Source Sans Pro" charset="0"/>
                <a:cs typeface="Source Sans Pro" charset="0"/>
              </a:defRPr>
            </a:lvl1pPr>
          </a:lstStyle>
          <a:p>
            <a:pPr marL="12700">
              <a:spcBef>
                <a:spcPts val="100"/>
              </a:spcBef>
            </a:pPr>
            <a:r>
              <a:rPr lang="ca-ES" sz="2000" spc="-15" dirty="0"/>
              <a:t>Centre software</a:t>
            </a:r>
          </a:p>
        </p:txBody>
      </p:sp>
      <p:sp>
        <p:nvSpPr>
          <p:cNvPr id="18" name="QuadreDeText 17">
            <a:extLst>
              <a:ext uri="{FF2B5EF4-FFF2-40B4-BE49-F238E27FC236}">
                <a16:creationId xmlns:a16="http://schemas.microsoft.com/office/drawing/2014/main" id="{D0869247-9C2E-1177-12DF-91DA537EF461}"/>
              </a:ext>
            </a:extLst>
          </p:cNvPr>
          <p:cNvSpPr txBox="1"/>
          <p:nvPr/>
        </p:nvSpPr>
        <p:spPr>
          <a:xfrm>
            <a:off x="308925" y="1483871"/>
            <a:ext cx="8347460" cy="923330"/>
          </a:xfrm>
          <a:prstGeom prst="rect">
            <a:avLst/>
          </a:prstGeom>
          <a:noFill/>
        </p:spPr>
        <p:txBody>
          <a:bodyPr wrap="square" rtlCol="0">
            <a:spAutoFit/>
          </a:bodyPr>
          <a:lstStyle/>
          <a:p>
            <a:pPr algn="just"/>
            <a:r>
              <a:rPr lang="en-US" dirty="0">
                <a:latin typeface="Source Sans Pro" panose="020B0503030403020204" pitchFamily="34" charset="0"/>
                <a:ea typeface="Source Sans Pro" panose="020B0503030403020204" pitchFamily="34" charset="0"/>
              </a:rPr>
              <a:t>They usually consist of a </a:t>
            </a:r>
            <a:r>
              <a:rPr lang="en-US" dirty="0" err="1">
                <a:latin typeface="Source Sans Pro" panose="020B0503030403020204" pitchFamily="34" charset="0"/>
                <a:ea typeface="Source Sans Pro" panose="020B0503030403020204" pitchFamily="34" charset="0"/>
              </a:rPr>
              <a:t>backoffice</a:t>
            </a:r>
            <a:r>
              <a:rPr lang="en-US" dirty="0">
                <a:latin typeface="Source Sans Pro" panose="020B0503030403020204" pitchFamily="34" charset="0"/>
                <a:ea typeface="Source Sans Pro" panose="020B0503030403020204" pitchFamily="34" charset="0"/>
              </a:rPr>
              <a:t> with storage applications and services, plus one or more </a:t>
            </a:r>
            <a:r>
              <a:rPr lang="en-US" dirty="0" err="1">
                <a:latin typeface="Source Sans Pro" panose="020B0503030403020204" pitchFamily="34" charset="0"/>
                <a:ea typeface="Source Sans Pro" panose="020B0503030403020204" pitchFamily="34" charset="0"/>
              </a:rPr>
              <a:t>visualisation</a:t>
            </a:r>
            <a:r>
              <a:rPr lang="en-US" dirty="0">
                <a:latin typeface="Source Sans Pro" panose="020B0503030403020204" pitchFamily="34" charset="0"/>
                <a:ea typeface="Source Sans Pro" panose="020B0503030403020204" pitchFamily="34" charset="0"/>
              </a:rPr>
              <a:t> applications, from which to operate the system in a user-friendly and graphical way.</a:t>
            </a:r>
            <a:endParaRPr lang="es-ES" dirty="0">
              <a:latin typeface="Source Sans Pro" panose="020B0503030403020204" pitchFamily="34" charset="0"/>
              <a:ea typeface="Source Sans Pro" panose="020B0503030403020204" pitchFamily="34" charset="0"/>
            </a:endParaRPr>
          </a:p>
        </p:txBody>
      </p:sp>
      <p:sp>
        <p:nvSpPr>
          <p:cNvPr id="20" name="QuadreDeText 19">
            <a:extLst>
              <a:ext uri="{FF2B5EF4-FFF2-40B4-BE49-F238E27FC236}">
                <a16:creationId xmlns:a16="http://schemas.microsoft.com/office/drawing/2014/main" id="{17B6F50C-C001-868D-D780-7FC93D39EE85}"/>
              </a:ext>
            </a:extLst>
          </p:cNvPr>
          <p:cNvSpPr txBox="1"/>
          <p:nvPr/>
        </p:nvSpPr>
        <p:spPr>
          <a:xfrm>
            <a:off x="885389" y="2525579"/>
            <a:ext cx="2933350" cy="369332"/>
          </a:xfrm>
          <a:prstGeom prst="rect">
            <a:avLst/>
          </a:prstGeom>
          <a:noFill/>
        </p:spPr>
        <p:txBody>
          <a:bodyPr wrap="square">
            <a:spAutoFit/>
          </a:bodyPr>
          <a:lstStyle/>
          <a:p>
            <a:pPr marL="12700">
              <a:lnSpc>
                <a:spcPct val="100000"/>
              </a:lnSpc>
              <a:spcBef>
                <a:spcPts val="100"/>
              </a:spcBef>
            </a:pPr>
            <a:r>
              <a:rPr lang="ca-ES" sz="1800" b="1" spc="-5" dirty="0" err="1">
                <a:solidFill>
                  <a:srgbClr val="EC7C30"/>
                </a:solidFill>
                <a:latin typeface="Source Sans Pro" panose="020B0503030403020204" pitchFamily="34" charset="0"/>
                <a:ea typeface="Source Sans Pro" panose="020B0503030403020204" pitchFamily="34" charset="0"/>
                <a:cs typeface="Arial"/>
              </a:rPr>
              <a:t>Features</a:t>
            </a:r>
            <a:endParaRPr lang="ca-ES" sz="1800" dirty="0">
              <a:solidFill>
                <a:srgbClr val="EC7C30"/>
              </a:solidFill>
              <a:latin typeface="Source Sans Pro" panose="020B0503030403020204" pitchFamily="34" charset="0"/>
              <a:ea typeface="Source Sans Pro" panose="020B0503030403020204" pitchFamily="34" charset="0"/>
              <a:cs typeface="Arial"/>
            </a:endParaRPr>
          </a:p>
        </p:txBody>
      </p:sp>
      <p:sp>
        <p:nvSpPr>
          <p:cNvPr id="25" name="QuadreDeText 24">
            <a:extLst>
              <a:ext uri="{FF2B5EF4-FFF2-40B4-BE49-F238E27FC236}">
                <a16:creationId xmlns:a16="http://schemas.microsoft.com/office/drawing/2014/main" id="{467E0373-6302-9342-A618-E0CF10CB6EFE}"/>
              </a:ext>
            </a:extLst>
          </p:cNvPr>
          <p:cNvSpPr txBox="1"/>
          <p:nvPr/>
        </p:nvSpPr>
        <p:spPr>
          <a:xfrm>
            <a:off x="246224" y="2825306"/>
            <a:ext cx="3672566" cy="2308324"/>
          </a:xfrm>
          <a:prstGeom prst="rect">
            <a:avLst/>
          </a:prstGeom>
          <a:noFill/>
        </p:spPr>
        <p:txBody>
          <a:bodyPr wrap="square" rtlCol="0">
            <a:spAutoFit/>
          </a:bodyPr>
          <a:lstStyle/>
          <a:p>
            <a:r>
              <a:rPr lang="en-US" sz="1600" dirty="0">
                <a:latin typeface="Source Sans Pro" panose="020B0503030403020204" pitchFamily="34" charset="0"/>
                <a:ea typeface="Source Sans Pro" panose="020B0503030403020204" pitchFamily="34" charset="0"/>
              </a:rPr>
              <a:t>The most common in this type </a:t>
            </a:r>
            <a:r>
              <a:rPr lang="en-US" sz="1600" dirty="0" err="1">
                <a:latin typeface="Source Sans Pro" panose="020B0503030403020204" pitchFamily="34" charset="0"/>
                <a:ea typeface="Source Sans Pro" panose="020B0503030403020204" pitchFamily="34" charset="0"/>
              </a:rPr>
              <a:t>ofsoftware</a:t>
            </a:r>
            <a:r>
              <a:rPr lang="en-US" sz="1600" dirty="0">
                <a:latin typeface="Source Sans Pro" panose="020B0503030403020204" pitchFamily="34" charset="0"/>
                <a:ea typeface="Source Sans Pro" panose="020B0503030403020204" pitchFamily="34" charset="0"/>
              </a:rPr>
              <a:t> is to be found:</a:t>
            </a:r>
          </a:p>
          <a:p>
            <a:r>
              <a:rPr lang="en-US" sz="1600" dirty="0">
                <a:latin typeface="Source Sans Pro" panose="020B0503030403020204" pitchFamily="34" charset="0"/>
                <a:ea typeface="Source Sans Pro" panose="020B0503030403020204" pitchFamily="34" charset="0"/>
              </a:rPr>
              <a:t>Windows applications and interfaces, installed on the operators' computers.</a:t>
            </a:r>
          </a:p>
          <a:p>
            <a:r>
              <a:rPr lang="en-US" sz="1600" dirty="0">
                <a:latin typeface="Source Sans Pro" panose="020B0503030403020204" pitchFamily="34" charset="0"/>
                <a:ea typeface="Source Sans Pro" panose="020B0503030403020204" pitchFamily="34" charset="0"/>
              </a:rPr>
              <a:t>Windows or Linux servers, serving these applications, on the room's servers.</a:t>
            </a:r>
          </a:p>
          <a:p>
            <a:r>
              <a:rPr lang="en-US" sz="1600" dirty="0">
                <a:latin typeface="Source Sans Pro" panose="020B0503030403020204" pitchFamily="34" charset="0"/>
                <a:ea typeface="Source Sans Pro" panose="020B0503030403020204" pitchFamily="34" charset="0"/>
              </a:rPr>
              <a:t>Very limited connectivity from the outside, usually using remote access applications.</a:t>
            </a:r>
            <a:endParaRPr lang="es-ES" sz="1600" dirty="0">
              <a:latin typeface="Source Sans Pro" panose="020B0503030403020204" pitchFamily="34" charset="0"/>
              <a:ea typeface="Source Sans Pro" panose="020B0503030403020204" pitchFamily="34" charset="0"/>
            </a:endParaRPr>
          </a:p>
        </p:txBody>
      </p:sp>
      <p:pic>
        <p:nvPicPr>
          <p:cNvPr id="2" name="Imatge 1">
            <a:extLst>
              <a:ext uri="{FF2B5EF4-FFF2-40B4-BE49-F238E27FC236}">
                <a16:creationId xmlns:a16="http://schemas.microsoft.com/office/drawing/2014/main" id="{AA1A640D-C835-6AB5-7418-29DA61925463}"/>
              </a:ext>
            </a:extLst>
          </p:cNvPr>
          <p:cNvPicPr>
            <a:picLocks noChangeAspect="1"/>
          </p:cNvPicPr>
          <p:nvPr/>
        </p:nvPicPr>
        <p:blipFill>
          <a:blip r:embed="rId4"/>
          <a:stretch>
            <a:fillRect/>
          </a:stretch>
        </p:blipFill>
        <p:spPr>
          <a:xfrm>
            <a:off x="3708000" y="2785177"/>
            <a:ext cx="5436000" cy="2954542"/>
          </a:xfrm>
          <a:prstGeom prst="rect">
            <a:avLst/>
          </a:prstGeom>
        </p:spPr>
      </p:pic>
    </p:spTree>
    <p:extLst>
      <p:ext uri="{BB962C8B-B14F-4D97-AF65-F5344CB8AC3E}">
        <p14:creationId xmlns:p14="http://schemas.microsoft.com/office/powerpoint/2010/main" val="42221206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24</a:t>
            </a:fld>
            <a:endParaRPr lang="ca-ES" noProof="0" dirty="0"/>
          </a:p>
        </p:txBody>
      </p:sp>
      <p:grpSp>
        <p:nvGrpSpPr>
          <p:cNvPr id="3" name="Group 2">
            <a:extLst>
              <a:ext uri="{FF2B5EF4-FFF2-40B4-BE49-F238E27FC236}">
                <a16:creationId xmlns:a16="http://schemas.microsoft.com/office/drawing/2014/main" id="{0AB68F22-0E59-6E5A-3C99-08EB8D4B9AE9}"/>
              </a:ext>
            </a:extLst>
          </p:cNvPr>
          <p:cNvGrpSpPr/>
          <p:nvPr/>
        </p:nvGrpSpPr>
        <p:grpSpPr>
          <a:xfrm>
            <a:off x="308925" y="6400805"/>
            <a:ext cx="5124466" cy="365922"/>
            <a:chOff x="277404" y="6222365"/>
            <a:chExt cx="7557511" cy="539657"/>
          </a:xfrm>
        </p:grpSpPr>
        <p:pic>
          <p:nvPicPr>
            <p:cNvPr id="5" name="image4.png">
              <a:extLst>
                <a:ext uri="{FF2B5EF4-FFF2-40B4-BE49-F238E27FC236}">
                  <a16:creationId xmlns:a16="http://schemas.microsoft.com/office/drawing/2014/main" id="{B6F7B76B-A6E9-D89F-0FE3-CCDF2188DC33}"/>
                </a:ext>
              </a:extLst>
            </p:cNvPr>
            <p:cNvPicPr/>
            <p:nvPr/>
          </p:nvPicPr>
          <p:blipFill>
            <a:blip r:embed="rId2"/>
            <a:srcRect/>
            <a:stretch>
              <a:fillRect/>
            </a:stretch>
          </p:blipFill>
          <p:spPr>
            <a:xfrm>
              <a:off x="1373258" y="6222365"/>
              <a:ext cx="6461657" cy="499110"/>
            </a:xfrm>
            <a:prstGeom prst="rect">
              <a:avLst/>
            </a:prstGeom>
          </p:spPr>
        </p:pic>
        <p:pic>
          <p:nvPicPr>
            <p:cNvPr id="7" name="image1.png" descr="A picture containing company name&#10;&#10;Description automatically generated">
              <a:extLst>
                <a:ext uri="{FF2B5EF4-FFF2-40B4-BE49-F238E27FC236}">
                  <a16:creationId xmlns:a16="http://schemas.microsoft.com/office/drawing/2014/main" id="{4267EAF8-852F-9622-9FEF-CC6736949CAA}"/>
                </a:ext>
              </a:extLst>
            </p:cNvPr>
            <p:cNvPicPr/>
            <p:nvPr/>
          </p:nvPicPr>
          <p:blipFill>
            <a:blip r:embed="rId3"/>
            <a:srcRect/>
            <a:stretch>
              <a:fillRect/>
            </a:stretch>
          </p:blipFill>
          <p:spPr>
            <a:xfrm>
              <a:off x="277404" y="6262913"/>
              <a:ext cx="850163" cy="499109"/>
            </a:xfrm>
            <a:prstGeom prst="rect">
              <a:avLst/>
            </a:prstGeom>
          </p:spPr>
        </p:pic>
      </p:grpSp>
      <p:sp>
        <p:nvSpPr>
          <p:cNvPr id="8" name="object 7">
            <a:extLst>
              <a:ext uri="{FF2B5EF4-FFF2-40B4-BE49-F238E27FC236}">
                <a16:creationId xmlns:a16="http://schemas.microsoft.com/office/drawing/2014/main" id="{2A2EE7B3-D867-34DF-6B75-9BA841CA2931}"/>
              </a:ext>
            </a:extLst>
          </p:cNvPr>
          <p:cNvSpPr txBox="1">
            <a:spLocks/>
          </p:cNvSpPr>
          <p:nvPr/>
        </p:nvSpPr>
        <p:spPr>
          <a:xfrm>
            <a:off x="308925" y="1028015"/>
            <a:ext cx="5399405" cy="320601"/>
          </a:xfrm>
          <a:prstGeom prst="rect">
            <a:avLst/>
          </a:prstGeom>
        </p:spPr>
        <p:txBody>
          <a:bodyPr vert="horz" wrap="square" lIns="0" tIns="12700" rIns="0" bIns="0" rtlCol="0" anchor="t">
            <a:spAutoFit/>
          </a:bodyPr>
          <a:lstStyle>
            <a:lvl1pPr marL="0" indent="0" algn="l" defTabSz="914400" rtl="0" eaLnBrk="1" latinLnBrk="0" hangingPunct="1">
              <a:spcBef>
                <a:spcPct val="0"/>
              </a:spcBef>
              <a:buFont typeface="+mj-lt"/>
              <a:buNone/>
              <a:defRPr sz="1800" b="1" kern="1200">
                <a:solidFill>
                  <a:srgbClr val="F17F09"/>
                </a:solidFill>
                <a:latin typeface="Source Sans Pro" charset="0"/>
                <a:ea typeface="Source Sans Pro" charset="0"/>
                <a:cs typeface="Source Sans Pro" charset="0"/>
              </a:defRPr>
            </a:lvl1pPr>
          </a:lstStyle>
          <a:p>
            <a:pPr marL="12700">
              <a:spcBef>
                <a:spcPts val="100"/>
              </a:spcBef>
            </a:pPr>
            <a:r>
              <a:rPr lang="es-ES" sz="2000" spc="-5" dirty="0" err="1"/>
              <a:t>Problems</a:t>
            </a:r>
            <a:r>
              <a:rPr lang="es-ES" sz="2000" spc="-5" dirty="0"/>
              <a:t> </a:t>
            </a:r>
            <a:r>
              <a:rPr lang="es-ES" sz="2000" spc="-5" dirty="0" err="1"/>
              <a:t>of</a:t>
            </a:r>
            <a:r>
              <a:rPr lang="es-ES" sz="2000" spc="-5" dirty="0"/>
              <a:t> </a:t>
            </a:r>
            <a:r>
              <a:rPr lang="es-ES" sz="2000" spc="-5" dirty="0" err="1"/>
              <a:t>classical</a:t>
            </a:r>
            <a:r>
              <a:rPr lang="es-ES" sz="2000" spc="-5" dirty="0"/>
              <a:t> </a:t>
            </a:r>
            <a:r>
              <a:rPr lang="es-ES" sz="2000" spc="-5" dirty="0" err="1"/>
              <a:t>systems</a:t>
            </a:r>
            <a:endParaRPr lang="ca-ES" sz="2000" spc="-15" dirty="0"/>
          </a:p>
        </p:txBody>
      </p:sp>
      <p:sp>
        <p:nvSpPr>
          <p:cNvPr id="20" name="QuadreDeText 19">
            <a:extLst>
              <a:ext uri="{FF2B5EF4-FFF2-40B4-BE49-F238E27FC236}">
                <a16:creationId xmlns:a16="http://schemas.microsoft.com/office/drawing/2014/main" id="{17B6F50C-C001-868D-D780-7FC93D39EE85}"/>
              </a:ext>
            </a:extLst>
          </p:cNvPr>
          <p:cNvSpPr txBox="1"/>
          <p:nvPr/>
        </p:nvSpPr>
        <p:spPr>
          <a:xfrm>
            <a:off x="473958" y="1874768"/>
            <a:ext cx="2933350" cy="369332"/>
          </a:xfrm>
          <a:prstGeom prst="rect">
            <a:avLst/>
          </a:prstGeom>
          <a:noFill/>
        </p:spPr>
        <p:txBody>
          <a:bodyPr wrap="square">
            <a:spAutoFit/>
          </a:bodyPr>
          <a:lstStyle/>
          <a:p>
            <a:pPr marL="12700">
              <a:lnSpc>
                <a:spcPct val="100000"/>
              </a:lnSpc>
              <a:spcBef>
                <a:spcPts val="100"/>
              </a:spcBef>
            </a:pPr>
            <a:r>
              <a:rPr lang="ca-ES" sz="1800" b="1" spc="-5" dirty="0">
                <a:solidFill>
                  <a:srgbClr val="EC7C30"/>
                </a:solidFill>
                <a:latin typeface="Source Sans Pro" panose="020B0503030403020204" pitchFamily="34" charset="0"/>
                <a:ea typeface="Source Sans Pro" panose="020B0503030403020204" pitchFamily="34" charset="0"/>
                <a:cs typeface="Arial"/>
              </a:rPr>
              <a:t>Control centre</a:t>
            </a:r>
            <a:endParaRPr lang="ca-ES" sz="1800" dirty="0">
              <a:solidFill>
                <a:srgbClr val="EC7C30"/>
              </a:solidFill>
              <a:latin typeface="Source Sans Pro" panose="020B0503030403020204" pitchFamily="34" charset="0"/>
              <a:ea typeface="Source Sans Pro" panose="020B0503030403020204" pitchFamily="34" charset="0"/>
              <a:cs typeface="Arial"/>
            </a:endParaRPr>
          </a:p>
        </p:txBody>
      </p:sp>
      <p:sp>
        <p:nvSpPr>
          <p:cNvPr id="22" name="QuadreDeText 21">
            <a:extLst>
              <a:ext uri="{FF2B5EF4-FFF2-40B4-BE49-F238E27FC236}">
                <a16:creationId xmlns:a16="http://schemas.microsoft.com/office/drawing/2014/main" id="{7194DA91-5BA0-D8B5-DE00-9C4AFD66EE5C}"/>
              </a:ext>
            </a:extLst>
          </p:cNvPr>
          <p:cNvSpPr txBox="1"/>
          <p:nvPr/>
        </p:nvSpPr>
        <p:spPr>
          <a:xfrm>
            <a:off x="3335607" y="1870778"/>
            <a:ext cx="2875868" cy="369332"/>
          </a:xfrm>
          <a:prstGeom prst="rect">
            <a:avLst/>
          </a:prstGeom>
          <a:noFill/>
        </p:spPr>
        <p:txBody>
          <a:bodyPr wrap="square">
            <a:spAutoFit/>
          </a:bodyPr>
          <a:lstStyle/>
          <a:p>
            <a:r>
              <a:rPr lang="ca-ES" sz="1800" b="1" spc="-5" dirty="0" err="1">
                <a:solidFill>
                  <a:srgbClr val="EC7C30"/>
                </a:solidFill>
                <a:latin typeface="Source Sans Pro" panose="020B0503030403020204" pitchFamily="34" charset="0"/>
                <a:ea typeface="Source Sans Pro" panose="020B0503030403020204" pitchFamily="34" charset="0"/>
                <a:cs typeface="Arial"/>
              </a:rPr>
              <a:t>Zone</a:t>
            </a:r>
            <a:r>
              <a:rPr lang="ca-ES" sz="1800" b="1" spc="-5" dirty="0">
                <a:solidFill>
                  <a:srgbClr val="EC7C30"/>
                </a:solidFill>
                <a:latin typeface="Source Sans Pro" panose="020B0503030403020204" pitchFamily="34" charset="0"/>
                <a:ea typeface="Source Sans Pro" panose="020B0503030403020204" pitchFamily="34" charset="0"/>
                <a:cs typeface="Arial"/>
              </a:rPr>
              <a:t> Centrals</a:t>
            </a:r>
            <a:endParaRPr lang="ca-ES" b="1" spc="-5" dirty="0">
              <a:solidFill>
                <a:srgbClr val="EC7C30"/>
              </a:solidFill>
              <a:latin typeface="Source Sans Pro" panose="020B0503030403020204" pitchFamily="34" charset="0"/>
              <a:ea typeface="Source Sans Pro" panose="020B0503030403020204" pitchFamily="34" charset="0"/>
              <a:cs typeface="Arial"/>
            </a:endParaRPr>
          </a:p>
        </p:txBody>
      </p:sp>
      <p:sp>
        <p:nvSpPr>
          <p:cNvPr id="24" name="QuadreDeText 23">
            <a:extLst>
              <a:ext uri="{FF2B5EF4-FFF2-40B4-BE49-F238E27FC236}">
                <a16:creationId xmlns:a16="http://schemas.microsoft.com/office/drawing/2014/main" id="{EB50FF4F-03A7-8726-79F9-9C6FC6C9FA8B}"/>
              </a:ext>
            </a:extLst>
          </p:cNvPr>
          <p:cNvSpPr txBox="1"/>
          <p:nvPr/>
        </p:nvSpPr>
        <p:spPr>
          <a:xfrm>
            <a:off x="6522785" y="1870778"/>
            <a:ext cx="2875868" cy="369332"/>
          </a:xfrm>
          <a:prstGeom prst="rect">
            <a:avLst/>
          </a:prstGeom>
          <a:noFill/>
        </p:spPr>
        <p:txBody>
          <a:bodyPr wrap="square">
            <a:spAutoFit/>
          </a:bodyPr>
          <a:lstStyle/>
          <a:p>
            <a:r>
              <a:rPr lang="ca-ES" sz="1800" b="1" spc="-5" dirty="0" err="1">
                <a:solidFill>
                  <a:srgbClr val="EC7C30"/>
                </a:solidFill>
                <a:latin typeface="Source Sans Pro" panose="020B0503030403020204" pitchFamily="34" charset="0"/>
                <a:ea typeface="Source Sans Pro" panose="020B0503030403020204" pitchFamily="34" charset="0"/>
                <a:cs typeface="Arial"/>
              </a:rPr>
              <a:t>Regulators</a:t>
            </a:r>
            <a:endParaRPr lang="ca-ES" b="1" spc="-5" dirty="0">
              <a:solidFill>
                <a:srgbClr val="EC7C30"/>
              </a:solidFill>
              <a:latin typeface="Source Sans Pro" panose="020B0503030403020204" pitchFamily="34" charset="0"/>
              <a:ea typeface="Source Sans Pro" panose="020B0503030403020204" pitchFamily="34" charset="0"/>
              <a:cs typeface="Arial"/>
            </a:endParaRPr>
          </a:p>
        </p:txBody>
      </p:sp>
      <p:sp>
        <p:nvSpPr>
          <p:cNvPr id="25" name="QuadreDeText 24">
            <a:extLst>
              <a:ext uri="{FF2B5EF4-FFF2-40B4-BE49-F238E27FC236}">
                <a16:creationId xmlns:a16="http://schemas.microsoft.com/office/drawing/2014/main" id="{467E0373-6302-9342-A618-E0CF10CB6EFE}"/>
              </a:ext>
            </a:extLst>
          </p:cNvPr>
          <p:cNvSpPr txBox="1"/>
          <p:nvPr/>
        </p:nvSpPr>
        <p:spPr>
          <a:xfrm>
            <a:off x="233598" y="2441031"/>
            <a:ext cx="2920273" cy="1569660"/>
          </a:xfrm>
          <a:prstGeom prst="rect">
            <a:avLst/>
          </a:prstGeom>
          <a:noFill/>
        </p:spPr>
        <p:txBody>
          <a:bodyPr wrap="square" rtlCol="0">
            <a:spAutoFit/>
          </a:bodyPr>
          <a:lstStyle/>
          <a:p>
            <a:pPr marL="285750" indent="-285750">
              <a:buFont typeface="Arial" panose="020B0604020202020204" pitchFamily="34" charset="0"/>
              <a:buChar char="•"/>
            </a:pPr>
            <a:r>
              <a:rPr lang="en-US" sz="1600" dirty="0">
                <a:latin typeface="Source Sans Pro" panose="020B0503030403020204" pitchFamily="34" charset="0"/>
                <a:ea typeface="Source Sans Pro" panose="020B0503030403020204" pitchFamily="34" charset="0"/>
              </a:rPr>
              <a:t>Proprietary and closed software</a:t>
            </a:r>
          </a:p>
          <a:p>
            <a:pPr marL="285750" indent="-285750">
              <a:buFont typeface="Arial" panose="020B0604020202020204" pitchFamily="34" charset="0"/>
              <a:buChar char="•"/>
            </a:pPr>
            <a:r>
              <a:rPr lang="en-US" sz="1600" dirty="0">
                <a:latin typeface="Source Sans Pro" panose="020B0503030403020204" pitchFamily="34" charset="0"/>
                <a:ea typeface="Source Sans Pro" panose="020B0503030403020204" pitchFamily="34" charset="0"/>
              </a:rPr>
              <a:t>Great integration difficulties</a:t>
            </a:r>
          </a:p>
          <a:p>
            <a:pPr marL="285750" indent="-285750">
              <a:buFont typeface="Arial" panose="020B0604020202020204" pitchFamily="34" charset="0"/>
              <a:buChar char="•"/>
            </a:pPr>
            <a:r>
              <a:rPr lang="en-US" sz="1600" dirty="0">
                <a:latin typeface="Source Sans Pro" panose="020B0503030403020204" pitchFamily="34" charset="0"/>
                <a:ea typeface="Source Sans Pro" panose="020B0503030403020204" pitchFamily="34" charset="0"/>
              </a:rPr>
              <a:t>Any new type of device requires redesign of all layers</a:t>
            </a:r>
            <a:endParaRPr lang="es-ES" sz="1600" dirty="0">
              <a:latin typeface="Source Sans Pro" panose="020B0503030403020204" pitchFamily="34" charset="0"/>
              <a:ea typeface="Source Sans Pro" panose="020B0503030403020204" pitchFamily="34" charset="0"/>
            </a:endParaRPr>
          </a:p>
        </p:txBody>
      </p:sp>
      <p:sp>
        <p:nvSpPr>
          <p:cNvPr id="28" name="QuadreDeText 27">
            <a:extLst>
              <a:ext uri="{FF2B5EF4-FFF2-40B4-BE49-F238E27FC236}">
                <a16:creationId xmlns:a16="http://schemas.microsoft.com/office/drawing/2014/main" id="{16547243-AB74-8F28-CDCD-648C6B5DE06A}"/>
              </a:ext>
            </a:extLst>
          </p:cNvPr>
          <p:cNvSpPr txBox="1"/>
          <p:nvPr/>
        </p:nvSpPr>
        <p:spPr>
          <a:xfrm>
            <a:off x="3153871" y="2437041"/>
            <a:ext cx="2782828" cy="2308324"/>
          </a:xfrm>
          <a:prstGeom prst="rect">
            <a:avLst/>
          </a:prstGeom>
          <a:noFill/>
        </p:spPr>
        <p:txBody>
          <a:bodyPr wrap="square" rtlCol="0">
            <a:spAutoFit/>
          </a:bodyPr>
          <a:lstStyle/>
          <a:p>
            <a:pPr marL="285750" indent="-285750">
              <a:buFont typeface="Arial" panose="020B0604020202020204" pitchFamily="34" charset="0"/>
              <a:buChar char="•"/>
            </a:pPr>
            <a:r>
              <a:rPr lang="en-US" sz="1600" dirty="0">
                <a:latin typeface="Source Sans Pro" panose="020B0503030403020204" pitchFamily="34" charset="0"/>
                <a:ea typeface="Source Sans Pro" panose="020B0503030403020204" pitchFamily="34" charset="0"/>
              </a:rPr>
              <a:t>They are not really necessary, as nowadays the regulators communicate directly via the network.</a:t>
            </a:r>
          </a:p>
          <a:p>
            <a:pPr marL="285750" indent="-285750">
              <a:buFont typeface="Arial" panose="020B0604020202020204" pitchFamily="34" charset="0"/>
              <a:buChar char="•"/>
            </a:pPr>
            <a:r>
              <a:rPr lang="en-US" sz="1600" dirty="0">
                <a:latin typeface="Source Sans Pro" panose="020B0503030403020204" pitchFamily="34" charset="0"/>
                <a:ea typeface="Source Sans Pro" panose="020B0503030403020204" pitchFamily="34" charset="0"/>
              </a:rPr>
              <a:t>They become a critical element (if the sub-</a:t>
            </a:r>
            <a:r>
              <a:rPr lang="en-US" sz="1600" dirty="0" err="1">
                <a:latin typeface="Source Sans Pro" panose="020B0503030403020204" pitchFamily="34" charset="0"/>
                <a:ea typeface="Source Sans Pro" panose="020B0503030403020204" pitchFamily="34" charset="0"/>
              </a:rPr>
              <a:t>centre</a:t>
            </a:r>
            <a:r>
              <a:rPr lang="en-US" sz="1600" dirty="0">
                <a:latin typeface="Source Sans Pro" panose="020B0503030403020204" pitchFamily="34" charset="0"/>
                <a:ea typeface="Source Sans Pro" panose="020B0503030403020204" pitchFamily="34" charset="0"/>
              </a:rPr>
              <a:t> goes down, its regulators go down).</a:t>
            </a:r>
            <a:endParaRPr lang="es-ES" sz="1600" dirty="0">
              <a:latin typeface="Source Sans Pro" panose="020B0503030403020204" pitchFamily="34" charset="0"/>
              <a:ea typeface="Source Sans Pro" panose="020B0503030403020204" pitchFamily="34" charset="0"/>
            </a:endParaRPr>
          </a:p>
        </p:txBody>
      </p:sp>
      <p:sp>
        <p:nvSpPr>
          <p:cNvPr id="29" name="QuadreDeText 28">
            <a:extLst>
              <a:ext uri="{FF2B5EF4-FFF2-40B4-BE49-F238E27FC236}">
                <a16:creationId xmlns:a16="http://schemas.microsoft.com/office/drawing/2014/main" id="{03D6770E-7D92-C7DA-015F-CB401058C869}"/>
              </a:ext>
            </a:extLst>
          </p:cNvPr>
          <p:cNvSpPr txBox="1"/>
          <p:nvPr/>
        </p:nvSpPr>
        <p:spPr>
          <a:xfrm>
            <a:off x="5865212" y="2441031"/>
            <a:ext cx="3045190" cy="2062103"/>
          </a:xfrm>
          <a:prstGeom prst="rect">
            <a:avLst/>
          </a:prstGeom>
          <a:noFill/>
        </p:spPr>
        <p:txBody>
          <a:bodyPr wrap="square" rtlCol="0">
            <a:spAutoFit/>
          </a:bodyPr>
          <a:lstStyle/>
          <a:p>
            <a:pPr marL="285750" indent="-285750">
              <a:buFont typeface="Arial" panose="020B0604020202020204" pitchFamily="34" charset="0"/>
              <a:buChar char="•"/>
            </a:pPr>
            <a:r>
              <a:rPr lang="en-US" sz="1600" dirty="0">
                <a:latin typeface="Source Sans Pro" panose="020B0503030403020204" pitchFamily="34" charset="0"/>
                <a:ea typeface="Source Sans Pro" panose="020B0503030403020204" pitchFamily="34" charset="0"/>
              </a:rPr>
              <a:t>Protocol incompatibility (AENOR M,V, OCIT, NTCIP, </a:t>
            </a:r>
            <a:r>
              <a:rPr lang="en-US" sz="1600" dirty="0" err="1">
                <a:latin typeface="Source Sans Pro" panose="020B0503030403020204" pitchFamily="34" charset="0"/>
                <a:ea typeface="Source Sans Pro" panose="020B0503030403020204" pitchFamily="34" charset="0"/>
              </a:rPr>
              <a:t>etc</a:t>
            </a:r>
            <a:r>
              <a:rPr lang="en-US" sz="1600" dirty="0">
                <a:latin typeface="Source Sans Pro" panose="020B0503030403020204" pitchFamily="34" charset="0"/>
                <a:ea typeface="Source Sans Pro" panose="020B0503030403020204" pitchFamily="34" charset="0"/>
              </a:rPr>
              <a:t>).</a:t>
            </a:r>
          </a:p>
          <a:p>
            <a:pPr marL="285750" indent="-285750">
              <a:buFont typeface="Arial" panose="020B0604020202020204" pitchFamily="34" charset="0"/>
              <a:buChar char="•"/>
            </a:pPr>
            <a:r>
              <a:rPr lang="en-US" sz="1600" dirty="0">
                <a:latin typeface="Source Sans Pro" panose="020B0503030403020204" pitchFamily="34" charset="0"/>
                <a:ea typeface="Source Sans Pro" panose="020B0503030403020204" pitchFamily="34" charset="0"/>
              </a:rPr>
              <a:t>Control </a:t>
            </a:r>
            <a:r>
              <a:rPr lang="en-US" sz="1600" dirty="0" err="1">
                <a:latin typeface="Source Sans Pro" panose="020B0503030403020204" pitchFamily="34" charset="0"/>
                <a:ea typeface="Source Sans Pro" panose="020B0503030403020204" pitchFamily="34" charset="0"/>
              </a:rPr>
              <a:t>centres</a:t>
            </a:r>
            <a:r>
              <a:rPr lang="en-US" sz="1600" dirty="0">
                <a:latin typeface="Source Sans Pro" panose="020B0503030403020204" pitchFamily="34" charset="0"/>
                <a:ea typeface="Source Sans Pro" panose="020B0503030403020204" pitchFamily="34" charset="0"/>
              </a:rPr>
              <a:t> are tailor-made for a specific protocol.</a:t>
            </a:r>
          </a:p>
          <a:p>
            <a:pPr marL="285750" indent="-285750">
              <a:buFont typeface="Arial" panose="020B0604020202020204" pitchFamily="34" charset="0"/>
              <a:buChar char="•"/>
            </a:pPr>
            <a:r>
              <a:rPr lang="en-US" sz="1600" dirty="0">
                <a:latin typeface="Source Sans Pro" panose="020B0503030403020204" pitchFamily="34" charset="0"/>
                <a:ea typeface="Source Sans Pro" panose="020B0503030403020204" pitchFamily="34" charset="0"/>
              </a:rPr>
              <a:t>It is not possible to combine different types of controllers in the same </a:t>
            </a:r>
            <a:r>
              <a:rPr lang="en-US" sz="1600" dirty="0" err="1">
                <a:latin typeface="Source Sans Pro" panose="020B0503030403020204" pitchFamily="34" charset="0"/>
                <a:ea typeface="Source Sans Pro" panose="020B0503030403020204" pitchFamily="34" charset="0"/>
              </a:rPr>
              <a:t>centralisation</a:t>
            </a:r>
            <a:r>
              <a:rPr lang="en-US" sz="1600" dirty="0">
                <a:latin typeface="Source Sans Pro" panose="020B0503030403020204" pitchFamily="34" charset="0"/>
                <a:ea typeface="Source Sans Pro" panose="020B0503030403020204" pitchFamily="34" charset="0"/>
              </a:rPr>
              <a:t>.</a:t>
            </a:r>
            <a:endParaRPr lang="es-ES" sz="1600"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33124962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ol 5">
            <a:extLst>
              <a:ext uri="{FF2B5EF4-FFF2-40B4-BE49-F238E27FC236}">
                <a16:creationId xmlns:a16="http://schemas.microsoft.com/office/drawing/2014/main" id="{FA5FE699-7659-91F2-CF85-A733EC9EA57F}"/>
              </a:ext>
            </a:extLst>
          </p:cNvPr>
          <p:cNvSpPr>
            <a:spLocks noGrp="1"/>
          </p:cNvSpPr>
          <p:nvPr>
            <p:ph type="title"/>
          </p:nvPr>
        </p:nvSpPr>
        <p:spPr/>
        <p:txBody>
          <a:bodyPr/>
          <a:lstStyle/>
          <a:p>
            <a:pPr marL="0" indent="0">
              <a:buNone/>
            </a:pPr>
            <a:r>
              <a:rPr lang="es-ES" dirty="0"/>
              <a:t>Next </a:t>
            </a:r>
            <a:r>
              <a:rPr lang="es-ES" dirty="0" err="1"/>
              <a:t>generation</a:t>
            </a:r>
            <a:r>
              <a:rPr lang="es-ES" dirty="0"/>
              <a:t> </a:t>
            </a:r>
            <a:r>
              <a:rPr lang="es-ES" dirty="0" err="1"/>
              <a:t>systems</a:t>
            </a:r>
            <a:endParaRPr lang="ca-ES" dirty="0"/>
          </a:p>
        </p:txBody>
      </p:sp>
      <p:sp>
        <p:nvSpPr>
          <p:cNvPr id="7" name="Contenidor de contingut 6">
            <a:extLst>
              <a:ext uri="{FF2B5EF4-FFF2-40B4-BE49-F238E27FC236}">
                <a16:creationId xmlns:a16="http://schemas.microsoft.com/office/drawing/2014/main" id="{0758CF36-FF90-56E1-19E0-33F384A94A0A}"/>
              </a:ext>
            </a:extLst>
          </p:cNvPr>
          <p:cNvSpPr>
            <a:spLocks noGrp="1"/>
          </p:cNvSpPr>
          <p:nvPr>
            <p:ph idx="1"/>
          </p:nvPr>
        </p:nvSpPr>
        <p:spPr/>
        <p:txBody>
          <a:bodyPr/>
          <a:lstStyle/>
          <a:p>
            <a:endParaRPr lang="ca-ES"/>
          </a:p>
        </p:txBody>
      </p:sp>
      <p:sp>
        <p:nvSpPr>
          <p:cNvPr id="8" name="Contenidor de text 7">
            <a:extLst>
              <a:ext uri="{FF2B5EF4-FFF2-40B4-BE49-F238E27FC236}">
                <a16:creationId xmlns:a16="http://schemas.microsoft.com/office/drawing/2014/main" id="{A4FC064A-65D8-C87A-45C2-25DF698D0F48}"/>
              </a:ext>
            </a:extLst>
          </p:cNvPr>
          <p:cNvSpPr>
            <a:spLocks noGrp="1"/>
          </p:cNvSpPr>
          <p:nvPr>
            <p:ph type="body" sz="quarter" idx="13"/>
          </p:nvPr>
        </p:nvSpPr>
        <p:spPr/>
        <p:txBody>
          <a:bodyPr/>
          <a:lstStyle/>
          <a:p>
            <a:endParaRPr lang="ca-ES"/>
          </a:p>
        </p:txBody>
      </p:sp>
      <p:sp>
        <p:nvSpPr>
          <p:cNvPr id="4" name="Contenidor de número de diapositiva 3">
            <a:extLst>
              <a:ext uri="{FF2B5EF4-FFF2-40B4-BE49-F238E27FC236}">
                <a16:creationId xmlns:a16="http://schemas.microsoft.com/office/drawing/2014/main" id="{8016B5F0-8573-CD87-D8BD-EC053B40A948}"/>
              </a:ext>
            </a:extLst>
          </p:cNvPr>
          <p:cNvSpPr>
            <a:spLocks noGrp="1"/>
          </p:cNvSpPr>
          <p:nvPr>
            <p:ph type="sldNum" sz="quarter" idx="12"/>
          </p:nvPr>
        </p:nvSpPr>
        <p:spPr/>
        <p:txBody>
          <a:bodyPr/>
          <a:lstStyle/>
          <a:p>
            <a:fld id="{5336F0B7-EF37-4B31-BA1E-D2B9204CDF2B}" type="slidenum">
              <a:rPr lang="ca-ES" noProof="0" smtClean="0"/>
              <a:pPr/>
              <a:t>25</a:t>
            </a:fld>
            <a:endParaRPr lang="ca-ES" noProof="0" dirty="0"/>
          </a:p>
        </p:txBody>
      </p:sp>
    </p:spTree>
    <p:extLst>
      <p:ext uri="{BB962C8B-B14F-4D97-AF65-F5344CB8AC3E}">
        <p14:creationId xmlns:p14="http://schemas.microsoft.com/office/powerpoint/2010/main" val="26884686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26</a:t>
            </a:fld>
            <a:endParaRPr lang="ca-ES" noProof="0" dirty="0"/>
          </a:p>
        </p:txBody>
      </p:sp>
      <p:grpSp>
        <p:nvGrpSpPr>
          <p:cNvPr id="3" name="Group 2">
            <a:extLst>
              <a:ext uri="{FF2B5EF4-FFF2-40B4-BE49-F238E27FC236}">
                <a16:creationId xmlns:a16="http://schemas.microsoft.com/office/drawing/2014/main" id="{0AB68F22-0E59-6E5A-3C99-08EB8D4B9AE9}"/>
              </a:ext>
            </a:extLst>
          </p:cNvPr>
          <p:cNvGrpSpPr/>
          <p:nvPr/>
        </p:nvGrpSpPr>
        <p:grpSpPr>
          <a:xfrm>
            <a:off x="308925" y="6400805"/>
            <a:ext cx="5124466" cy="365922"/>
            <a:chOff x="277404" y="6222365"/>
            <a:chExt cx="7557511" cy="539657"/>
          </a:xfrm>
        </p:grpSpPr>
        <p:pic>
          <p:nvPicPr>
            <p:cNvPr id="5" name="image4.png">
              <a:extLst>
                <a:ext uri="{FF2B5EF4-FFF2-40B4-BE49-F238E27FC236}">
                  <a16:creationId xmlns:a16="http://schemas.microsoft.com/office/drawing/2014/main" id="{B6F7B76B-A6E9-D89F-0FE3-CCDF2188DC33}"/>
                </a:ext>
              </a:extLst>
            </p:cNvPr>
            <p:cNvPicPr/>
            <p:nvPr/>
          </p:nvPicPr>
          <p:blipFill>
            <a:blip r:embed="rId2"/>
            <a:srcRect/>
            <a:stretch>
              <a:fillRect/>
            </a:stretch>
          </p:blipFill>
          <p:spPr>
            <a:xfrm>
              <a:off x="1373258" y="6222365"/>
              <a:ext cx="6461657" cy="499110"/>
            </a:xfrm>
            <a:prstGeom prst="rect">
              <a:avLst/>
            </a:prstGeom>
          </p:spPr>
        </p:pic>
        <p:pic>
          <p:nvPicPr>
            <p:cNvPr id="7" name="image1.png" descr="A picture containing company name&#10;&#10;Description automatically generated">
              <a:extLst>
                <a:ext uri="{FF2B5EF4-FFF2-40B4-BE49-F238E27FC236}">
                  <a16:creationId xmlns:a16="http://schemas.microsoft.com/office/drawing/2014/main" id="{4267EAF8-852F-9622-9FEF-CC6736949CAA}"/>
                </a:ext>
              </a:extLst>
            </p:cNvPr>
            <p:cNvPicPr/>
            <p:nvPr/>
          </p:nvPicPr>
          <p:blipFill>
            <a:blip r:embed="rId3"/>
            <a:srcRect/>
            <a:stretch>
              <a:fillRect/>
            </a:stretch>
          </p:blipFill>
          <p:spPr>
            <a:xfrm>
              <a:off x="277404" y="6262913"/>
              <a:ext cx="850163" cy="499109"/>
            </a:xfrm>
            <a:prstGeom prst="rect">
              <a:avLst/>
            </a:prstGeom>
          </p:spPr>
        </p:pic>
      </p:grpSp>
      <p:sp>
        <p:nvSpPr>
          <p:cNvPr id="8" name="object 7">
            <a:extLst>
              <a:ext uri="{FF2B5EF4-FFF2-40B4-BE49-F238E27FC236}">
                <a16:creationId xmlns:a16="http://schemas.microsoft.com/office/drawing/2014/main" id="{2A2EE7B3-D867-34DF-6B75-9BA841CA2931}"/>
              </a:ext>
            </a:extLst>
          </p:cNvPr>
          <p:cNvSpPr txBox="1">
            <a:spLocks/>
          </p:cNvSpPr>
          <p:nvPr/>
        </p:nvSpPr>
        <p:spPr>
          <a:xfrm>
            <a:off x="308925" y="1028015"/>
            <a:ext cx="5399405" cy="320601"/>
          </a:xfrm>
          <a:prstGeom prst="rect">
            <a:avLst/>
          </a:prstGeom>
        </p:spPr>
        <p:txBody>
          <a:bodyPr vert="horz" wrap="square" lIns="0" tIns="12700" rIns="0" bIns="0" rtlCol="0" anchor="t">
            <a:spAutoFit/>
          </a:bodyPr>
          <a:lstStyle>
            <a:lvl1pPr marL="0" indent="0" algn="l" defTabSz="914400" rtl="0" eaLnBrk="1" latinLnBrk="0" hangingPunct="1">
              <a:spcBef>
                <a:spcPct val="0"/>
              </a:spcBef>
              <a:buFont typeface="+mj-lt"/>
              <a:buNone/>
              <a:defRPr sz="1800" b="1" kern="1200">
                <a:solidFill>
                  <a:srgbClr val="F17F09"/>
                </a:solidFill>
                <a:latin typeface="Source Sans Pro" charset="0"/>
                <a:ea typeface="Source Sans Pro" charset="0"/>
                <a:cs typeface="Source Sans Pro" charset="0"/>
              </a:defRPr>
            </a:lvl1pPr>
          </a:lstStyle>
          <a:p>
            <a:pPr marL="12700">
              <a:spcBef>
                <a:spcPts val="100"/>
              </a:spcBef>
            </a:pPr>
            <a:r>
              <a:rPr lang="ca-ES" sz="2000" dirty="0" err="1"/>
              <a:t>The</a:t>
            </a:r>
            <a:r>
              <a:rPr lang="ca-ES" sz="2000" dirty="0"/>
              <a:t> </a:t>
            </a:r>
            <a:r>
              <a:rPr lang="ca-ES" sz="2000" dirty="0" err="1"/>
              <a:t>turning</a:t>
            </a:r>
            <a:r>
              <a:rPr lang="ca-ES" sz="2000" dirty="0"/>
              <a:t> </a:t>
            </a:r>
            <a:r>
              <a:rPr lang="ca-ES" sz="2000" dirty="0" err="1"/>
              <a:t>point</a:t>
            </a:r>
            <a:endParaRPr lang="ca-ES" sz="2000" spc="-10" dirty="0"/>
          </a:p>
        </p:txBody>
      </p:sp>
      <p:sp>
        <p:nvSpPr>
          <p:cNvPr id="18" name="QuadreDeText 17">
            <a:extLst>
              <a:ext uri="{FF2B5EF4-FFF2-40B4-BE49-F238E27FC236}">
                <a16:creationId xmlns:a16="http://schemas.microsoft.com/office/drawing/2014/main" id="{D0869247-9C2E-1177-12DF-91DA537EF461}"/>
              </a:ext>
            </a:extLst>
          </p:cNvPr>
          <p:cNvSpPr txBox="1"/>
          <p:nvPr/>
        </p:nvSpPr>
        <p:spPr>
          <a:xfrm>
            <a:off x="308925" y="1483871"/>
            <a:ext cx="8347460" cy="1200329"/>
          </a:xfrm>
          <a:prstGeom prst="rect">
            <a:avLst/>
          </a:prstGeom>
          <a:noFill/>
        </p:spPr>
        <p:txBody>
          <a:bodyPr wrap="square" rtlCol="0">
            <a:spAutoFit/>
          </a:bodyPr>
          <a:lstStyle/>
          <a:p>
            <a:pPr algn="just"/>
            <a:r>
              <a:rPr lang="en-US" dirty="0">
                <a:latin typeface="Source Sans Pro" panose="020B0503030403020204" pitchFamily="34" charset="0"/>
                <a:ea typeface="Source Sans Pro" panose="020B0503030403020204" pitchFamily="34" charset="0"/>
              </a:rPr>
              <a:t>For decades, applications have been built with a high dependency on the operating system, have been installed on local PCs and servers, and have required great integration efforts between them, or it has simply not been possible to integrate them. Today, with cloud computing and SaaS, these barriers have been overcome.</a:t>
            </a:r>
            <a:endParaRPr lang="es-ES" dirty="0">
              <a:latin typeface="Source Sans Pro" panose="020B0503030403020204" pitchFamily="34" charset="0"/>
              <a:ea typeface="Source Sans Pro" panose="020B0503030403020204" pitchFamily="34" charset="0"/>
            </a:endParaRPr>
          </a:p>
        </p:txBody>
      </p:sp>
      <p:sp>
        <p:nvSpPr>
          <p:cNvPr id="20" name="QuadreDeText 19">
            <a:extLst>
              <a:ext uri="{FF2B5EF4-FFF2-40B4-BE49-F238E27FC236}">
                <a16:creationId xmlns:a16="http://schemas.microsoft.com/office/drawing/2014/main" id="{17B6F50C-C001-868D-D780-7FC93D39EE85}"/>
              </a:ext>
            </a:extLst>
          </p:cNvPr>
          <p:cNvSpPr txBox="1"/>
          <p:nvPr/>
        </p:nvSpPr>
        <p:spPr>
          <a:xfrm>
            <a:off x="1133855" y="2894193"/>
            <a:ext cx="2463164" cy="369332"/>
          </a:xfrm>
          <a:prstGeom prst="rect">
            <a:avLst/>
          </a:prstGeom>
          <a:noFill/>
        </p:spPr>
        <p:txBody>
          <a:bodyPr wrap="square">
            <a:spAutoFit/>
          </a:bodyPr>
          <a:lstStyle/>
          <a:p>
            <a:pPr marL="12700">
              <a:lnSpc>
                <a:spcPct val="100000"/>
              </a:lnSpc>
              <a:spcBef>
                <a:spcPts val="100"/>
              </a:spcBef>
            </a:pPr>
            <a:r>
              <a:rPr lang="ca-ES" sz="1800" b="1" dirty="0">
                <a:solidFill>
                  <a:srgbClr val="EC7C30"/>
                </a:solidFill>
                <a:latin typeface="Source Sans Pro" panose="020B0503030403020204" pitchFamily="34" charset="0"/>
                <a:ea typeface="Source Sans Pro" panose="020B0503030403020204" pitchFamily="34" charset="0"/>
                <a:cs typeface="Arial"/>
              </a:rPr>
              <a:t>Local </a:t>
            </a:r>
            <a:r>
              <a:rPr lang="ca-ES" sz="1800" b="1" dirty="0" err="1">
                <a:solidFill>
                  <a:srgbClr val="EC7C30"/>
                </a:solidFill>
                <a:latin typeface="Source Sans Pro" panose="020B0503030403020204" pitchFamily="34" charset="0"/>
                <a:ea typeface="Source Sans Pro" panose="020B0503030403020204" pitchFamily="34" charset="0"/>
                <a:cs typeface="Arial"/>
              </a:rPr>
              <a:t>computing</a:t>
            </a:r>
            <a:endParaRPr lang="ca-ES" sz="1800" b="1" dirty="0">
              <a:solidFill>
                <a:srgbClr val="EC7C30"/>
              </a:solidFill>
              <a:latin typeface="Source Sans Pro" panose="020B0503030403020204" pitchFamily="34" charset="0"/>
              <a:ea typeface="Source Sans Pro" panose="020B0503030403020204" pitchFamily="34" charset="0"/>
              <a:cs typeface="Arial"/>
            </a:endParaRPr>
          </a:p>
        </p:txBody>
      </p:sp>
      <p:sp>
        <p:nvSpPr>
          <p:cNvPr id="22" name="QuadreDeText 21">
            <a:extLst>
              <a:ext uri="{FF2B5EF4-FFF2-40B4-BE49-F238E27FC236}">
                <a16:creationId xmlns:a16="http://schemas.microsoft.com/office/drawing/2014/main" id="{7194DA91-5BA0-D8B5-DE00-9C4AFD66EE5C}"/>
              </a:ext>
            </a:extLst>
          </p:cNvPr>
          <p:cNvSpPr txBox="1"/>
          <p:nvPr/>
        </p:nvSpPr>
        <p:spPr>
          <a:xfrm>
            <a:off x="5433391" y="2894193"/>
            <a:ext cx="2866036" cy="369332"/>
          </a:xfrm>
          <a:prstGeom prst="rect">
            <a:avLst/>
          </a:prstGeom>
          <a:noFill/>
        </p:spPr>
        <p:txBody>
          <a:bodyPr wrap="square">
            <a:spAutoFit/>
          </a:bodyPr>
          <a:lstStyle/>
          <a:p>
            <a:pPr marL="12700">
              <a:lnSpc>
                <a:spcPct val="100000"/>
              </a:lnSpc>
              <a:spcBef>
                <a:spcPts val="105"/>
              </a:spcBef>
            </a:pPr>
            <a:r>
              <a:rPr lang="ca-ES" sz="1800" b="1" spc="-5" dirty="0" err="1">
                <a:solidFill>
                  <a:srgbClr val="EC7C30"/>
                </a:solidFill>
                <a:latin typeface="Source Sans Pro" panose="020B0503030403020204" pitchFamily="34" charset="0"/>
                <a:ea typeface="Source Sans Pro" panose="020B0503030403020204" pitchFamily="34" charset="0"/>
                <a:cs typeface="Arial"/>
              </a:rPr>
              <a:t>Cloud</a:t>
            </a:r>
            <a:r>
              <a:rPr lang="ca-ES" sz="1800" b="1" spc="-5" dirty="0">
                <a:solidFill>
                  <a:srgbClr val="EC7C30"/>
                </a:solidFill>
                <a:latin typeface="Source Sans Pro" panose="020B0503030403020204" pitchFamily="34" charset="0"/>
                <a:ea typeface="Source Sans Pro" panose="020B0503030403020204" pitchFamily="34" charset="0"/>
                <a:cs typeface="Arial"/>
              </a:rPr>
              <a:t> </a:t>
            </a:r>
            <a:r>
              <a:rPr lang="ca-ES" sz="1800" b="1" spc="-5" dirty="0" err="1">
                <a:solidFill>
                  <a:srgbClr val="EC7C30"/>
                </a:solidFill>
                <a:latin typeface="Source Sans Pro" panose="020B0503030403020204" pitchFamily="34" charset="0"/>
                <a:ea typeface="Source Sans Pro" panose="020B0503030403020204" pitchFamily="34" charset="0"/>
                <a:cs typeface="Arial"/>
              </a:rPr>
              <a:t>computing</a:t>
            </a:r>
            <a:endParaRPr lang="ca-ES" sz="1800" dirty="0">
              <a:solidFill>
                <a:srgbClr val="EC7C30"/>
              </a:solidFill>
              <a:latin typeface="Source Sans Pro" panose="020B0503030403020204" pitchFamily="34" charset="0"/>
              <a:ea typeface="Source Sans Pro" panose="020B0503030403020204" pitchFamily="34" charset="0"/>
              <a:cs typeface="Arial"/>
            </a:endParaRPr>
          </a:p>
        </p:txBody>
      </p:sp>
      <p:sp>
        <p:nvSpPr>
          <p:cNvPr id="25" name="QuadreDeText 24">
            <a:extLst>
              <a:ext uri="{FF2B5EF4-FFF2-40B4-BE49-F238E27FC236}">
                <a16:creationId xmlns:a16="http://schemas.microsoft.com/office/drawing/2014/main" id="{467E0373-6302-9342-A618-E0CF10CB6EFE}"/>
              </a:ext>
            </a:extLst>
          </p:cNvPr>
          <p:cNvSpPr txBox="1"/>
          <p:nvPr/>
        </p:nvSpPr>
        <p:spPr>
          <a:xfrm>
            <a:off x="249296" y="3379299"/>
            <a:ext cx="4044408" cy="2062103"/>
          </a:xfrm>
          <a:prstGeom prst="rect">
            <a:avLst/>
          </a:prstGeom>
          <a:noFill/>
        </p:spPr>
        <p:txBody>
          <a:bodyPr wrap="square" rtlCol="0">
            <a:spAutoFit/>
          </a:bodyPr>
          <a:lstStyle/>
          <a:p>
            <a:r>
              <a:rPr lang="en-US" sz="1600" dirty="0">
                <a:latin typeface="Source Sans Pro" panose="020B0503030403020204" pitchFamily="34" charset="0"/>
                <a:ea typeface="Source Sans Pro" panose="020B0503030403020204" pitchFamily="34" charset="0"/>
              </a:rPr>
              <a:t>Multiple applications to solve different needs for the same problem.</a:t>
            </a:r>
          </a:p>
          <a:p>
            <a:endParaRPr lang="en-US" sz="1600" dirty="0">
              <a:latin typeface="Source Sans Pro" panose="020B0503030403020204" pitchFamily="34" charset="0"/>
              <a:ea typeface="Source Sans Pro" panose="020B0503030403020204" pitchFamily="34" charset="0"/>
            </a:endParaRPr>
          </a:p>
          <a:p>
            <a:pPr marL="285750" indent="-285750">
              <a:buFont typeface="Arial" panose="020B0604020202020204" pitchFamily="34" charset="0"/>
              <a:buChar char="•"/>
            </a:pPr>
            <a:r>
              <a:rPr lang="en-US" sz="1600" dirty="0">
                <a:latin typeface="Source Sans Pro" panose="020B0503030403020204" pitchFamily="34" charset="0"/>
                <a:ea typeface="Source Sans Pro" panose="020B0503030403020204" pitchFamily="34" charset="0"/>
              </a:rPr>
              <a:t>Operating system and hardware dependent.</a:t>
            </a:r>
          </a:p>
          <a:p>
            <a:pPr marL="285750" indent="-285750">
              <a:buFont typeface="Arial" panose="020B0604020202020204" pitchFamily="34" charset="0"/>
              <a:buChar char="•"/>
            </a:pPr>
            <a:r>
              <a:rPr lang="en-US" sz="1600" dirty="0">
                <a:latin typeface="Source Sans Pro" panose="020B0503030403020204" pitchFamily="34" charset="0"/>
                <a:ea typeface="Source Sans Pro" panose="020B0503030403020204" pitchFamily="34" charset="0"/>
              </a:rPr>
              <a:t>Data is captive to each application.</a:t>
            </a:r>
          </a:p>
          <a:p>
            <a:pPr marL="285750" indent="-285750">
              <a:buFont typeface="Arial" panose="020B0604020202020204" pitchFamily="34" charset="0"/>
              <a:buChar char="•"/>
            </a:pPr>
            <a:r>
              <a:rPr lang="en-US" sz="1600" dirty="0">
                <a:latin typeface="Source Sans Pro" panose="020B0503030403020204" pitchFamily="34" charset="0"/>
                <a:ea typeface="Source Sans Pro" panose="020B0503030403020204" pitchFamily="34" charset="0"/>
              </a:rPr>
              <a:t>Not intended for remote or multimodal access.</a:t>
            </a:r>
            <a:endParaRPr lang="es-ES" sz="1600" dirty="0">
              <a:latin typeface="Source Sans Pro" panose="020B0503030403020204" pitchFamily="34" charset="0"/>
              <a:ea typeface="Source Sans Pro" panose="020B0503030403020204" pitchFamily="34" charset="0"/>
            </a:endParaRPr>
          </a:p>
        </p:txBody>
      </p:sp>
      <p:sp>
        <p:nvSpPr>
          <p:cNvPr id="28" name="QuadreDeText 27">
            <a:extLst>
              <a:ext uri="{FF2B5EF4-FFF2-40B4-BE49-F238E27FC236}">
                <a16:creationId xmlns:a16="http://schemas.microsoft.com/office/drawing/2014/main" id="{16547243-AB74-8F28-CDCD-648C6B5DE06A}"/>
              </a:ext>
            </a:extLst>
          </p:cNvPr>
          <p:cNvSpPr txBox="1"/>
          <p:nvPr/>
        </p:nvSpPr>
        <p:spPr>
          <a:xfrm>
            <a:off x="4749296" y="3379299"/>
            <a:ext cx="4145408" cy="1815882"/>
          </a:xfrm>
          <a:prstGeom prst="rect">
            <a:avLst/>
          </a:prstGeom>
          <a:noFill/>
        </p:spPr>
        <p:txBody>
          <a:bodyPr wrap="square" rtlCol="0">
            <a:spAutoFit/>
          </a:bodyPr>
          <a:lstStyle/>
          <a:p>
            <a:r>
              <a:rPr lang="en-US" sz="1600" dirty="0">
                <a:latin typeface="Source Sans Pro" panose="020B0503030403020204" pitchFamily="34" charset="0"/>
                <a:ea typeface="Source Sans Pro" panose="020B0503030403020204" pitchFamily="34" charset="0"/>
              </a:rPr>
              <a:t>The systems are accessible by standard means (web browser) and are always up to date.</a:t>
            </a:r>
          </a:p>
          <a:p>
            <a:endParaRPr lang="en-US" sz="1600" dirty="0">
              <a:latin typeface="Source Sans Pro" panose="020B0503030403020204" pitchFamily="34" charset="0"/>
              <a:ea typeface="Source Sans Pro" panose="020B0503030403020204" pitchFamily="34" charset="0"/>
            </a:endParaRPr>
          </a:p>
          <a:p>
            <a:pPr marL="285750" indent="-285750">
              <a:buFont typeface="Arial" panose="020B0604020202020204" pitchFamily="34" charset="0"/>
              <a:buChar char="•"/>
            </a:pPr>
            <a:r>
              <a:rPr lang="en-US" sz="1600" dirty="0">
                <a:latin typeface="Source Sans Pro" panose="020B0503030403020204" pitchFamily="34" charset="0"/>
                <a:ea typeface="Source Sans Pro" panose="020B0503030403020204" pitchFamily="34" charset="0"/>
              </a:rPr>
              <a:t>Access is multimodal, without dependence on OS or hardware (tablet, mobile, PC, IoT).</a:t>
            </a:r>
          </a:p>
          <a:p>
            <a:pPr marL="285750" indent="-285750">
              <a:buFont typeface="Arial" panose="020B0604020202020204" pitchFamily="34" charset="0"/>
              <a:buChar char="•"/>
            </a:pPr>
            <a:r>
              <a:rPr lang="en-US" sz="1600" dirty="0">
                <a:latin typeface="Source Sans Pro" panose="020B0503030403020204" pitchFamily="34" charset="0"/>
                <a:ea typeface="Source Sans Pro" panose="020B0503030403020204" pitchFamily="34" charset="0"/>
              </a:rPr>
              <a:t>The information is transversal and can be consumed and fed by any third party.</a:t>
            </a:r>
            <a:endParaRPr lang="es-ES" sz="1600" dirty="0">
              <a:latin typeface="Source Sans Pro" panose="020B0503030403020204" pitchFamily="34" charset="0"/>
              <a:ea typeface="Source Sans Pro" panose="020B0503030403020204" pitchFamily="34" charset="0"/>
            </a:endParaRPr>
          </a:p>
        </p:txBody>
      </p:sp>
      <p:grpSp>
        <p:nvGrpSpPr>
          <p:cNvPr id="2" name="object 11">
            <a:extLst>
              <a:ext uri="{FF2B5EF4-FFF2-40B4-BE49-F238E27FC236}">
                <a16:creationId xmlns:a16="http://schemas.microsoft.com/office/drawing/2014/main" id="{77508E60-9147-4F6A-DA6A-1646D96C08EE}"/>
              </a:ext>
            </a:extLst>
          </p:cNvPr>
          <p:cNvGrpSpPr/>
          <p:nvPr/>
        </p:nvGrpSpPr>
        <p:grpSpPr>
          <a:xfrm>
            <a:off x="1476946" y="5279390"/>
            <a:ext cx="2288540" cy="1076960"/>
            <a:chOff x="519683" y="3605142"/>
            <a:chExt cx="2288540" cy="1076960"/>
          </a:xfrm>
        </p:grpSpPr>
        <p:pic>
          <p:nvPicPr>
            <p:cNvPr id="6" name="object 12">
              <a:extLst>
                <a:ext uri="{FF2B5EF4-FFF2-40B4-BE49-F238E27FC236}">
                  <a16:creationId xmlns:a16="http://schemas.microsoft.com/office/drawing/2014/main" id="{78489D7A-2EAA-9860-B60E-89A0EAC4049F}"/>
                </a:ext>
              </a:extLst>
            </p:cNvPr>
            <p:cNvPicPr/>
            <p:nvPr/>
          </p:nvPicPr>
          <p:blipFill>
            <a:blip r:embed="rId4" cstate="print"/>
            <a:stretch>
              <a:fillRect/>
            </a:stretch>
          </p:blipFill>
          <p:spPr>
            <a:xfrm>
              <a:off x="519683" y="3712464"/>
              <a:ext cx="888491" cy="969263"/>
            </a:xfrm>
            <a:prstGeom prst="rect">
              <a:avLst/>
            </a:prstGeom>
          </p:spPr>
        </p:pic>
        <p:pic>
          <p:nvPicPr>
            <p:cNvPr id="9" name="object 13">
              <a:extLst>
                <a:ext uri="{FF2B5EF4-FFF2-40B4-BE49-F238E27FC236}">
                  <a16:creationId xmlns:a16="http://schemas.microsoft.com/office/drawing/2014/main" id="{844CF8A8-9020-5FF6-2489-CB257949BB0F}"/>
                </a:ext>
              </a:extLst>
            </p:cNvPr>
            <p:cNvPicPr/>
            <p:nvPr/>
          </p:nvPicPr>
          <p:blipFill>
            <a:blip r:embed="rId5" cstate="print"/>
            <a:stretch>
              <a:fillRect/>
            </a:stretch>
          </p:blipFill>
          <p:spPr>
            <a:xfrm>
              <a:off x="1563773" y="3605142"/>
              <a:ext cx="1244013" cy="1032362"/>
            </a:xfrm>
            <a:prstGeom prst="rect">
              <a:avLst/>
            </a:prstGeom>
          </p:spPr>
        </p:pic>
      </p:grpSp>
      <p:pic>
        <p:nvPicPr>
          <p:cNvPr id="10" name="object 14">
            <a:extLst>
              <a:ext uri="{FF2B5EF4-FFF2-40B4-BE49-F238E27FC236}">
                <a16:creationId xmlns:a16="http://schemas.microsoft.com/office/drawing/2014/main" id="{883A1550-9D9C-968F-472C-F320FE72893F}"/>
              </a:ext>
            </a:extLst>
          </p:cNvPr>
          <p:cNvPicPr/>
          <p:nvPr/>
        </p:nvPicPr>
        <p:blipFill>
          <a:blip r:embed="rId6" cstate="print"/>
          <a:stretch>
            <a:fillRect/>
          </a:stretch>
        </p:blipFill>
        <p:spPr>
          <a:xfrm>
            <a:off x="5977080" y="5441402"/>
            <a:ext cx="2136648" cy="1391412"/>
          </a:xfrm>
          <a:prstGeom prst="rect">
            <a:avLst/>
          </a:prstGeom>
        </p:spPr>
      </p:pic>
    </p:spTree>
    <p:extLst>
      <p:ext uri="{BB962C8B-B14F-4D97-AF65-F5344CB8AC3E}">
        <p14:creationId xmlns:p14="http://schemas.microsoft.com/office/powerpoint/2010/main" val="11660863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ol 8">
            <a:extLst>
              <a:ext uri="{FF2B5EF4-FFF2-40B4-BE49-F238E27FC236}">
                <a16:creationId xmlns:a16="http://schemas.microsoft.com/office/drawing/2014/main" id="{4EC2F47D-ED5A-FA03-AE02-3A847CA44DC7}"/>
              </a:ext>
            </a:extLst>
          </p:cNvPr>
          <p:cNvSpPr>
            <a:spLocks noGrp="1"/>
          </p:cNvSpPr>
          <p:nvPr>
            <p:ph type="title"/>
          </p:nvPr>
        </p:nvSpPr>
        <p:spPr>
          <a:xfrm>
            <a:off x="456670" y="1413012"/>
            <a:ext cx="5631084" cy="1038639"/>
          </a:xfrm>
        </p:spPr>
        <p:txBody>
          <a:bodyPr>
            <a:normAutofit/>
          </a:bodyPr>
          <a:lstStyle/>
          <a:p>
            <a:pPr marL="0" indent="0">
              <a:buNone/>
            </a:pPr>
            <a:r>
              <a:rPr lang="es-ES" dirty="0"/>
              <a:t>2. </a:t>
            </a:r>
            <a:r>
              <a:rPr lang="en-US" dirty="0"/>
              <a:t>Low Emission and Access Control Area</a:t>
            </a:r>
            <a:endParaRPr lang="ca-ES" dirty="0"/>
          </a:p>
        </p:txBody>
      </p:sp>
      <p:sp>
        <p:nvSpPr>
          <p:cNvPr id="10" name="Contenidor de contingut 9">
            <a:extLst>
              <a:ext uri="{FF2B5EF4-FFF2-40B4-BE49-F238E27FC236}">
                <a16:creationId xmlns:a16="http://schemas.microsoft.com/office/drawing/2014/main" id="{B2840818-C2C3-AD0A-2288-D6AF56E439D5}"/>
              </a:ext>
            </a:extLst>
          </p:cNvPr>
          <p:cNvSpPr>
            <a:spLocks noGrp="1"/>
          </p:cNvSpPr>
          <p:nvPr>
            <p:ph idx="1"/>
          </p:nvPr>
        </p:nvSpPr>
        <p:spPr/>
        <p:txBody>
          <a:bodyPr/>
          <a:lstStyle/>
          <a:p>
            <a:endParaRPr lang="ca-ES"/>
          </a:p>
        </p:txBody>
      </p:sp>
      <p:sp>
        <p:nvSpPr>
          <p:cNvPr id="11" name="Contenidor de text 10">
            <a:extLst>
              <a:ext uri="{FF2B5EF4-FFF2-40B4-BE49-F238E27FC236}">
                <a16:creationId xmlns:a16="http://schemas.microsoft.com/office/drawing/2014/main" id="{AD515060-8BDC-8D64-782F-4A1B7D93DA23}"/>
              </a:ext>
            </a:extLst>
          </p:cNvPr>
          <p:cNvSpPr>
            <a:spLocks noGrp="1"/>
          </p:cNvSpPr>
          <p:nvPr>
            <p:ph type="body" sz="quarter" idx="13"/>
          </p:nvPr>
        </p:nvSpPr>
        <p:spPr/>
        <p:txBody>
          <a:bodyPr/>
          <a:lstStyle/>
          <a:p>
            <a:endParaRPr lang="ca-ES"/>
          </a:p>
        </p:txBody>
      </p:sp>
      <p:sp>
        <p:nvSpPr>
          <p:cNvPr id="4" name="Contenidor de número de diapositiva 3">
            <a:extLst>
              <a:ext uri="{FF2B5EF4-FFF2-40B4-BE49-F238E27FC236}">
                <a16:creationId xmlns:a16="http://schemas.microsoft.com/office/drawing/2014/main" id="{69C18B62-1ED2-EA80-3337-2A6AADE780EA}"/>
              </a:ext>
            </a:extLst>
          </p:cNvPr>
          <p:cNvSpPr>
            <a:spLocks noGrp="1"/>
          </p:cNvSpPr>
          <p:nvPr>
            <p:ph type="sldNum" sz="quarter" idx="12"/>
          </p:nvPr>
        </p:nvSpPr>
        <p:spPr/>
        <p:txBody>
          <a:bodyPr/>
          <a:lstStyle/>
          <a:p>
            <a:fld id="{5336F0B7-EF37-4B31-BA1E-D2B9204CDF2B}" type="slidenum">
              <a:rPr lang="ca-ES" noProof="0" smtClean="0"/>
              <a:pPr/>
              <a:t>27</a:t>
            </a:fld>
            <a:endParaRPr lang="ca-ES" noProof="0" dirty="0"/>
          </a:p>
        </p:txBody>
      </p:sp>
    </p:spTree>
    <p:extLst>
      <p:ext uri="{BB962C8B-B14F-4D97-AF65-F5344CB8AC3E}">
        <p14:creationId xmlns:p14="http://schemas.microsoft.com/office/powerpoint/2010/main" val="30059950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7">
            <a:extLst>
              <a:ext uri="{FF2B5EF4-FFF2-40B4-BE49-F238E27FC236}">
                <a16:creationId xmlns:a16="http://schemas.microsoft.com/office/drawing/2014/main" id="{5EDFA857-6700-E0F4-82D5-3D4ED9AE0905}"/>
              </a:ext>
            </a:extLst>
          </p:cNvPr>
          <p:cNvSpPr txBox="1">
            <a:spLocks noGrp="1"/>
          </p:cNvSpPr>
          <p:nvPr>
            <p:ph type="title"/>
          </p:nvPr>
        </p:nvSpPr>
        <p:spPr>
          <a:xfrm>
            <a:off x="454699" y="1028700"/>
            <a:ext cx="8201685" cy="320601"/>
          </a:xfrm>
          <a:prstGeom prst="rect">
            <a:avLst/>
          </a:prstGeom>
        </p:spPr>
        <p:txBody>
          <a:bodyPr vert="horz" wrap="square" lIns="0" tIns="12700" rIns="0" bIns="0" rtlCol="0">
            <a:spAutoFit/>
          </a:bodyPr>
          <a:lstStyle/>
          <a:p>
            <a:pPr marL="12700">
              <a:lnSpc>
                <a:spcPct val="100000"/>
              </a:lnSpc>
              <a:spcBef>
                <a:spcPts val="100"/>
              </a:spcBef>
            </a:pPr>
            <a:r>
              <a:rPr lang="es-ES" sz="2000" spc="-5" dirty="0" err="1">
                <a:solidFill>
                  <a:srgbClr val="EC7C30"/>
                </a:solidFill>
              </a:rPr>
              <a:t>What</a:t>
            </a:r>
            <a:r>
              <a:rPr lang="es-ES" sz="2000" spc="-5" dirty="0">
                <a:solidFill>
                  <a:srgbClr val="EC7C30"/>
                </a:solidFill>
              </a:rPr>
              <a:t> </a:t>
            </a:r>
            <a:r>
              <a:rPr lang="es-ES" sz="2000" spc="-5" dirty="0" err="1">
                <a:solidFill>
                  <a:srgbClr val="EC7C30"/>
                </a:solidFill>
              </a:rPr>
              <a:t>is</a:t>
            </a:r>
            <a:r>
              <a:rPr lang="es-ES" sz="2000" spc="-5" dirty="0">
                <a:solidFill>
                  <a:srgbClr val="EC7C30"/>
                </a:solidFill>
              </a:rPr>
              <a:t> LEZ?</a:t>
            </a:r>
            <a:endParaRPr sz="2000" dirty="0">
              <a:solidFill>
                <a:srgbClr val="EC7C30"/>
              </a:solidFill>
            </a:endParaRPr>
          </a:p>
        </p:txBody>
      </p:sp>
      <p:sp>
        <p:nvSpPr>
          <p:cNvPr id="4" name="Contenidor de número de diapositiva 3">
            <a:extLst>
              <a:ext uri="{FF2B5EF4-FFF2-40B4-BE49-F238E27FC236}">
                <a16:creationId xmlns:a16="http://schemas.microsoft.com/office/drawing/2014/main" id="{69C18B62-1ED2-EA80-3337-2A6AADE780EA}"/>
              </a:ext>
            </a:extLst>
          </p:cNvPr>
          <p:cNvSpPr>
            <a:spLocks noGrp="1"/>
          </p:cNvSpPr>
          <p:nvPr>
            <p:ph type="sldNum" sz="quarter" idx="12"/>
          </p:nvPr>
        </p:nvSpPr>
        <p:spPr/>
        <p:txBody>
          <a:bodyPr/>
          <a:lstStyle/>
          <a:p>
            <a:fld id="{5336F0B7-EF37-4B31-BA1E-D2B9204CDF2B}" type="slidenum">
              <a:rPr lang="ca-ES" noProof="0" smtClean="0"/>
              <a:pPr/>
              <a:t>28</a:t>
            </a:fld>
            <a:endParaRPr lang="ca-ES" noProof="0" dirty="0"/>
          </a:p>
        </p:txBody>
      </p:sp>
      <p:sp>
        <p:nvSpPr>
          <p:cNvPr id="7" name="object 8">
            <a:extLst>
              <a:ext uri="{FF2B5EF4-FFF2-40B4-BE49-F238E27FC236}">
                <a16:creationId xmlns:a16="http://schemas.microsoft.com/office/drawing/2014/main" id="{D0226EA4-3A81-2561-9F7E-D6664A9599D2}"/>
              </a:ext>
            </a:extLst>
          </p:cNvPr>
          <p:cNvSpPr txBox="1"/>
          <p:nvPr/>
        </p:nvSpPr>
        <p:spPr>
          <a:xfrm>
            <a:off x="429770" y="1518906"/>
            <a:ext cx="8226614" cy="843821"/>
          </a:xfrm>
          <a:prstGeom prst="rect">
            <a:avLst/>
          </a:prstGeom>
        </p:spPr>
        <p:txBody>
          <a:bodyPr vert="horz" wrap="square" lIns="0" tIns="12700" rIns="0" bIns="0" rtlCol="0">
            <a:spAutoFit/>
          </a:bodyPr>
          <a:lstStyle/>
          <a:p>
            <a:pPr marL="12700" marR="5080" algn="just">
              <a:lnSpc>
                <a:spcPct val="100000"/>
              </a:lnSpc>
              <a:spcBef>
                <a:spcPts val="100"/>
              </a:spcBef>
            </a:pPr>
            <a:r>
              <a:rPr lang="en-US" sz="1800" dirty="0">
                <a:latin typeface="Source Sans Pro" panose="020B0503030403020204" pitchFamily="34" charset="0"/>
                <a:ea typeface="Source Sans Pro" panose="020B0503030403020204" pitchFamily="34" charset="0"/>
                <a:cs typeface="Calibri"/>
              </a:rPr>
              <a:t>An area delimited by an administration which, in the exercise of its powers, progressively restricts access, circulation and parking of vehicles in order to improve air quality and mitigate greenhouse gas emissions.</a:t>
            </a:r>
            <a:endParaRPr sz="1800" dirty="0">
              <a:latin typeface="Source Sans Pro" panose="020B0503030403020204" pitchFamily="34" charset="0"/>
              <a:ea typeface="Source Sans Pro" panose="020B0503030403020204" pitchFamily="34" charset="0"/>
              <a:cs typeface="Calibri"/>
            </a:endParaRPr>
          </a:p>
        </p:txBody>
      </p:sp>
      <p:sp>
        <p:nvSpPr>
          <p:cNvPr id="8" name="object 9">
            <a:extLst>
              <a:ext uri="{FF2B5EF4-FFF2-40B4-BE49-F238E27FC236}">
                <a16:creationId xmlns:a16="http://schemas.microsoft.com/office/drawing/2014/main" id="{412989B5-C9BA-44DE-8C9C-ECBDCD344370}"/>
              </a:ext>
            </a:extLst>
          </p:cNvPr>
          <p:cNvSpPr txBox="1"/>
          <p:nvPr/>
        </p:nvSpPr>
        <p:spPr>
          <a:xfrm>
            <a:off x="1689490" y="5576987"/>
            <a:ext cx="5450142" cy="443070"/>
          </a:xfrm>
          <a:prstGeom prst="rect">
            <a:avLst/>
          </a:prstGeom>
        </p:spPr>
        <p:txBody>
          <a:bodyPr vert="horz" wrap="square" lIns="0" tIns="12065" rIns="0" bIns="0" rtlCol="0">
            <a:spAutoFit/>
          </a:bodyPr>
          <a:lstStyle/>
          <a:p>
            <a:pPr algn="ctr">
              <a:lnSpc>
                <a:spcPct val="100000"/>
              </a:lnSpc>
              <a:spcBef>
                <a:spcPts val="95"/>
              </a:spcBef>
            </a:pPr>
            <a:r>
              <a:rPr lang="en-US" sz="1400" spc="-5" dirty="0">
                <a:latin typeface="Source Sans Pro" panose="020B0503030403020204" pitchFamily="34" charset="0"/>
                <a:ea typeface="Source Sans Pro" panose="020B0503030403020204" pitchFamily="34" charset="0"/>
                <a:cs typeface="Calibri"/>
              </a:rPr>
              <a:t>More than </a:t>
            </a:r>
            <a:r>
              <a:rPr lang="en-US" sz="1400" b="1" spc="-5" dirty="0">
                <a:latin typeface="Source Sans Pro" panose="020B0503030403020204" pitchFamily="34" charset="0"/>
                <a:ea typeface="Source Sans Pro" panose="020B0503030403020204" pitchFamily="34" charset="0"/>
                <a:cs typeface="Calibri"/>
              </a:rPr>
              <a:t>two hundred European </a:t>
            </a:r>
            <a:r>
              <a:rPr lang="en-US" sz="1400" spc="-5" dirty="0">
                <a:latin typeface="Source Sans Pro" panose="020B0503030403020204" pitchFamily="34" charset="0"/>
                <a:ea typeface="Source Sans Pro" panose="020B0503030403020204" pitchFamily="34" charset="0"/>
                <a:cs typeface="Calibri"/>
              </a:rPr>
              <a:t>cities in ten countries, such as London, Berlin or Paris, have implemented such zones.</a:t>
            </a:r>
            <a:endParaRPr sz="1400" dirty="0">
              <a:latin typeface="Source Sans Pro" panose="020B0503030403020204" pitchFamily="34" charset="0"/>
              <a:ea typeface="Source Sans Pro" panose="020B0503030403020204" pitchFamily="34" charset="0"/>
              <a:cs typeface="Calibri"/>
            </a:endParaRPr>
          </a:p>
        </p:txBody>
      </p:sp>
      <p:grpSp>
        <p:nvGrpSpPr>
          <p:cNvPr id="15" name="Group 2">
            <a:extLst>
              <a:ext uri="{FF2B5EF4-FFF2-40B4-BE49-F238E27FC236}">
                <a16:creationId xmlns:a16="http://schemas.microsoft.com/office/drawing/2014/main" id="{DB8E4C31-601A-F0A5-0696-D65C5F0A6F5B}"/>
              </a:ext>
            </a:extLst>
          </p:cNvPr>
          <p:cNvGrpSpPr/>
          <p:nvPr/>
        </p:nvGrpSpPr>
        <p:grpSpPr>
          <a:xfrm>
            <a:off x="308925" y="6400805"/>
            <a:ext cx="5124466" cy="365922"/>
            <a:chOff x="277404" y="6222365"/>
            <a:chExt cx="7557511" cy="539657"/>
          </a:xfrm>
        </p:grpSpPr>
        <p:pic>
          <p:nvPicPr>
            <p:cNvPr id="16" name="image4.png">
              <a:extLst>
                <a:ext uri="{FF2B5EF4-FFF2-40B4-BE49-F238E27FC236}">
                  <a16:creationId xmlns:a16="http://schemas.microsoft.com/office/drawing/2014/main" id="{E0EE1B5A-E53F-BE80-5600-424696D7F98C}"/>
                </a:ext>
              </a:extLst>
            </p:cNvPr>
            <p:cNvPicPr/>
            <p:nvPr/>
          </p:nvPicPr>
          <p:blipFill>
            <a:blip r:embed="rId2"/>
            <a:srcRect/>
            <a:stretch>
              <a:fillRect/>
            </a:stretch>
          </p:blipFill>
          <p:spPr>
            <a:xfrm>
              <a:off x="1373258" y="6222365"/>
              <a:ext cx="6461657" cy="499110"/>
            </a:xfrm>
            <a:prstGeom prst="rect">
              <a:avLst/>
            </a:prstGeom>
          </p:spPr>
        </p:pic>
        <p:pic>
          <p:nvPicPr>
            <p:cNvPr id="17" name="image1.png" descr="A picture containing company name&#10;&#10;Description automatically generated">
              <a:extLst>
                <a:ext uri="{FF2B5EF4-FFF2-40B4-BE49-F238E27FC236}">
                  <a16:creationId xmlns:a16="http://schemas.microsoft.com/office/drawing/2014/main" id="{9F7910FC-32B3-23F6-EF01-3BF8019A1E2F}"/>
                </a:ext>
              </a:extLst>
            </p:cNvPr>
            <p:cNvPicPr/>
            <p:nvPr/>
          </p:nvPicPr>
          <p:blipFill>
            <a:blip r:embed="rId3"/>
            <a:srcRect/>
            <a:stretch>
              <a:fillRect/>
            </a:stretch>
          </p:blipFill>
          <p:spPr>
            <a:xfrm>
              <a:off x="277404" y="6262913"/>
              <a:ext cx="850163" cy="499109"/>
            </a:xfrm>
            <a:prstGeom prst="rect">
              <a:avLst/>
            </a:prstGeom>
          </p:spPr>
        </p:pic>
      </p:grpSp>
      <p:pic>
        <p:nvPicPr>
          <p:cNvPr id="18" name="Imatge 17">
            <a:extLst>
              <a:ext uri="{FF2B5EF4-FFF2-40B4-BE49-F238E27FC236}">
                <a16:creationId xmlns:a16="http://schemas.microsoft.com/office/drawing/2014/main" id="{4B770F60-9DA0-9CC1-73C2-862ACB18A21F}"/>
              </a:ext>
            </a:extLst>
          </p:cNvPr>
          <p:cNvPicPr>
            <a:picLocks noChangeAspect="1"/>
          </p:cNvPicPr>
          <p:nvPr/>
        </p:nvPicPr>
        <p:blipFill>
          <a:blip r:embed="rId4"/>
          <a:stretch>
            <a:fillRect/>
          </a:stretch>
        </p:blipFill>
        <p:spPr>
          <a:xfrm>
            <a:off x="0" y="2532332"/>
            <a:ext cx="9144000" cy="2998032"/>
          </a:xfrm>
          <a:prstGeom prst="rect">
            <a:avLst/>
          </a:prstGeom>
        </p:spPr>
      </p:pic>
    </p:spTree>
    <p:extLst>
      <p:ext uri="{BB962C8B-B14F-4D97-AF65-F5344CB8AC3E}">
        <p14:creationId xmlns:p14="http://schemas.microsoft.com/office/powerpoint/2010/main" val="5937769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a:extLst>
              <a:ext uri="{FF2B5EF4-FFF2-40B4-BE49-F238E27FC236}">
                <a16:creationId xmlns:a16="http://schemas.microsoft.com/office/drawing/2014/main" id="{2D3948DB-77D7-BF53-1B18-A03D01B78184}"/>
              </a:ext>
            </a:extLst>
          </p:cNvPr>
          <p:cNvSpPr txBox="1">
            <a:spLocks noGrp="1"/>
          </p:cNvSpPr>
          <p:nvPr>
            <p:ph type="title"/>
          </p:nvPr>
        </p:nvSpPr>
        <p:spPr>
          <a:xfrm>
            <a:off x="454699" y="1028700"/>
            <a:ext cx="8201685" cy="320601"/>
          </a:xfrm>
          <a:prstGeom prst="rect">
            <a:avLst/>
          </a:prstGeom>
        </p:spPr>
        <p:txBody>
          <a:bodyPr vert="horz" wrap="square" lIns="0" tIns="12700" rIns="0" bIns="0" rtlCol="0">
            <a:spAutoFit/>
          </a:bodyPr>
          <a:lstStyle/>
          <a:p>
            <a:pPr marL="12700">
              <a:lnSpc>
                <a:spcPct val="100000"/>
              </a:lnSpc>
              <a:spcBef>
                <a:spcPts val="100"/>
              </a:spcBef>
            </a:pPr>
            <a:r>
              <a:rPr lang="es-ES" sz="2000" spc="-5" dirty="0" err="1">
                <a:solidFill>
                  <a:srgbClr val="EC7C30"/>
                </a:solidFill>
              </a:rPr>
              <a:t>Scope</a:t>
            </a:r>
            <a:r>
              <a:rPr lang="es-ES" sz="2000" spc="-5" dirty="0">
                <a:solidFill>
                  <a:srgbClr val="EC7C30"/>
                </a:solidFill>
              </a:rPr>
              <a:t> </a:t>
            </a:r>
            <a:r>
              <a:rPr lang="es-ES" sz="2000" spc="-5" dirty="0" err="1">
                <a:solidFill>
                  <a:srgbClr val="EC7C30"/>
                </a:solidFill>
              </a:rPr>
              <a:t>of</a:t>
            </a:r>
            <a:r>
              <a:rPr lang="es-ES" sz="2000" spc="-5" dirty="0">
                <a:solidFill>
                  <a:srgbClr val="EC7C30"/>
                </a:solidFill>
              </a:rPr>
              <a:t> </a:t>
            </a:r>
            <a:r>
              <a:rPr lang="es-ES" sz="2000" spc="-5" dirty="0" err="1">
                <a:solidFill>
                  <a:srgbClr val="EC7C30"/>
                </a:solidFill>
              </a:rPr>
              <a:t>application</a:t>
            </a:r>
            <a:endParaRPr sz="2000" dirty="0">
              <a:solidFill>
                <a:srgbClr val="EC7C30"/>
              </a:solidFill>
            </a:endParaRPr>
          </a:p>
        </p:txBody>
      </p:sp>
      <p:sp>
        <p:nvSpPr>
          <p:cNvPr id="4" name="Contenidor de número de diapositiva 3">
            <a:extLst>
              <a:ext uri="{FF2B5EF4-FFF2-40B4-BE49-F238E27FC236}">
                <a16:creationId xmlns:a16="http://schemas.microsoft.com/office/drawing/2014/main" id="{CB141CE3-D766-AEDE-3051-D964368E2C68}"/>
              </a:ext>
            </a:extLst>
          </p:cNvPr>
          <p:cNvSpPr>
            <a:spLocks noGrp="1"/>
          </p:cNvSpPr>
          <p:nvPr>
            <p:ph type="sldNum" sz="quarter" idx="12"/>
          </p:nvPr>
        </p:nvSpPr>
        <p:spPr/>
        <p:txBody>
          <a:bodyPr/>
          <a:lstStyle/>
          <a:p>
            <a:fld id="{5336F0B7-EF37-4B31-BA1E-D2B9204CDF2B}" type="slidenum">
              <a:rPr lang="ca-ES" noProof="0" smtClean="0"/>
              <a:pPr/>
              <a:t>29</a:t>
            </a:fld>
            <a:endParaRPr lang="ca-ES" noProof="0" dirty="0"/>
          </a:p>
        </p:txBody>
      </p:sp>
      <p:sp>
        <p:nvSpPr>
          <p:cNvPr id="7" name="object 7">
            <a:extLst>
              <a:ext uri="{FF2B5EF4-FFF2-40B4-BE49-F238E27FC236}">
                <a16:creationId xmlns:a16="http://schemas.microsoft.com/office/drawing/2014/main" id="{DAE0D7B9-17AB-356D-9EC0-65EFDD0AD54F}"/>
              </a:ext>
            </a:extLst>
          </p:cNvPr>
          <p:cNvSpPr txBox="1"/>
          <p:nvPr/>
        </p:nvSpPr>
        <p:spPr>
          <a:xfrm>
            <a:off x="156133" y="4483093"/>
            <a:ext cx="4568267" cy="289823"/>
          </a:xfrm>
          <a:prstGeom prst="rect">
            <a:avLst/>
          </a:prstGeom>
        </p:spPr>
        <p:txBody>
          <a:bodyPr vert="horz" wrap="square" lIns="0" tIns="12700" rIns="0" bIns="0" rtlCol="0">
            <a:spAutoFit/>
          </a:bodyPr>
          <a:lstStyle/>
          <a:p>
            <a:pPr marL="12700">
              <a:lnSpc>
                <a:spcPct val="100000"/>
              </a:lnSpc>
              <a:spcBef>
                <a:spcPts val="100"/>
              </a:spcBef>
            </a:pPr>
            <a:r>
              <a:rPr lang="en-US" sz="1800" b="1" spc="-40" dirty="0">
                <a:solidFill>
                  <a:srgbClr val="EC7C30"/>
                </a:solidFill>
                <a:latin typeface="Source Sans Pro" panose="020B0503030403020204" pitchFamily="34" charset="0"/>
                <a:ea typeface="Source Sans Pro" panose="020B0503030403020204" pitchFamily="34" charset="0"/>
                <a:cs typeface="Calibri"/>
              </a:rPr>
              <a:t>The whole city or the whole metropolitan area</a:t>
            </a:r>
            <a:endParaRPr sz="1800" dirty="0">
              <a:solidFill>
                <a:srgbClr val="EC7C30"/>
              </a:solidFill>
              <a:latin typeface="Source Sans Pro" panose="020B0503030403020204" pitchFamily="34" charset="0"/>
              <a:ea typeface="Source Sans Pro" panose="020B0503030403020204" pitchFamily="34" charset="0"/>
              <a:cs typeface="Calibri"/>
            </a:endParaRPr>
          </a:p>
        </p:txBody>
      </p:sp>
      <p:sp>
        <p:nvSpPr>
          <p:cNvPr id="8" name="object 8">
            <a:extLst>
              <a:ext uri="{FF2B5EF4-FFF2-40B4-BE49-F238E27FC236}">
                <a16:creationId xmlns:a16="http://schemas.microsoft.com/office/drawing/2014/main" id="{6F1BA7A7-A339-DF98-D888-3916F7D880C1}"/>
              </a:ext>
            </a:extLst>
          </p:cNvPr>
          <p:cNvSpPr txBox="1"/>
          <p:nvPr/>
        </p:nvSpPr>
        <p:spPr>
          <a:xfrm>
            <a:off x="154462" y="4857889"/>
            <a:ext cx="4381408" cy="751488"/>
          </a:xfrm>
          <a:prstGeom prst="rect">
            <a:avLst/>
          </a:prstGeom>
        </p:spPr>
        <p:txBody>
          <a:bodyPr vert="horz" wrap="square" lIns="0" tIns="12700" rIns="0" bIns="0" rtlCol="0">
            <a:spAutoFit/>
          </a:bodyPr>
          <a:lstStyle/>
          <a:p>
            <a:pPr marL="12700" marR="5080" algn="ctr">
              <a:lnSpc>
                <a:spcPct val="100000"/>
              </a:lnSpc>
              <a:spcBef>
                <a:spcPts val="100"/>
              </a:spcBef>
            </a:pPr>
            <a:r>
              <a:rPr lang="en-US" sz="1600" spc="-5" dirty="0">
                <a:latin typeface="Source Sans Pro" panose="020B0503030403020204" pitchFamily="34" charset="0"/>
                <a:ea typeface="Source Sans Pro" panose="020B0503030403020204" pitchFamily="34" charset="0"/>
                <a:cs typeface="Calibri"/>
              </a:rPr>
              <a:t>The restriction scheme is initially limited to vehicles without an environmental sticker without any exemption for resident</a:t>
            </a:r>
            <a:endParaRPr sz="1600" dirty="0">
              <a:latin typeface="Source Sans Pro" panose="020B0503030403020204" pitchFamily="34" charset="0"/>
              <a:ea typeface="Source Sans Pro" panose="020B0503030403020204" pitchFamily="34" charset="0"/>
              <a:cs typeface="Calibri"/>
            </a:endParaRPr>
          </a:p>
        </p:txBody>
      </p:sp>
      <p:sp>
        <p:nvSpPr>
          <p:cNvPr id="9" name="object 9">
            <a:extLst>
              <a:ext uri="{FF2B5EF4-FFF2-40B4-BE49-F238E27FC236}">
                <a16:creationId xmlns:a16="http://schemas.microsoft.com/office/drawing/2014/main" id="{33791568-EDDA-D6BB-7F28-864D1D3D6FF5}"/>
              </a:ext>
            </a:extLst>
          </p:cNvPr>
          <p:cNvSpPr txBox="1"/>
          <p:nvPr/>
        </p:nvSpPr>
        <p:spPr>
          <a:xfrm>
            <a:off x="5718112" y="4451112"/>
            <a:ext cx="2938272" cy="289823"/>
          </a:xfrm>
          <a:prstGeom prst="rect">
            <a:avLst/>
          </a:prstGeom>
        </p:spPr>
        <p:txBody>
          <a:bodyPr vert="horz" wrap="square" lIns="0" tIns="12700" rIns="0" bIns="0" rtlCol="0">
            <a:spAutoFit/>
          </a:bodyPr>
          <a:lstStyle/>
          <a:p>
            <a:pPr marL="12700">
              <a:lnSpc>
                <a:spcPct val="100000"/>
              </a:lnSpc>
              <a:spcBef>
                <a:spcPts val="100"/>
              </a:spcBef>
            </a:pPr>
            <a:r>
              <a:rPr lang="es-ES" sz="1800" b="1" spc="-5" dirty="0">
                <a:solidFill>
                  <a:srgbClr val="EC7C30"/>
                </a:solidFill>
                <a:latin typeface="Source Sans Pro" panose="020B0503030403020204" pitchFamily="34" charset="0"/>
                <a:ea typeface="Source Sans Pro" panose="020B0503030403020204" pitchFamily="34" charset="0"/>
                <a:cs typeface="Calibri"/>
              </a:rPr>
              <a:t>Small </a:t>
            </a:r>
            <a:r>
              <a:rPr lang="es-ES" sz="1800" b="1" spc="-5" dirty="0" err="1">
                <a:solidFill>
                  <a:srgbClr val="EC7C30"/>
                </a:solidFill>
                <a:latin typeface="Source Sans Pro" panose="020B0503030403020204" pitchFamily="34" charset="0"/>
                <a:ea typeface="Source Sans Pro" panose="020B0503030403020204" pitchFamily="34" charset="0"/>
                <a:cs typeface="Calibri"/>
              </a:rPr>
              <a:t>urban</a:t>
            </a:r>
            <a:r>
              <a:rPr lang="es-ES" sz="1800" b="1" spc="-5" dirty="0">
                <a:solidFill>
                  <a:srgbClr val="EC7C30"/>
                </a:solidFill>
                <a:latin typeface="Source Sans Pro" panose="020B0503030403020204" pitchFamily="34" charset="0"/>
                <a:ea typeface="Source Sans Pro" panose="020B0503030403020204" pitchFamily="34" charset="0"/>
                <a:cs typeface="Calibri"/>
              </a:rPr>
              <a:t> </a:t>
            </a:r>
            <a:r>
              <a:rPr lang="es-ES" sz="1800" b="1" spc="-5" dirty="0" err="1">
                <a:solidFill>
                  <a:srgbClr val="EC7C30"/>
                </a:solidFill>
                <a:latin typeface="Source Sans Pro" panose="020B0503030403020204" pitchFamily="34" charset="0"/>
                <a:ea typeface="Source Sans Pro" panose="020B0503030403020204" pitchFamily="34" charset="0"/>
                <a:cs typeface="Calibri"/>
              </a:rPr>
              <a:t>areas</a:t>
            </a:r>
            <a:endParaRPr sz="1800" dirty="0">
              <a:solidFill>
                <a:srgbClr val="EC7C30"/>
              </a:solidFill>
              <a:latin typeface="Source Sans Pro" panose="020B0503030403020204" pitchFamily="34" charset="0"/>
              <a:ea typeface="Source Sans Pro" panose="020B0503030403020204" pitchFamily="34" charset="0"/>
              <a:cs typeface="Calibri"/>
            </a:endParaRPr>
          </a:p>
        </p:txBody>
      </p:sp>
      <p:sp>
        <p:nvSpPr>
          <p:cNvPr id="10" name="object 10">
            <a:extLst>
              <a:ext uri="{FF2B5EF4-FFF2-40B4-BE49-F238E27FC236}">
                <a16:creationId xmlns:a16="http://schemas.microsoft.com/office/drawing/2014/main" id="{36C6239E-4CBA-F804-8C94-FBB03EAD20DC}"/>
              </a:ext>
            </a:extLst>
          </p:cNvPr>
          <p:cNvSpPr txBox="1"/>
          <p:nvPr/>
        </p:nvSpPr>
        <p:spPr>
          <a:xfrm>
            <a:off x="5330221" y="4830881"/>
            <a:ext cx="3746307" cy="1490152"/>
          </a:xfrm>
          <a:prstGeom prst="rect">
            <a:avLst/>
          </a:prstGeom>
        </p:spPr>
        <p:txBody>
          <a:bodyPr vert="horz" wrap="square" lIns="0" tIns="12700" rIns="0" bIns="0" rtlCol="0">
            <a:spAutoFit/>
          </a:bodyPr>
          <a:lstStyle/>
          <a:p>
            <a:pPr marL="5080" algn="ctr">
              <a:lnSpc>
                <a:spcPct val="100000"/>
              </a:lnSpc>
              <a:spcBef>
                <a:spcPts val="100"/>
              </a:spcBef>
            </a:pPr>
            <a:r>
              <a:rPr lang="en-US" sz="1600" b="1" spc="-5" dirty="0">
                <a:latin typeface="Source Sans Pro" panose="020B0503030403020204" pitchFamily="34" charset="0"/>
                <a:ea typeface="Source Sans Pro" panose="020B0503030403020204" pitchFamily="34" charset="0"/>
                <a:cs typeface="Calibri"/>
              </a:rPr>
              <a:t>Old town </a:t>
            </a:r>
            <a:r>
              <a:rPr lang="en-US" sz="1600" b="1" spc="-5" dirty="0" err="1">
                <a:latin typeface="Source Sans Pro" panose="020B0503030403020204" pitchFamily="34" charset="0"/>
                <a:ea typeface="Source Sans Pro" panose="020B0503030403020204" pitchFamily="34" charset="0"/>
                <a:cs typeface="Calibri"/>
              </a:rPr>
              <a:t>centres</a:t>
            </a:r>
            <a:r>
              <a:rPr lang="en-US" sz="1600" b="1" spc="-5" dirty="0">
                <a:latin typeface="Source Sans Pro" panose="020B0503030403020204" pitchFamily="34" charset="0"/>
                <a:ea typeface="Source Sans Pro" panose="020B0503030403020204" pitchFamily="34" charset="0"/>
                <a:cs typeface="Calibri"/>
              </a:rPr>
              <a:t>, central areas or sensitive </a:t>
            </a:r>
            <a:r>
              <a:rPr lang="en-US" sz="1600" b="1" spc="-5" dirty="0" err="1">
                <a:latin typeface="Source Sans Pro" panose="020B0503030403020204" pitchFamily="34" charset="0"/>
                <a:ea typeface="Source Sans Pro" panose="020B0503030403020204" pitchFamily="34" charset="0"/>
                <a:cs typeface="Calibri"/>
              </a:rPr>
              <a:t>environments:Schools</a:t>
            </a:r>
            <a:r>
              <a:rPr lang="en-US" sz="1600" b="1" spc="-5" dirty="0">
                <a:latin typeface="Source Sans Pro" panose="020B0503030403020204" pitchFamily="34" charset="0"/>
                <a:ea typeface="Source Sans Pro" panose="020B0503030403020204" pitchFamily="34" charset="0"/>
                <a:cs typeface="Calibri"/>
              </a:rPr>
              <a:t>, residences, hospitals...)</a:t>
            </a:r>
          </a:p>
          <a:p>
            <a:pPr marL="5080" algn="ctr">
              <a:lnSpc>
                <a:spcPct val="100000"/>
              </a:lnSpc>
              <a:spcBef>
                <a:spcPts val="100"/>
              </a:spcBef>
            </a:pPr>
            <a:r>
              <a:rPr lang="en-US" sz="1600" spc="-5" dirty="0">
                <a:latin typeface="Source Sans Pro" panose="020B0503030403020204" pitchFamily="34" charset="0"/>
                <a:ea typeface="Source Sans Pro" panose="020B0503030403020204" pitchFamily="34" charset="0"/>
                <a:cs typeface="Calibri"/>
              </a:rPr>
              <a:t>They may have more restrictive traffic criteria and progressive implementation criteria(ultra-low/zero emission zones)</a:t>
            </a:r>
            <a:endParaRPr sz="1600" dirty="0">
              <a:latin typeface="Source Sans Pro" panose="020B0503030403020204" pitchFamily="34" charset="0"/>
              <a:ea typeface="Source Sans Pro" panose="020B0503030403020204" pitchFamily="34" charset="0"/>
              <a:cs typeface="Calibri"/>
            </a:endParaRPr>
          </a:p>
        </p:txBody>
      </p:sp>
      <p:grpSp>
        <p:nvGrpSpPr>
          <p:cNvPr id="17" name="Group 2">
            <a:extLst>
              <a:ext uri="{FF2B5EF4-FFF2-40B4-BE49-F238E27FC236}">
                <a16:creationId xmlns:a16="http://schemas.microsoft.com/office/drawing/2014/main" id="{2D775CFB-EA8D-D6F2-52CD-9AC7E0CAFD69}"/>
              </a:ext>
            </a:extLst>
          </p:cNvPr>
          <p:cNvGrpSpPr/>
          <p:nvPr/>
        </p:nvGrpSpPr>
        <p:grpSpPr>
          <a:xfrm>
            <a:off x="308925" y="6400805"/>
            <a:ext cx="5124466" cy="365922"/>
            <a:chOff x="277404" y="6222365"/>
            <a:chExt cx="7557511" cy="539657"/>
          </a:xfrm>
        </p:grpSpPr>
        <p:pic>
          <p:nvPicPr>
            <p:cNvPr id="18" name="image4.png">
              <a:extLst>
                <a:ext uri="{FF2B5EF4-FFF2-40B4-BE49-F238E27FC236}">
                  <a16:creationId xmlns:a16="http://schemas.microsoft.com/office/drawing/2014/main" id="{8D07F72A-FB90-B777-21E6-0D536ADF946D}"/>
                </a:ext>
              </a:extLst>
            </p:cNvPr>
            <p:cNvPicPr/>
            <p:nvPr/>
          </p:nvPicPr>
          <p:blipFill>
            <a:blip r:embed="rId2"/>
            <a:srcRect/>
            <a:stretch>
              <a:fillRect/>
            </a:stretch>
          </p:blipFill>
          <p:spPr>
            <a:xfrm>
              <a:off x="1373258" y="6222365"/>
              <a:ext cx="6461657" cy="499110"/>
            </a:xfrm>
            <a:prstGeom prst="rect">
              <a:avLst/>
            </a:prstGeom>
          </p:spPr>
        </p:pic>
        <p:pic>
          <p:nvPicPr>
            <p:cNvPr id="19" name="image1.png" descr="A picture containing company name&#10;&#10;Description automatically generated">
              <a:extLst>
                <a:ext uri="{FF2B5EF4-FFF2-40B4-BE49-F238E27FC236}">
                  <a16:creationId xmlns:a16="http://schemas.microsoft.com/office/drawing/2014/main" id="{43A70205-BE3A-3627-3791-32D46F926E58}"/>
                </a:ext>
              </a:extLst>
            </p:cNvPr>
            <p:cNvPicPr/>
            <p:nvPr/>
          </p:nvPicPr>
          <p:blipFill>
            <a:blip r:embed="rId3"/>
            <a:srcRect/>
            <a:stretch>
              <a:fillRect/>
            </a:stretch>
          </p:blipFill>
          <p:spPr>
            <a:xfrm>
              <a:off x="277404" y="6262913"/>
              <a:ext cx="850163" cy="499109"/>
            </a:xfrm>
            <a:prstGeom prst="rect">
              <a:avLst/>
            </a:prstGeom>
          </p:spPr>
        </p:pic>
      </p:grpSp>
      <p:pic>
        <p:nvPicPr>
          <p:cNvPr id="20" name="Imatge 19">
            <a:extLst>
              <a:ext uri="{FF2B5EF4-FFF2-40B4-BE49-F238E27FC236}">
                <a16:creationId xmlns:a16="http://schemas.microsoft.com/office/drawing/2014/main" id="{34E75541-A48C-1BE8-6FC6-BFE025BD92DC}"/>
              </a:ext>
            </a:extLst>
          </p:cNvPr>
          <p:cNvPicPr>
            <a:picLocks noChangeAspect="1"/>
          </p:cNvPicPr>
          <p:nvPr/>
        </p:nvPicPr>
        <p:blipFill>
          <a:blip r:embed="rId4"/>
          <a:stretch>
            <a:fillRect/>
          </a:stretch>
        </p:blipFill>
        <p:spPr>
          <a:xfrm>
            <a:off x="154462" y="1716723"/>
            <a:ext cx="8835075" cy="2644443"/>
          </a:xfrm>
          <a:prstGeom prst="rect">
            <a:avLst/>
          </a:prstGeom>
        </p:spPr>
      </p:pic>
    </p:spTree>
    <p:extLst>
      <p:ext uri="{BB962C8B-B14F-4D97-AF65-F5344CB8AC3E}">
        <p14:creationId xmlns:p14="http://schemas.microsoft.com/office/powerpoint/2010/main" val="6662380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ol 1"/>
          <p:cNvSpPr>
            <a:spLocks noGrp="1"/>
          </p:cNvSpPr>
          <p:nvPr>
            <p:ph type="title"/>
          </p:nvPr>
        </p:nvSpPr>
        <p:spPr>
          <a:xfrm>
            <a:off x="457201" y="1028700"/>
            <a:ext cx="5085183" cy="1443912"/>
          </a:xfrm>
        </p:spPr>
        <p:txBody>
          <a:bodyPr>
            <a:normAutofit/>
          </a:bodyPr>
          <a:lstStyle/>
          <a:p>
            <a:pPr marL="0" indent="0">
              <a:buNone/>
            </a:pPr>
            <a:r>
              <a:rPr lang="en-US" sz="2800" dirty="0"/>
              <a:t>ITS solutions for improving traffic in cities</a:t>
            </a:r>
            <a:endParaRPr lang="en-US" dirty="0"/>
          </a:p>
        </p:txBody>
      </p:sp>
      <p:sp>
        <p:nvSpPr>
          <p:cNvPr id="3" name="Contenidor de contingut 2"/>
          <p:cNvSpPr>
            <a:spLocks noGrp="1"/>
          </p:cNvSpPr>
          <p:nvPr>
            <p:ph idx="1"/>
          </p:nvPr>
        </p:nvSpPr>
        <p:spPr/>
        <p:txBody>
          <a:bodyPr/>
          <a:lstStyle/>
          <a:p>
            <a:endParaRPr lang="es-ES"/>
          </a:p>
        </p:txBody>
      </p:sp>
      <p:sp>
        <p:nvSpPr>
          <p:cNvPr id="4" name="Contenidor de text 3"/>
          <p:cNvSpPr>
            <a:spLocks noGrp="1"/>
          </p:cNvSpPr>
          <p:nvPr>
            <p:ph type="body" sz="quarter" idx="13"/>
          </p:nvPr>
        </p:nvSpPr>
        <p:spPr/>
        <p:txBody>
          <a:bodyPr/>
          <a:lstStyle/>
          <a:p>
            <a:endParaRPr lang="es-ES"/>
          </a:p>
        </p:txBody>
      </p:sp>
      <p:sp>
        <p:nvSpPr>
          <p:cNvPr id="5" name="Contenidor de número de diapositiva 4"/>
          <p:cNvSpPr>
            <a:spLocks noGrp="1"/>
          </p:cNvSpPr>
          <p:nvPr>
            <p:ph type="sldNum" sz="quarter" idx="12"/>
          </p:nvPr>
        </p:nvSpPr>
        <p:spPr/>
        <p:txBody>
          <a:bodyPr/>
          <a:lstStyle/>
          <a:p>
            <a:fld id="{5336F0B7-EF37-4B31-BA1E-D2B9204CDF2B}" type="slidenum">
              <a:rPr lang="ca-ES" noProof="0" smtClean="0"/>
              <a:pPr/>
              <a:t>3</a:t>
            </a:fld>
            <a:endParaRPr lang="ca-ES" noProof="0" dirty="0"/>
          </a:p>
        </p:txBody>
      </p:sp>
      <p:grpSp>
        <p:nvGrpSpPr>
          <p:cNvPr id="6" name="Group 5">
            <a:extLst>
              <a:ext uri="{FF2B5EF4-FFF2-40B4-BE49-F238E27FC236}">
                <a16:creationId xmlns:a16="http://schemas.microsoft.com/office/drawing/2014/main" id="{28856993-B42A-905E-5A8F-0222DAF11C6B}"/>
              </a:ext>
            </a:extLst>
          </p:cNvPr>
          <p:cNvGrpSpPr/>
          <p:nvPr/>
        </p:nvGrpSpPr>
        <p:grpSpPr>
          <a:xfrm>
            <a:off x="308925" y="6400805"/>
            <a:ext cx="5124466" cy="365922"/>
            <a:chOff x="277404" y="6222365"/>
            <a:chExt cx="7557511" cy="539657"/>
          </a:xfrm>
        </p:grpSpPr>
        <p:pic>
          <p:nvPicPr>
            <p:cNvPr id="7" name="image4.png">
              <a:extLst>
                <a:ext uri="{FF2B5EF4-FFF2-40B4-BE49-F238E27FC236}">
                  <a16:creationId xmlns:a16="http://schemas.microsoft.com/office/drawing/2014/main" id="{DE66FA59-0AF9-DBC6-4403-E039B8C66088}"/>
                </a:ext>
              </a:extLst>
            </p:cNvPr>
            <p:cNvPicPr/>
            <p:nvPr/>
          </p:nvPicPr>
          <p:blipFill>
            <a:blip r:embed="rId2"/>
            <a:srcRect/>
            <a:stretch>
              <a:fillRect/>
            </a:stretch>
          </p:blipFill>
          <p:spPr>
            <a:xfrm>
              <a:off x="1373258" y="6222365"/>
              <a:ext cx="6461657" cy="499110"/>
            </a:xfrm>
            <a:prstGeom prst="rect">
              <a:avLst/>
            </a:prstGeom>
          </p:spPr>
        </p:pic>
        <p:pic>
          <p:nvPicPr>
            <p:cNvPr id="8" name="image1.png" descr="A picture containing company name&#10;&#10;Description automatically generated">
              <a:extLst>
                <a:ext uri="{FF2B5EF4-FFF2-40B4-BE49-F238E27FC236}">
                  <a16:creationId xmlns:a16="http://schemas.microsoft.com/office/drawing/2014/main" id="{E2AB15F9-FCB5-7A77-8FD3-4B8746B6AD96}"/>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33525205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idor de número de diapositiva 3">
            <a:extLst>
              <a:ext uri="{FF2B5EF4-FFF2-40B4-BE49-F238E27FC236}">
                <a16:creationId xmlns:a16="http://schemas.microsoft.com/office/drawing/2014/main" id="{5B25B975-59D9-A997-BBCE-F2C9F957BC0E}"/>
              </a:ext>
            </a:extLst>
          </p:cNvPr>
          <p:cNvSpPr>
            <a:spLocks noGrp="1"/>
          </p:cNvSpPr>
          <p:nvPr>
            <p:ph type="sldNum" sz="quarter" idx="12"/>
          </p:nvPr>
        </p:nvSpPr>
        <p:spPr/>
        <p:txBody>
          <a:bodyPr/>
          <a:lstStyle/>
          <a:p>
            <a:fld id="{5336F0B7-EF37-4B31-BA1E-D2B9204CDF2B}" type="slidenum">
              <a:rPr lang="ca-ES" noProof="0" smtClean="0"/>
              <a:pPr/>
              <a:t>30</a:t>
            </a:fld>
            <a:endParaRPr lang="ca-ES" noProof="0" dirty="0"/>
          </a:p>
        </p:txBody>
      </p:sp>
      <p:sp>
        <p:nvSpPr>
          <p:cNvPr id="8" name="object 13">
            <a:extLst>
              <a:ext uri="{FF2B5EF4-FFF2-40B4-BE49-F238E27FC236}">
                <a16:creationId xmlns:a16="http://schemas.microsoft.com/office/drawing/2014/main" id="{70A682E4-0AA6-5D27-6D4D-A86D3A83F8DE}"/>
              </a:ext>
            </a:extLst>
          </p:cNvPr>
          <p:cNvSpPr txBox="1"/>
          <p:nvPr/>
        </p:nvSpPr>
        <p:spPr>
          <a:xfrm>
            <a:off x="202876" y="3906765"/>
            <a:ext cx="4591685" cy="1421543"/>
          </a:xfrm>
          <a:prstGeom prst="rect">
            <a:avLst/>
          </a:prstGeom>
        </p:spPr>
        <p:txBody>
          <a:bodyPr vert="horz" wrap="square" lIns="0" tIns="135255" rIns="0" bIns="0" rtlCol="0">
            <a:spAutoFit/>
          </a:bodyPr>
          <a:lstStyle/>
          <a:p>
            <a:pPr marL="299085" indent="-287020">
              <a:spcBef>
                <a:spcPts val="1065"/>
              </a:spcBef>
              <a:buClr>
                <a:srgbClr val="EC7C30"/>
              </a:buClr>
              <a:buFont typeface="Wingdings" panose="05000000000000000000" pitchFamily="2" charset="2"/>
              <a:buChar char=""/>
              <a:tabLst>
                <a:tab pos="299720" algn="l"/>
                <a:tab pos="1071880" algn="l"/>
                <a:tab pos="1673860" algn="l"/>
              </a:tabLst>
            </a:pPr>
            <a:r>
              <a:rPr lang="en-US" sz="1400" spc="-10" dirty="0">
                <a:latin typeface="Source Sans Pro" panose="020B0503030403020204" pitchFamily="34" charset="0"/>
                <a:ea typeface="Source Sans Pro" panose="020B0503030403020204" pitchFamily="34" charset="0"/>
                <a:cs typeface="Calibri"/>
              </a:rPr>
              <a:t>High level of public awareness in all countries.</a:t>
            </a:r>
          </a:p>
          <a:p>
            <a:pPr marL="299085" indent="-287020">
              <a:spcBef>
                <a:spcPts val="1065"/>
              </a:spcBef>
              <a:buClr>
                <a:srgbClr val="EC7C30"/>
              </a:buClr>
              <a:buFont typeface="Wingdings" panose="05000000000000000000" pitchFamily="2" charset="2"/>
              <a:buChar char=""/>
              <a:tabLst>
                <a:tab pos="299720" algn="l"/>
                <a:tab pos="1071880" algn="l"/>
                <a:tab pos="1673860" algn="l"/>
              </a:tabLst>
            </a:pPr>
            <a:r>
              <a:rPr lang="en-US" sz="1400" spc="-10" dirty="0" err="1">
                <a:latin typeface="Source Sans Pro" panose="020B0503030403020204" pitchFamily="34" charset="0"/>
                <a:ea typeface="Source Sans Pro" panose="020B0503030403020204" pitchFamily="34" charset="0"/>
                <a:cs typeface="Calibri"/>
              </a:rPr>
              <a:t>Harmonisation</a:t>
            </a:r>
            <a:r>
              <a:rPr lang="en-US" sz="1400" spc="-10" dirty="0">
                <a:latin typeface="Source Sans Pro" panose="020B0503030403020204" pitchFamily="34" charset="0"/>
                <a:ea typeface="Source Sans Pro" panose="020B0503030403020204" pitchFamily="34" charset="0"/>
                <a:cs typeface="Calibri"/>
              </a:rPr>
              <a:t> of restrictions.</a:t>
            </a:r>
          </a:p>
          <a:p>
            <a:pPr marL="299085" indent="-287020">
              <a:spcBef>
                <a:spcPts val="1065"/>
              </a:spcBef>
              <a:buClr>
                <a:srgbClr val="EC7C30"/>
              </a:buClr>
              <a:buFont typeface="Wingdings" panose="05000000000000000000" pitchFamily="2" charset="2"/>
              <a:buChar char=""/>
              <a:tabLst>
                <a:tab pos="299720" algn="l"/>
                <a:tab pos="1071880" algn="l"/>
                <a:tab pos="1673860" algn="l"/>
              </a:tabLst>
            </a:pPr>
            <a:r>
              <a:rPr lang="en-US" sz="1400" spc="-10" dirty="0">
                <a:latin typeface="Source Sans Pro" panose="020B0503030403020204" pitchFamily="34" charset="0"/>
                <a:ea typeface="Source Sans Pro" panose="020B0503030403020204" pitchFamily="34" charset="0"/>
                <a:cs typeface="Calibri"/>
              </a:rPr>
              <a:t>Legally established system (legal certainty).</a:t>
            </a:r>
          </a:p>
          <a:p>
            <a:pPr marL="299085" indent="-287020">
              <a:spcBef>
                <a:spcPts val="1065"/>
              </a:spcBef>
              <a:buClr>
                <a:srgbClr val="EC7C30"/>
              </a:buClr>
              <a:buFont typeface="Wingdings" panose="05000000000000000000" pitchFamily="2" charset="2"/>
              <a:buChar char=""/>
              <a:tabLst>
                <a:tab pos="299720" algn="l"/>
                <a:tab pos="1071880" algn="l"/>
                <a:tab pos="1673860" algn="l"/>
              </a:tabLst>
            </a:pPr>
            <a:r>
              <a:rPr lang="en-US" sz="1400" spc="-10" dirty="0">
                <a:latin typeface="Source Sans Pro" panose="020B0503030403020204" pitchFamily="34" charset="0"/>
                <a:ea typeface="Source Sans Pro" panose="020B0503030403020204" pitchFamily="34" charset="0"/>
                <a:cs typeface="Calibri"/>
              </a:rPr>
              <a:t>Technically robust.</a:t>
            </a:r>
            <a:endParaRPr sz="1400" dirty="0">
              <a:latin typeface="Source Sans Pro" panose="020B0503030403020204" pitchFamily="34" charset="0"/>
              <a:ea typeface="Source Sans Pro" panose="020B0503030403020204" pitchFamily="34" charset="0"/>
              <a:cs typeface="Calibri"/>
            </a:endParaRPr>
          </a:p>
        </p:txBody>
      </p:sp>
      <p:sp>
        <p:nvSpPr>
          <p:cNvPr id="9" name="object 14">
            <a:extLst>
              <a:ext uri="{FF2B5EF4-FFF2-40B4-BE49-F238E27FC236}">
                <a16:creationId xmlns:a16="http://schemas.microsoft.com/office/drawing/2014/main" id="{E721B02E-A049-C484-E161-71AE891459F3}"/>
              </a:ext>
            </a:extLst>
          </p:cNvPr>
          <p:cNvSpPr txBox="1">
            <a:spLocks noGrp="1"/>
          </p:cNvSpPr>
          <p:nvPr>
            <p:ph type="title"/>
          </p:nvPr>
        </p:nvSpPr>
        <p:spPr>
          <a:xfrm>
            <a:off x="858113" y="980566"/>
            <a:ext cx="2189887" cy="292388"/>
          </a:xfrm>
          <a:prstGeom prst="rect">
            <a:avLst/>
          </a:prstGeom>
          <a:solidFill>
            <a:srgbClr val="EC7C30"/>
          </a:solidFill>
        </p:spPr>
        <p:txBody>
          <a:bodyPr vert="horz" wrap="square" lIns="0" tIns="15240" rIns="0" bIns="0" rtlCol="0">
            <a:spAutoFit/>
          </a:bodyPr>
          <a:lstStyle/>
          <a:p>
            <a:pPr algn="ctr">
              <a:lnSpc>
                <a:spcPct val="100000"/>
              </a:lnSpc>
              <a:spcBef>
                <a:spcPts val="120"/>
              </a:spcBef>
            </a:pPr>
            <a:r>
              <a:rPr lang="es-ES" sz="1800" spc="-10" dirty="0" err="1">
                <a:solidFill>
                  <a:schemeClr val="bg1"/>
                </a:solidFill>
                <a:latin typeface="Source Sans Pro" panose="020B0503030403020204" pitchFamily="34" charset="0"/>
                <a:ea typeface="Source Sans Pro" panose="020B0503030403020204" pitchFamily="34" charset="0"/>
                <a:cs typeface="Calibri"/>
              </a:rPr>
              <a:t>Vehicle</a:t>
            </a:r>
            <a:r>
              <a:rPr lang="es-ES" sz="1800" spc="-10" dirty="0">
                <a:solidFill>
                  <a:schemeClr val="bg1"/>
                </a:solidFill>
                <a:latin typeface="Source Sans Pro" panose="020B0503030403020204" pitchFamily="34" charset="0"/>
                <a:ea typeface="Source Sans Pro" panose="020B0503030403020204" pitchFamily="34" charset="0"/>
                <a:cs typeface="Calibri"/>
              </a:rPr>
              <a:t> </a:t>
            </a:r>
            <a:r>
              <a:rPr lang="es-ES" sz="1800" spc="-10" dirty="0" err="1">
                <a:solidFill>
                  <a:schemeClr val="bg1"/>
                </a:solidFill>
                <a:latin typeface="Source Sans Pro" panose="020B0503030403020204" pitchFamily="34" charset="0"/>
                <a:ea typeface="Source Sans Pro" panose="020B0503030403020204" pitchFamily="34" charset="0"/>
                <a:cs typeface="Calibri"/>
              </a:rPr>
              <a:t>Labelling</a:t>
            </a:r>
            <a:endParaRPr sz="1800" dirty="0">
              <a:solidFill>
                <a:schemeClr val="bg1"/>
              </a:solidFill>
              <a:latin typeface="Source Sans Pro" panose="020B0503030403020204" pitchFamily="34" charset="0"/>
              <a:ea typeface="Source Sans Pro" panose="020B0503030403020204" pitchFamily="34" charset="0"/>
              <a:cs typeface="Calibri"/>
            </a:endParaRPr>
          </a:p>
        </p:txBody>
      </p:sp>
      <p:grpSp>
        <p:nvGrpSpPr>
          <p:cNvPr id="10" name="object 15">
            <a:extLst>
              <a:ext uri="{FF2B5EF4-FFF2-40B4-BE49-F238E27FC236}">
                <a16:creationId xmlns:a16="http://schemas.microsoft.com/office/drawing/2014/main" id="{FA0B543D-E446-6E8F-034C-DF7A1172D07F}"/>
              </a:ext>
            </a:extLst>
          </p:cNvPr>
          <p:cNvGrpSpPr/>
          <p:nvPr/>
        </p:nvGrpSpPr>
        <p:grpSpPr>
          <a:xfrm>
            <a:off x="4745354" y="1496441"/>
            <a:ext cx="4009644" cy="1580388"/>
            <a:chOff x="6847331" y="1368551"/>
            <a:chExt cx="4009644" cy="1580388"/>
          </a:xfrm>
        </p:grpSpPr>
        <p:pic>
          <p:nvPicPr>
            <p:cNvPr id="11" name="object 16">
              <a:extLst>
                <a:ext uri="{FF2B5EF4-FFF2-40B4-BE49-F238E27FC236}">
                  <a16:creationId xmlns:a16="http://schemas.microsoft.com/office/drawing/2014/main" id="{7D695D3F-73B4-DB9A-B265-7201A1B41EA7}"/>
                </a:ext>
              </a:extLst>
            </p:cNvPr>
            <p:cNvPicPr/>
            <p:nvPr/>
          </p:nvPicPr>
          <p:blipFill>
            <a:blip r:embed="rId2" cstate="print"/>
            <a:stretch>
              <a:fillRect/>
            </a:stretch>
          </p:blipFill>
          <p:spPr>
            <a:xfrm>
              <a:off x="6847331" y="1400555"/>
              <a:ext cx="1469135" cy="1548384"/>
            </a:xfrm>
            <a:prstGeom prst="rect">
              <a:avLst/>
            </a:prstGeom>
          </p:spPr>
        </p:pic>
        <p:pic>
          <p:nvPicPr>
            <p:cNvPr id="12" name="object 17">
              <a:extLst>
                <a:ext uri="{FF2B5EF4-FFF2-40B4-BE49-F238E27FC236}">
                  <a16:creationId xmlns:a16="http://schemas.microsoft.com/office/drawing/2014/main" id="{F627B5E4-82FE-D1B1-037F-77EE9A6209F4}"/>
                </a:ext>
              </a:extLst>
            </p:cNvPr>
            <p:cNvPicPr/>
            <p:nvPr/>
          </p:nvPicPr>
          <p:blipFill>
            <a:blip r:embed="rId3" cstate="print"/>
            <a:stretch>
              <a:fillRect/>
            </a:stretch>
          </p:blipFill>
          <p:spPr>
            <a:xfrm>
              <a:off x="9823703" y="1368551"/>
              <a:ext cx="1033272" cy="1580388"/>
            </a:xfrm>
            <a:prstGeom prst="rect">
              <a:avLst/>
            </a:prstGeom>
          </p:spPr>
        </p:pic>
        <p:pic>
          <p:nvPicPr>
            <p:cNvPr id="13" name="object 18">
              <a:extLst>
                <a:ext uri="{FF2B5EF4-FFF2-40B4-BE49-F238E27FC236}">
                  <a16:creationId xmlns:a16="http://schemas.microsoft.com/office/drawing/2014/main" id="{79A26305-32FE-D100-4835-DE11123C305F}"/>
                </a:ext>
              </a:extLst>
            </p:cNvPr>
            <p:cNvPicPr/>
            <p:nvPr/>
          </p:nvPicPr>
          <p:blipFill>
            <a:blip r:embed="rId4" cstate="print"/>
            <a:stretch>
              <a:fillRect/>
            </a:stretch>
          </p:blipFill>
          <p:spPr>
            <a:xfrm>
              <a:off x="8939783" y="2689860"/>
              <a:ext cx="521207" cy="259079"/>
            </a:xfrm>
            <a:prstGeom prst="rect">
              <a:avLst/>
            </a:prstGeom>
          </p:spPr>
        </p:pic>
      </p:grpSp>
      <p:sp>
        <p:nvSpPr>
          <p:cNvPr id="16" name="object 21">
            <a:extLst>
              <a:ext uri="{FF2B5EF4-FFF2-40B4-BE49-F238E27FC236}">
                <a16:creationId xmlns:a16="http://schemas.microsoft.com/office/drawing/2014/main" id="{CDD551C3-ACD3-3538-9833-EF5F387BD439}"/>
              </a:ext>
            </a:extLst>
          </p:cNvPr>
          <p:cNvSpPr txBox="1"/>
          <p:nvPr/>
        </p:nvSpPr>
        <p:spPr>
          <a:xfrm>
            <a:off x="4519039" y="3429000"/>
            <a:ext cx="4235959" cy="3561873"/>
          </a:xfrm>
          <a:prstGeom prst="rect">
            <a:avLst/>
          </a:prstGeom>
        </p:spPr>
        <p:txBody>
          <a:bodyPr vert="horz" wrap="square" lIns="0" tIns="12065" rIns="0" bIns="0" rtlCol="0">
            <a:spAutoFit/>
          </a:bodyPr>
          <a:lstStyle/>
          <a:p>
            <a:pPr marL="299085" marR="5080" indent="-287020">
              <a:lnSpc>
                <a:spcPct val="100000"/>
              </a:lnSpc>
              <a:spcBef>
                <a:spcPts val="95"/>
              </a:spcBef>
              <a:buClr>
                <a:srgbClr val="EC7C30"/>
              </a:buClr>
              <a:buFont typeface="Wingdings"/>
              <a:buChar char=""/>
              <a:tabLst>
                <a:tab pos="299720" algn="l"/>
              </a:tabLst>
            </a:pPr>
            <a:r>
              <a:rPr lang="en-US" sz="1400" spc="-5" dirty="0">
                <a:latin typeface="Source Sans Pro" panose="020B0503030403020204" pitchFamily="34" charset="0"/>
                <a:ea typeface="Source Sans Pro" panose="020B0503030403020204" pitchFamily="34" charset="0"/>
                <a:cs typeface="Calibri"/>
              </a:rPr>
              <a:t>The AMB has established a signage model common to all the ZBEs, which has been adopted by the DGT and is intended to be extended and adapted to all the cities in Spain.</a:t>
            </a:r>
          </a:p>
          <a:p>
            <a:pPr marL="299085" marR="5080" indent="-287020">
              <a:lnSpc>
                <a:spcPct val="100000"/>
              </a:lnSpc>
              <a:spcBef>
                <a:spcPts val="95"/>
              </a:spcBef>
              <a:buClr>
                <a:srgbClr val="EC7C30"/>
              </a:buClr>
              <a:buFont typeface="Wingdings"/>
              <a:buChar char=""/>
              <a:tabLst>
                <a:tab pos="299720" algn="l"/>
              </a:tabLst>
            </a:pPr>
            <a:r>
              <a:rPr lang="en-US" sz="1400" spc="-5" dirty="0">
                <a:latin typeface="Source Sans Pro" panose="020B0503030403020204" pitchFamily="34" charset="0"/>
                <a:ea typeface="Source Sans Pro" panose="020B0503030403020204" pitchFamily="34" charset="0"/>
                <a:cs typeface="Calibri"/>
              </a:rPr>
              <a:t>Physical signs have been installed along the entire perimeter of access to Barcelona. These signs have been complemented with approach signs: conventional vertical signs and signs using variable light panels.</a:t>
            </a:r>
            <a:endParaRPr lang="ca-ES" sz="1400" dirty="0">
              <a:latin typeface="Source Sans Pro" panose="020B0503030403020204" pitchFamily="34" charset="0"/>
              <a:ea typeface="Source Sans Pro" panose="020B0503030403020204" pitchFamily="34" charset="0"/>
              <a:cs typeface="Calibri"/>
            </a:endParaRPr>
          </a:p>
          <a:p>
            <a:pPr marL="299085" marR="5080" indent="-287020">
              <a:spcBef>
                <a:spcPts val="95"/>
              </a:spcBef>
              <a:buClr>
                <a:srgbClr val="343199"/>
              </a:buClr>
              <a:buFont typeface="Wingdings"/>
              <a:buChar char=""/>
              <a:tabLst>
                <a:tab pos="299720" algn="l"/>
              </a:tabLst>
            </a:pPr>
            <a:endParaRPr lang="ca-ES" sz="1400" dirty="0">
              <a:latin typeface="Source Sans Pro" panose="020B0503030403020204" pitchFamily="34" charset="0"/>
              <a:ea typeface="Source Sans Pro" panose="020B0503030403020204" pitchFamily="34" charset="0"/>
              <a:cs typeface="Calibri"/>
            </a:endParaRPr>
          </a:p>
          <a:p>
            <a:pPr marL="299085" marR="5080" indent="-287020">
              <a:spcBef>
                <a:spcPts val="95"/>
              </a:spcBef>
              <a:buClr>
                <a:srgbClr val="343199"/>
              </a:buClr>
              <a:buFont typeface="Wingdings"/>
              <a:buChar char=""/>
              <a:tabLst>
                <a:tab pos="299720" algn="l"/>
              </a:tabLst>
            </a:pPr>
            <a:endParaRPr lang="ca-ES" sz="1400" dirty="0">
              <a:latin typeface="Source Sans Pro" panose="020B0503030403020204" pitchFamily="34" charset="0"/>
              <a:ea typeface="Source Sans Pro" panose="020B0503030403020204" pitchFamily="34" charset="0"/>
              <a:cs typeface="Calibri"/>
            </a:endParaRPr>
          </a:p>
          <a:p>
            <a:pPr marL="299085" marR="5080" indent="-287020">
              <a:spcBef>
                <a:spcPts val="95"/>
              </a:spcBef>
              <a:buClr>
                <a:srgbClr val="343199"/>
              </a:buClr>
              <a:buFont typeface="Wingdings"/>
              <a:buChar char=""/>
              <a:tabLst>
                <a:tab pos="299720" algn="l"/>
              </a:tabLst>
            </a:pPr>
            <a:endParaRPr lang="ca-ES" sz="1400" dirty="0">
              <a:latin typeface="Source Sans Pro" panose="020B0503030403020204" pitchFamily="34" charset="0"/>
              <a:ea typeface="Source Sans Pro" panose="020B0503030403020204" pitchFamily="34" charset="0"/>
              <a:cs typeface="Calibri"/>
            </a:endParaRPr>
          </a:p>
          <a:p>
            <a:pPr marL="299085" marR="5080" indent="-287020">
              <a:spcBef>
                <a:spcPts val="95"/>
              </a:spcBef>
              <a:buClr>
                <a:srgbClr val="343199"/>
              </a:buClr>
              <a:buFont typeface="Wingdings"/>
              <a:buChar char=""/>
              <a:tabLst>
                <a:tab pos="299720" algn="l"/>
              </a:tabLst>
            </a:pPr>
            <a:endParaRPr lang="ca-ES" sz="1400" dirty="0">
              <a:latin typeface="Source Sans Pro" panose="020B0503030403020204" pitchFamily="34" charset="0"/>
              <a:ea typeface="Source Sans Pro" panose="020B0503030403020204" pitchFamily="34" charset="0"/>
              <a:cs typeface="Calibri"/>
            </a:endParaRPr>
          </a:p>
          <a:p>
            <a:pPr marL="299085" marR="5080" indent="-287020">
              <a:spcBef>
                <a:spcPts val="95"/>
              </a:spcBef>
              <a:buClr>
                <a:srgbClr val="343199"/>
              </a:buClr>
              <a:buFont typeface="Wingdings"/>
              <a:buChar char=""/>
              <a:tabLst>
                <a:tab pos="299720" algn="l"/>
              </a:tabLst>
            </a:pPr>
            <a:endParaRPr lang="ca-ES" sz="1400" dirty="0">
              <a:latin typeface="Source Sans Pro" panose="020B0503030403020204" pitchFamily="34" charset="0"/>
              <a:ea typeface="Source Sans Pro" panose="020B0503030403020204" pitchFamily="34" charset="0"/>
              <a:cs typeface="Calibri"/>
            </a:endParaRPr>
          </a:p>
          <a:p>
            <a:pPr marL="299085" marR="5080" indent="-287020">
              <a:spcBef>
                <a:spcPts val="95"/>
              </a:spcBef>
              <a:buClr>
                <a:srgbClr val="343199"/>
              </a:buClr>
              <a:buFont typeface="Wingdings"/>
              <a:buChar char=""/>
              <a:tabLst>
                <a:tab pos="299720" algn="l"/>
              </a:tabLst>
            </a:pPr>
            <a:endParaRPr lang="es-ES" sz="1400" spc="-5" dirty="0">
              <a:latin typeface="Source Sans Pro" panose="020B0503030403020204" pitchFamily="34" charset="0"/>
              <a:ea typeface="Source Sans Pro" panose="020B0503030403020204" pitchFamily="34" charset="0"/>
              <a:cs typeface="Calibri"/>
            </a:endParaRPr>
          </a:p>
          <a:p>
            <a:pPr marL="299085" marR="5080" indent="-287020">
              <a:lnSpc>
                <a:spcPct val="100000"/>
              </a:lnSpc>
              <a:spcBef>
                <a:spcPts val="95"/>
              </a:spcBef>
              <a:buClr>
                <a:srgbClr val="343199"/>
              </a:buClr>
              <a:buFont typeface="Wingdings"/>
              <a:buChar char=""/>
              <a:tabLst>
                <a:tab pos="299720" algn="l"/>
              </a:tabLst>
            </a:pPr>
            <a:endParaRPr sz="1400" dirty="0">
              <a:latin typeface="Source Sans Pro" panose="020B0503030403020204" pitchFamily="34" charset="0"/>
              <a:ea typeface="Source Sans Pro" panose="020B0503030403020204" pitchFamily="34" charset="0"/>
              <a:cs typeface="Calibri"/>
            </a:endParaRPr>
          </a:p>
        </p:txBody>
      </p:sp>
      <p:sp>
        <p:nvSpPr>
          <p:cNvPr id="22" name="object 27">
            <a:extLst>
              <a:ext uri="{FF2B5EF4-FFF2-40B4-BE49-F238E27FC236}">
                <a16:creationId xmlns:a16="http://schemas.microsoft.com/office/drawing/2014/main" id="{57B0FF57-EFE9-C605-1EDA-9EFCD43A14B0}"/>
              </a:ext>
            </a:extLst>
          </p:cNvPr>
          <p:cNvSpPr txBox="1"/>
          <p:nvPr/>
        </p:nvSpPr>
        <p:spPr>
          <a:xfrm>
            <a:off x="5921501" y="961330"/>
            <a:ext cx="1832610" cy="311624"/>
          </a:xfrm>
          <a:prstGeom prst="rect">
            <a:avLst/>
          </a:prstGeom>
          <a:solidFill>
            <a:srgbClr val="EC7C30"/>
          </a:solidFill>
        </p:spPr>
        <p:txBody>
          <a:bodyPr vert="horz" wrap="square" lIns="0" tIns="34290" rIns="0" bIns="0" rtlCol="0">
            <a:spAutoFit/>
          </a:bodyPr>
          <a:lstStyle/>
          <a:p>
            <a:pPr marL="340360">
              <a:lnSpc>
                <a:spcPct val="100000"/>
              </a:lnSpc>
              <a:spcBef>
                <a:spcPts val="270"/>
              </a:spcBef>
            </a:pPr>
            <a:r>
              <a:rPr lang="es-ES" sz="1800" b="1" spc="-10" dirty="0" err="1">
                <a:solidFill>
                  <a:srgbClr val="FFFFFF"/>
                </a:solidFill>
                <a:latin typeface="Source Sans Pro" panose="020B0503030403020204" pitchFamily="34" charset="0"/>
                <a:ea typeface="Source Sans Pro" panose="020B0503030403020204" pitchFamily="34" charset="0"/>
                <a:cs typeface="Calibri"/>
              </a:rPr>
              <a:t>Signalling</a:t>
            </a:r>
            <a:endParaRPr sz="1800" b="1" dirty="0">
              <a:latin typeface="Source Sans Pro" panose="020B0503030403020204" pitchFamily="34" charset="0"/>
              <a:ea typeface="Source Sans Pro" panose="020B0503030403020204" pitchFamily="34" charset="0"/>
              <a:cs typeface="Calibri"/>
            </a:endParaRPr>
          </a:p>
        </p:txBody>
      </p:sp>
      <p:pic>
        <p:nvPicPr>
          <p:cNvPr id="26" name="object 6">
            <a:extLst>
              <a:ext uri="{FF2B5EF4-FFF2-40B4-BE49-F238E27FC236}">
                <a16:creationId xmlns:a16="http://schemas.microsoft.com/office/drawing/2014/main" id="{7517FE09-0B18-70C0-9D88-1F4C3AA7372C}"/>
              </a:ext>
            </a:extLst>
          </p:cNvPr>
          <p:cNvPicPr/>
          <p:nvPr/>
        </p:nvPicPr>
        <p:blipFill>
          <a:blip r:embed="rId5" cstate="print"/>
          <a:stretch>
            <a:fillRect/>
          </a:stretch>
        </p:blipFill>
        <p:spPr>
          <a:xfrm>
            <a:off x="112948" y="1553569"/>
            <a:ext cx="3680216" cy="909827"/>
          </a:xfrm>
          <a:prstGeom prst="rect">
            <a:avLst/>
          </a:prstGeom>
        </p:spPr>
      </p:pic>
      <p:sp>
        <p:nvSpPr>
          <p:cNvPr id="29" name="QuadreDeText 28">
            <a:extLst>
              <a:ext uri="{FF2B5EF4-FFF2-40B4-BE49-F238E27FC236}">
                <a16:creationId xmlns:a16="http://schemas.microsoft.com/office/drawing/2014/main" id="{E8C13275-CB9C-38E3-38F7-26E6CC63E5F0}"/>
              </a:ext>
            </a:extLst>
          </p:cNvPr>
          <p:cNvSpPr txBox="1"/>
          <p:nvPr/>
        </p:nvSpPr>
        <p:spPr>
          <a:xfrm>
            <a:off x="251512" y="2628480"/>
            <a:ext cx="3534205" cy="584775"/>
          </a:xfrm>
          <a:prstGeom prst="rect">
            <a:avLst/>
          </a:prstGeom>
          <a:noFill/>
        </p:spPr>
        <p:txBody>
          <a:bodyPr wrap="square" rtlCol="0">
            <a:spAutoFit/>
          </a:bodyPr>
          <a:lstStyle/>
          <a:p>
            <a:pPr algn="ctr"/>
            <a:r>
              <a:rPr lang="en-US" sz="1600" b="1" dirty="0">
                <a:solidFill>
                  <a:srgbClr val="EC7C30"/>
                </a:solidFill>
                <a:latin typeface="Source Sans Pro" panose="020B0503030403020204" pitchFamily="34" charset="0"/>
                <a:ea typeface="Source Sans Pro" panose="020B0503030403020204" pitchFamily="34" charset="0"/>
              </a:rPr>
              <a:t>Labelling of vehicles according to their polluting potential, DGT</a:t>
            </a:r>
            <a:endParaRPr lang="es-ES" sz="1600" b="1" dirty="0">
              <a:solidFill>
                <a:srgbClr val="EC7C30"/>
              </a:solidFill>
              <a:latin typeface="Source Sans Pro" panose="020B0503030403020204" pitchFamily="34" charset="0"/>
              <a:ea typeface="Source Sans Pro" panose="020B0503030403020204" pitchFamily="34" charset="0"/>
            </a:endParaRPr>
          </a:p>
        </p:txBody>
      </p:sp>
      <p:sp>
        <p:nvSpPr>
          <p:cNvPr id="30" name="QuadreDeText 29">
            <a:extLst>
              <a:ext uri="{FF2B5EF4-FFF2-40B4-BE49-F238E27FC236}">
                <a16:creationId xmlns:a16="http://schemas.microsoft.com/office/drawing/2014/main" id="{EC3197E9-50B2-0F57-88C2-DBA38FF9FB9D}"/>
              </a:ext>
            </a:extLst>
          </p:cNvPr>
          <p:cNvSpPr txBox="1"/>
          <p:nvPr/>
        </p:nvSpPr>
        <p:spPr>
          <a:xfrm>
            <a:off x="220640" y="3314466"/>
            <a:ext cx="3861029" cy="584775"/>
          </a:xfrm>
          <a:prstGeom prst="rect">
            <a:avLst/>
          </a:prstGeom>
          <a:noFill/>
        </p:spPr>
        <p:txBody>
          <a:bodyPr wrap="square" rtlCol="0">
            <a:spAutoFit/>
          </a:bodyPr>
          <a:lstStyle/>
          <a:p>
            <a:r>
              <a:rPr lang="en-US" sz="1600" dirty="0">
                <a:latin typeface="Source Sans Pro" panose="020B0503030403020204" pitchFamily="34" charset="0"/>
                <a:ea typeface="Source Sans Pro" panose="020B0503030403020204" pitchFamily="34" charset="0"/>
              </a:rPr>
              <a:t>Spanish labelling system, similar to that used in Germany and France:</a:t>
            </a:r>
            <a:endParaRPr lang="es-ES" sz="1600" dirty="0">
              <a:latin typeface="Source Sans Pro" panose="020B0503030403020204" pitchFamily="34" charset="0"/>
              <a:ea typeface="Source Sans Pro" panose="020B0503030403020204" pitchFamily="34" charset="0"/>
            </a:endParaRPr>
          </a:p>
        </p:txBody>
      </p:sp>
      <p:grpSp>
        <p:nvGrpSpPr>
          <p:cNvPr id="31" name="Group 2">
            <a:extLst>
              <a:ext uri="{FF2B5EF4-FFF2-40B4-BE49-F238E27FC236}">
                <a16:creationId xmlns:a16="http://schemas.microsoft.com/office/drawing/2014/main" id="{7D5397B1-654D-EF4A-5558-D5EC161B418A}"/>
              </a:ext>
            </a:extLst>
          </p:cNvPr>
          <p:cNvGrpSpPr/>
          <p:nvPr/>
        </p:nvGrpSpPr>
        <p:grpSpPr>
          <a:xfrm>
            <a:off x="308925" y="6400805"/>
            <a:ext cx="5124466" cy="365922"/>
            <a:chOff x="277404" y="6222365"/>
            <a:chExt cx="7557511" cy="539657"/>
          </a:xfrm>
        </p:grpSpPr>
        <p:pic>
          <p:nvPicPr>
            <p:cNvPr id="32" name="image4.png">
              <a:extLst>
                <a:ext uri="{FF2B5EF4-FFF2-40B4-BE49-F238E27FC236}">
                  <a16:creationId xmlns:a16="http://schemas.microsoft.com/office/drawing/2014/main" id="{F497E677-4405-BB9A-03C7-5991C98F533C}"/>
                </a:ext>
              </a:extLst>
            </p:cNvPr>
            <p:cNvPicPr/>
            <p:nvPr/>
          </p:nvPicPr>
          <p:blipFill>
            <a:blip r:embed="rId6"/>
            <a:srcRect/>
            <a:stretch>
              <a:fillRect/>
            </a:stretch>
          </p:blipFill>
          <p:spPr>
            <a:xfrm>
              <a:off x="1373258" y="6222365"/>
              <a:ext cx="6461657" cy="499110"/>
            </a:xfrm>
            <a:prstGeom prst="rect">
              <a:avLst/>
            </a:prstGeom>
          </p:spPr>
        </p:pic>
        <p:pic>
          <p:nvPicPr>
            <p:cNvPr id="33" name="image1.png" descr="A picture containing company name&#10;&#10;Description automatically generated">
              <a:extLst>
                <a:ext uri="{FF2B5EF4-FFF2-40B4-BE49-F238E27FC236}">
                  <a16:creationId xmlns:a16="http://schemas.microsoft.com/office/drawing/2014/main" id="{37D5BDF9-58CD-D34A-1E66-8ABFFA49003F}"/>
                </a:ext>
              </a:extLst>
            </p:cNvPr>
            <p:cNvPicPr/>
            <p:nvPr/>
          </p:nvPicPr>
          <p:blipFill>
            <a:blip r:embed="rId7"/>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41394867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ol 1">
            <a:extLst>
              <a:ext uri="{FF2B5EF4-FFF2-40B4-BE49-F238E27FC236}">
                <a16:creationId xmlns:a16="http://schemas.microsoft.com/office/drawing/2014/main" id="{1D855B48-6440-D7B9-20D7-94E98F23CFC5}"/>
              </a:ext>
            </a:extLst>
          </p:cNvPr>
          <p:cNvSpPr>
            <a:spLocks noGrp="1"/>
          </p:cNvSpPr>
          <p:nvPr>
            <p:ph type="title"/>
          </p:nvPr>
        </p:nvSpPr>
        <p:spPr/>
        <p:txBody>
          <a:bodyPr>
            <a:normAutofit fontScale="90000"/>
          </a:bodyPr>
          <a:lstStyle/>
          <a:p>
            <a:pPr marL="0" indent="0">
              <a:buNone/>
            </a:pPr>
            <a:r>
              <a:rPr lang="en-US" dirty="0"/>
              <a:t>Systems for the management of low emission zones</a:t>
            </a:r>
            <a:endParaRPr lang="ca-ES" dirty="0"/>
          </a:p>
        </p:txBody>
      </p:sp>
      <p:sp>
        <p:nvSpPr>
          <p:cNvPr id="3" name="Contenidor de contingut 2">
            <a:extLst>
              <a:ext uri="{FF2B5EF4-FFF2-40B4-BE49-F238E27FC236}">
                <a16:creationId xmlns:a16="http://schemas.microsoft.com/office/drawing/2014/main" id="{E95DBD75-AF62-248F-77CF-4A72C949EABF}"/>
              </a:ext>
            </a:extLst>
          </p:cNvPr>
          <p:cNvSpPr>
            <a:spLocks noGrp="1"/>
          </p:cNvSpPr>
          <p:nvPr>
            <p:ph idx="1"/>
          </p:nvPr>
        </p:nvSpPr>
        <p:spPr/>
        <p:txBody>
          <a:bodyPr/>
          <a:lstStyle/>
          <a:p>
            <a:endParaRPr lang="ca-ES"/>
          </a:p>
        </p:txBody>
      </p:sp>
      <p:sp>
        <p:nvSpPr>
          <p:cNvPr id="6" name="Contenidor de text 5">
            <a:extLst>
              <a:ext uri="{FF2B5EF4-FFF2-40B4-BE49-F238E27FC236}">
                <a16:creationId xmlns:a16="http://schemas.microsoft.com/office/drawing/2014/main" id="{84E2D6A3-7688-BD0C-67C4-6E6A8AA312C0}"/>
              </a:ext>
            </a:extLst>
          </p:cNvPr>
          <p:cNvSpPr>
            <a:spLocks noGrp="1"/>
          </p:cNvSpPr>
          <p:nvPr>
            <p:ph type="body" sz="quarter" idx="13"/>
          </p:nvPr>
        </p:nvSpPr>
        <p:spPr/>
        <p:txBody>
          <a:bodyPr/>
          <a:lstStyle/>
          <a:p>
            <a:endParaRPr lang="ca-ES"/>
          </a:p>
        </p:txBody>
      </p:sp>
      <p:sp>
        <p:nvSpPr>
          <p:cNvPr id="4" name="Contenidor de número de diapositiva 3">
            <a:extLst>
              <a:ext uri="{FF2B5EF4-FFF2-40B4-BE49-F238E27FC236}">
                <a16:creationId xmlns:a16="http://schemas.microsoft.com/office/drawing/2014/main" id="{5B25B975-59D9-A997-BBCE-F2C9F957BC0E}"/>
              </a:ext>
            </a:extLst>
          </p:cNvPr>
          <p:cNvSpPr>
            <a:spLocks noGrp="1"/>
          </p:cNvSpPr>
          <p:nvPr>
            <p:ph type="sldNum" sz="quarter" idx="12"/>
          </p:nvPr>
        </p:nvSpPr>
        <p:spPr/>
        <p:txBody>
          <a:bodyPr/>
          <a:lstStyle/>
          <a:p>
            <a:fld id="{5336F0B7-EF37-4B31-BA1E-D2B9204CDF2B}" type="slidenum">
              <a:rPr lang="ca-ES" noProof="0" smtClean="0"/>
              <a:pPr/>
              <a:t>31</a:t>
            </a:fld>
            <a:endParaRPr lang="ca-ES" noProof="0" dirty="0"/>
          </a:p>
        </p:txBody>
      </p:sp>
    </p:spTree>
    <p:extLst>
      <p:ext uri="{BB962C8B-B14F-4D97-AF65-F5344CB8AC3E}">
        <p14:creationId xmlns:p14="http://schemas.microsoft.com/office/powerpoint/2010/main" val="3573938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7">
            <a:extLst>
              <a:ext uri="{FF2B5EF4-FFF2-40B4-BE49-F238E27FC236}">
                <a16:creationId xmlns:a16="http://schemas.microsoft.com/office/drawing/2014/main" id="{F40B7E55-78F8-35FF-D132-BFC222540160}"/>
              </a:ext>
            </a:extLst>
          </p:cNvPr>
          <p:cNvSpPr txBox="1">
            <a:spLocks noGrp="1"/>
          </p:cNvSpPr>
          <p:nvPr>
            <p:ph type="title"/>
          </p:nvPr>
        </p:nvSpPr>
        <p:spPr>
          <a:xfrm>
            <a:off x="454699" y="1028700"/>
            <a:ext cx="8201685" cy="320601"/>
          </a:xfrm>
          <a:prstGeom prst="rect">
            <a:avLst/>
          </a:prstGeom>
        </p:spPr>
        <p:txBody>
          <a:bodyPr vert="horz" wrap="square" lIns="0" tIns="12700" rIns="0" bIns="0" rtlCol="0">
            <a:spAutoFit/>
          </a:bodyPr>
          <a:lstStyle/>
          <a:p>
            <a:pPr marL="12700">
              <a:lnSpc>
                <a:spcPct val="100000"/>
              </a:lnSpc>
              <a:spcBef>
                <a:spcPts val="100"/>
              </a:spcBef>
            </a:pPr>
            <a:r>
              <a:rPr lang="es-ES" sz="2000" spc="-15" dirty="0" err="1">
                <a:solidFill>
                  <a:srgbClr val="EC7C30"/>
                </a:solidFill>
              </a:rPr>
              <a:t>Enforcement</a:t>
            </a:r>
            <a:r>
              <a:rPr lang="es-ES" sz="2000" spc="-15" dirty="0">
                <a:solidFill>
                  <a:srgbClr val="EC7C30"/>
                </a:solidFill>
              </a:rPr>
              <a:t> </a:t>
            </a:r>
            <a:r>
              <a:rPr lang="es-ES" sz="2000" spc="-15" dirty="0" err="1">
                <a:solidFill>
                  <a:srgbClr val="EC7C30"/>
                </a:solidFill>
              </a:rPr>
              <a:t>system</a:t>
            </a:r>
            <a:endParaRPr sz="2000" dirty="0">
              <a:solidFill>
                <a:srgbClr val="EC7C30"/>
              </a:solidFill>
            </a:endParaRPr>
          </a:p>
        </p:txBody>
      </p:sp>
      <p:sp>
        <p:nvSpPr>
          <p:cNvPr id="4" name="Contenidor de número de diapositiva 3">
            <a:extLst>
              <a:ext uri="{FF2B5EF4-FFF2-40B4-BE49-F238E27FC236}">
                <a16:creationId xmlns:a16="http://schemas.microsoft.com/office/drawing/2014/main" id="{5B25B975-59D9-A997-BBCE-F2C9F957BC0E}"/>
              </a:ext>
            </a:extLst>
          </p:cNvPr>
          <p:cNvSpPr>
            <a:spLocks noGrp="1"/>
          </p:cNvSpPr>
          <p:nvPr>
            <p:ph type="sldNum" sz="quarter" idx="12"/>
          </p:nvPr>
        </p:nvSpPr>
        <p:spPr/>
        <p:txBody>
          <a:bodyPr/>
          <a:lstStyle/>
          <a:p>
            <a:fld id="{5336F0B7-EF37-4B31-BA1E-D2B9204CDF2B}" type="slidenum">
              <a:rPr lang="ca-ES" noProof="0" smtClean="0"/>
              <a:pPr/>
              <a:t>32</a:t>
            </a:fld>
            <a:endParaRPr lang="ca-ES" noProof="0" dirty="0"/>
          </a:p>
        </p:txBody>
      </p:sp>
      <p:sp>
        <p:nvSpPr>
          <p:cNvPr id="3" name="object 8">
            <a:extLst>
              <a:ext uri="{FF2B5EF4-FFF2-40B4-BE49-F238E27FC236}">
                <a16:creationId xmlns:a16="http://schemas.microsoft.com/office/drawing/2014/main" id="{23039E1C-0039-EF10-CFC7-1C47DE53D484}"/>
              </a:ext>
            </a:extLst>
          </p:cNvPr>
          <p:cNvSpPr txBox="1"/>
          <p:nvPr/>
        </p:nvSpPr>
        <p:spPr>
          <a:xfrm>
            <a:off x="1134915" y="5992774"/>
            <a:ext cx="2506980" cy="259045"/>
          </a:xfrm>
          <a:prstGeom prst="rect">
            <a:avLst/>
          </a:prstGeom>
        </p:spPr>
        <p:txBody>
          <a:bodyPr vert="horz" wrap="square" lIns="0" tIns="12700" rIns="0" bIns="0" rtlCol="0">
            <a:spAutoFit/>
          </a:bodyPr>
          <a:lstStyle/>
          <a:p>
            <a:pPr marL="12700">
              <a:lnSpc>
                <a:spcPct val="100000"/>
              </a:lnSpc>
              <a:spcBef>
                <a:spcPts val="100"/>
              </a:spcBef>
            </a:pPr>
            <a:r>
              <a:rPr lang="es-ES" sz="1600" b="1" spc="-5" dirty="0">
                <a:solidFill>
                  <a:srgbClr val="EC7C30"/>
                </a:solidFill>
                <a:latin typeface="Source Sans Pro" panose="020B0503030403020204" pitchFamily="34" charset="0"/>
                <a:ea typeface="Source Sans Pro" panose="020B0503030403020204" pitchFamily="34" charset="0"/>
                <a:cs typeface="Calibri"/>
              </a:rPr>
              <a:t>Capture </a:t>
            </a:r>
            <a:r>
              <a:rPr lang="es-ES" sz="1600" b="1" spc="-5" dirty="0" err="1">
                <a:solidFill>
                  <a:srgbClr val="EC7C30"/>
                </a:solidFill>
                <a:latin typeface="Source Sans Pro" panose="020B0503030403020204" pitchFamily="34" charset="0"/>
                <a:ea typeface="Source Sans Pro" panose="020B0503030403020204" pitchFamily="34" charset="0"/>
                <a:cs typeface="Calibri"/>
              </a:rPr>
              <a:t>sub-systems</a:t>
            </a:r>
            <a:endParaRPr sz="1600" dirty="0">
              <a:solidFill>
                <a:srgbClr val="EC7C30"/>
              </a:solidFill>
              <a:latin typeface="Source Sans Pro" panose="020B0503030403020204" pitchFamily="34" charset="0"/>
              <a:ea typeface="Source Sans Pro" panose="020B0503030403020204" pitchFamily="34" charset="0"/>
              <a:cs typeface="Calibri"/>
            </a:endParaRPr>
          </a:p>
        </p:txBody>
      </p:sp>
      <p:sp>
        <p:nvSpPr>
          <p:cNvPr id="6" name="object 9">
            <a:extLst>
              <a:ext uri="{FF2B5EF4-FFF2-40B4-BE49-F238E27FC236}">
                <a16:creationId xmlns:a16="http://schemas.microsoft.com/office/drawing/2014/main" id="{3B06C788-E8BC-3407-19A7-2DE291E76D47}"/>
              </a:ext>
            </a:extLst>
          </p:cNvPr>
          <p:cNvSpPr txBox="1"/>
          <p:nvPr/>
        </p:nvSpPr>
        <p:spPr>
          <a:xfrm>
            <a:off x="308925" y="1426192"/>
            <a:ext cx="8347459" cy="856645"/>
          </a:xfrm>
          <a:prstGeom prst="rect">
            <a:avLst/>
          </a:prstGeom>
        </p:spPr>
        <p:txBody>
          <a:bodyPr vert="horz" wrap="square" lIns="0" tIns="12700" rIns="0" bIns="0" rtlCol="0">
            <a:spAutoFit/>
          </a:bodyPr>
          <a:lstStyle/>
          <a:p>
            <a:pPr marL="299085" marR="5080" indent="-287020">
              <a:lnSpc>
                <a:spcPct val="100000"/>
              </a:lnSpc>
              <a:spcBef>
                <a:spcPts val="100"/>
              </a:spcBef>
              <a:buClr>
                <a:srgbClr val="EC7C30"/>
              </a:buClr>
              <a:buFont typeface="Wingdings"/>
              <a:buChar char=""/>
              <a:tabLst>
                <a:tab pos="299720" algn="l"/>
              </a:tabLst>
            </a:pPr>
            <a:r>
              <a:rPr lang="en-US" sz="1800" spc="-5" dirty="0">
                <a:latin typeface="Source Sans Pro" panose="020B0503030403020204" pitchFamily="34" charset="0"/>
                <a:ea typeface="Source Sans Pro" panose="020B0503030403020204" pitchFamily="34" charset="0"/>
                <a:cs typeface="Calibri"/>
              </a:rPr>
              <a:t>Enforcement of the LEZ restrictions requires the </a:t>
            </a:r>
            <a:r>
              <a:rPr lang="en-US" sz="1800" b="1" spc="-5" dirty="0">
                <a:latin typeface="Source Sans Pro" panose="020B0503030403020204" pitchFamily="34" charset="0"/>
                <a:ea typeface="Source Sans Pro" panose="020B0503030403020204" pitchFamily="34" charset="0"/>
                <a:cs typeface="Calibri"/>
              </a:rPr>
              <a:t>creation of systems to detect vehicles that are not </a:t>
            </a:r>
            <a:r>
              <a:rPr lang="en-US" sz="1800" b="1" spc="-5" dirty="0" err="1">
                <a:latin typeface="Source Sans Pro" panose="020B0503030403020204" pitchFamily="34" charset="0"/>
                <a:ea typeface="Source Sans Pro" panose="020B0503030403020204" pitchFamily="34" charset="0"/>
                <a:cs typeface="Calibri"/>
              </a:rPr>
              <a:t>authorised</a:t>
            </a:r>
            <a:r>
              <a:rPr lang="en-US" sz="1800" b="1" spc="-5" dirty="0">
                <a:latin typeface="Source Sans Pro" panose="020B0503030403020204" pitchFamily="34" charset="0"/>
                <a:ea typeface="Source Sans Pro" panose="020B0503030403020204" pitchFamily="34" charset="0"/>
                <a:cs typeface="Calibri"/>
              </a:rPr>
              <a:t> to circulate and to be able to sanction them.</a:t>
            </a:r>
          </a:p>
          <a:p>
            <a:pPr marL="299085" marR="5080" indent="-287020">
              <a:lnSpc>
                <a:spcPct val="100000"/>
              </a:lnSpc>
              <a:spcBef>
                <a:spcPts val="100"/>
              </a:spcBef>
              <a:buClr>
                <a:srgbClr val="EC7C30"/>
              </a:buClr>
              <a:buFont typeface="Wingdings"/>
              <a:buChar char=""/>
              <a:tabLst>
                <a:tab pos="299720" algn="l"/>
              </a:tabLst>
            </a:pPr>
            <a:r>
              <a:rPr lang="en-US" sz="1800" spc="-5" dirty="0">
                <a:latin typeface="Source Sans Pro" panose="020B0503030403020204" pitchFamily="34" charset="0"/>
                <a:ea typeface="Source Sans Pro" panose="020B0503030403020204" pitchFamily="34" charset="0"/>
                <a:cs typeface="Calibri"/>
              </a:rPr>
              <a:t>It is essential that enforcement systems are as automated as possible.</a:t>
            </a:r>
            <a:endParaRPr sz="1800" dirty="0">
              <a:latin typeface="Source Sans Pro" panose="020B0503030403020204" pitchFamily="34" charset="0"/>
              <a:ea typeface="Source Sans Pro" panose="020B0503030403020204" pitchFamily="34" charset="0"/>
              <a:cs typeface="Calibri"/>
            </a:endParaRPr>
          </a:p>
        </p:txBody>
      </p:sp>
      <p:sp>
        <p:nvSpPr>
          <p:cNvPr id="7" name="object 10">
            <a:extLst>
              <a:ext uri="{FF2B5EF4-FFF2-40B4-BE49-F238E27FC236}">
                <a16:creationId xmlns:a16="http://schemas.microsoft.com/office/drawing/2014/main" id="{2C53FAC1-5BCB-B7DA-25C9-BBD8F4B59D84}"/>
              </a:ext>
            </a:extLst>
          </p:cNvPr>
          <p:cNvSpPr txBox="1"/>
          <p:nvPr/>
        </p:nvSpPr>
        <p:spPr>
          <a:xfrm>
            <a:off x="6130355" y="6024017"/>
            <a:ext cx="2983230" cy="259045"/>
          </a:xfrm>
          <a:prstGeom prst="rect">
            <a:avLst/>
          </a:prstGeom>
        </p:spPr>
        <p:txBody>
          <a:bodyPr vert="horz" wrap="square" lIns="0" tIns="12700" rIns="0" bIns="0" rtlCol="0">
            <a:spAutoFit/>
          </a:bodyPr>
          <a:lstStyle/>
          <a:p>
            <a:pPr marL="12700">
              <a:lnSpc>
                <a:spcPct val="100000"/>
              </a:lnSpc>
              <a:spcBef>
                <a:spcPts val="100"/>
              </a:spcBef>
            </a:pPr>
            <a:r>
              <a:rPr lang="es-ES" sz="1600" b="1" spc="-5" dirty="0" err="1">
                <a:solidFill>
                  <a:srgbClr val="EC7C30"/>
                </a:solidFill>
                <a:latin typeface="Source Sans Pro" panose="020B0503030403020204" pitchFamily="34" charset="0"/>
                <a:ea typeface="Source Sans Pro" panose="020B0503030403020204" pitchFamily="34" charset="0"/>
                <a:cs typeface="Calibri"/>
              </a:rPr>
              <a:t>Information</a:t>
            </a:r>
            <a:r>
              <a:rPr lang="es-ES" sz="1600" b="1" spc="-5" dirty="0">
                <a:solidFill>
                  <a:srgbClr val="EC7C30"/>
                </a:solidFill>
                <a:latin typeface="Source Sans Pro" panose="020B0503030403020204" pitchFamily="34" charset="0"/>
                <a:ea typeface="Source Sans Pro" panose="020B0503030403020204" pitchFamily="34" charset="0"/>
                <a:cs typeface="Calibri"/>
              </a:rPr>
              <a:t> </a:t>
            </a:r>
            <a:r>
              <a:rPr lang="es-ES" sz="1600" b="1" spc="-5" dirty="0" err="1">
                <a:solidFill>
                  <a:srgbClr val="EC7C30"/>
                </a:solidFill>
                <a:latin typeface="Source Sans Pro" panose="020B0503030403020204" pitchFamily="34" charset="0"/>
                <a:ea typeface="Source Sans Pro" panose="020B0503030403020204" pitchFamily="34" charset="0"/>
                <a:cs typeface="Calibri"/>
              </a:rPr>
              <a:t>sub-systems</a:t>
            </a:r>
            <a:endParaRPr sz="1600" dirty="0">
              <a:solidFill>
                <a:srgbClr val="EC7C30"/>
              </a:solidFill>
              <a:latin typeface="Source Sans Pro" panose="020B0503030403020204" pitchFamily="34" charset="0"/>
              <a:ea typeface="Source Sans Pro" panose="020B0503030403020204" pitchFamily="34" charset="0"/>
              <a:cs typeface="Calibri"/>
            </a:endParaRPr>
          </a:p>
        </p:txBody>
      </p:sp>
      <p:sp>
        <p:nvSpPr>
          <p:cNvPr id="8" name="object 11">
            <a:extLst>
              <a:ext uri="{FF2B5EF4-FFF2-40B4-BE49-F238E27FC236}">
                <a16:creationId xmlns:a16="http://schemas.microsoft.com/office/drawing/2014/main" id="{1E118F1B-0174-2482-F74D-A72848F28B5F}"/>
              </a:ext>
            </a:extLst>
          </p:cNvPr>
          <p:cNvSpPr txBox="1"/>
          <p:nvPr/>
        </p:nvSpPr>
        <p:spPr>
          <a:xfrm>
            <a:off x="3623375" y="5992773"/>
            <a:ext cx="2474595" cy="259045"/>
          </a:xfrm>
          <a:prstGeom prst="rect">
            <a:avLst/>
          </a:prstGeom>
        </p:spPr>
        <p:txBody>
          <a:bodyPr vert="horz" wrap="square" lIns="0" tIns="12700" rIns="0" bIns="0" rtlCol="0">
            <a:spAutoFit/>
          </a:bodyPr>
          <a:lstStyle/>
          <a:p>
            <a:pPr marL="12700">
              <a:lnSpc>
                <a:spcPct val="100000"/>
              </a:lnSpc>
              <a:spcBef>
                <a:spcPts val="100"/>
              </a:spcBef>
            </a:pPr>
            <a:r>
              <a:rPr lang="es-ES" sz="1600" b="1" spc="-5" dirty="0">
                <a:solidFill>
                  <a:srgbClr val="EC7C30"/>
                </a:solidFill>
                <a:latin typeface="Source Sans Pro" panose="020B0503030403020204" pitchFamily="34" charset="0"/>
                <a:ea typeface="Source Sans Pro" panose="020B0503030403020204" pitchFamily="34" charset="0"/>
                <a:cs typeface="Calibri"/>
              </a:rPr>
              <a:t>Management </a:t>
            </a:r>
            <a:r>
              <a:rPr lang="es-ES" sz="1600" b="1" spc="-5" dirty="0" err="1">
                <a:solidFill>
                  <a:srgbClr val="EC7C30"/>
                </a:solidFill>
                <a:latin typeface="Source Sans Pro" panose="020B0503030403020204" pitchFamily="34" charset="0"/>
                <a:ea typeface="Source Sans Pro" panose="020B0503030403020204" pitchFamily="34" charset="0"/>
                <a:cs typeface="Calibri"/>
              </a:rPr>
              <a:t>sub-systems</a:t>
            </a:r>
            <a:endParaRPr sz="1600" dirty="0">
              <a:solidFill>
                <a:srgbClr val="EC7C30"/>
              </a:solidFill>
              <a:latin typeface="Source Sans Pro" panose="020B0503030403020204" pitchFamily="34" charset="0"/>
              <a:ea typeface="Source Sans Pro" panose="020B0503030403020204" pitchFamily="34" charset="0"/>
              <a:cs typeface="Calibri"/>
            </a:endParaRPr>
          </a:p>
        </p:txBody>
      </p:sp>
      <p:grpSp>
        <p:nvGrpSpPr>
          <p:cNvPr id="12" name="Group 2">
            <a:extLst>
              <a:ext uri="{FF2B5EF4-FFF2-40B4-BE49-F238E27FC236}">
                <a16:creationId xmlns:a16="http://schemas.microsoft.com/office/drawing/2014/main" id="{95E4BBDA-7BDE-E698-DE8D-74C178BA6739}"/>
              </a:ext>
            </a:extLst>
          </p:cNvPr>
          <p:cNvGrpSpPr/>
          <p:nvPr/>
        </p:nvGrpSpPr>
        <p:grpSpPr>
          <a:xfrm>
            <a:off x="308925" y="6400805"/>
            <a:ext cx="5124466" cy="365922"/>
            <a:chOff x="277404" y="6222365"/>
            <a:chExt cx="7557511" cy="539657"/>
          </a:xfrm>
        </p:grpSpPr>
        <p:pic>
          <p:nvPicPr>
            <p:cNvPr id="13" name="image4.png">
              <a:extLst>
                <a:ext uri="{FF2B5EF4-FFF2-40B4-BE49-F238E27FC236}">
                  <a16:creationId xmlns:a16="http://schemas.microsoft.com/office/drawing/2014/main" id="{13B27940-95D2-C91A-F764-4B57C2D2A8EA}"/>
                </a:ext>
              </a:extLst>
            </p:cNvPr>
            <p:cNvPicPr/>
            <p:nvPr/>
          </p:nvPicPr>
          <p:blipFill>
            <a:blip r:embed="rId2"/>
            <a:srcRect/>
            <a:stretch>
              <a:fillRect/>
            </a:stretch>
          </p:blipFill>
          <p:spPr>
            <a:xfrm>
              <a:off x="1373258" y="6222365"/>
              <a:ext cx="6461657" cy="499110"/>
            </a:xfrm>
            <a:prstGeom prst="rect">
              <a:avLst/>
            </a:prstGeom>
          </p:spPr>
        </p:pic>
        <p:pic>
          <p:nvPicPr>
            <p:cNvPr id="14" name="image1.png" descr="A picture containing company name&#10;&#10;Description automatically generated">
              <a:extLst>
                <a:ext uri="{FF2B5EF4-FFF2-40B4-BE49-F238E27FC236}">
                  <a16:creationId xmlns:a16="http://schemas.microsoft.com/office/drawing/2014/main" id="{AFD7C9CA-2630-BE36-D45D-F8A6A838AB2E}"/>
                </a:ext>
              </a:extLst>
            </p:cNvPr>
            <p:cNvPicPr/>
            <p:nvPr/>
          </p:nvPicPr>
          <p:blipFill>
            <a:blip r:embed="rId3"/>
            <a:srcRect/>
            <a:stretch>
              <a:fillRect/>
            </a:stretch>
          </p:blipFill>
          <p:spPr>
            <a:xfrm>
              <a:off x="277404" y="6262913"/>
              <a:ext cx="850163" cy="499109"/>
            </a:xfrm>
            <a:prstGeom prst="rect">
              <a:avLst/>
            </a:prstGeom>
          </p:spPr>
        </p:pic>
      </p:grpSp>
      <p:pic>
        <p:nvPicPr>
          <p:cNvPr id="15" name="Imatge 14">
            <a:extLst>
              <a:ext uri="{FF2B5EF4-FFF2-40B4-BE49-F238E27FC236}">
                <a16:creationId xmlns:a16="http://schemas.microsoft.com/office/drawing/2014/main" id="{FAC1FF47-1441-AE41-A5FA-B0DD4BB055C6}"/>
              </a:ext>
            </a:extLst>
          </p:cNvPr>
          <p:cNvPicPr>
            <a:picLocks noChangeAspect="1"/>
          </p:cNvPicPr>
          <p:nvPr/>
        </p:nvPicPr>
        <p:blipFill>
          <a:blip r:embed="rId4"/>
          <a:stretch>
            <a:fillRect/>
          </a:stretch>
        </p:blipFill>
        <p:spPr>
          <a:xfrm>
            <a:off x="1443237" y="2608774"/>
            <a:ext cx="6257526" cy="3384000"/>
          </a:xfrm>
          <a:prstGeom prst="rect">
            <a:avLst/>
          </a:prstGeom>
        </p:spPr>
      </p:pic>
    </p:spTree>
    <p:extLst>
      <p:ext uri="{BB962C8B-B14F-4D97-AF65-F5344CB8AC3E}">
        <p14:creationId xmlns:p14="http://schemas.microsoft.com/office/powerpoint/2010/main" val="28478681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0">
            <a:extLst>
              <a:ext uri="{FF2B5EF4-FFF2-40B4-BE49-F238E27FC236}">
                <a16:creationId xmlns:a16="http://schemas.microsoft.com/office/drawing/2014/main" id="{0C00B6D4-6CD3-A6CB-C12B-0F00ECCED344}"/>
              </a:ext>
            </a:extLst>
          </p:cNvPr>
          <p:cNvSpPr txBox="1">
            <a:spLocks noGrp="1"/>
          </p:cNvSpPr>
          <p:nvPr>
            <p:ph type="title"/>
          </p:nvPr>
        </p:nvSpPr>
        <p:spPr>
          <a:xfrm>
            <a:off x="454700" y="1020688"/>
            <a:ext cx="8201685" cy="320601"/>
          </a:xfrm>
          <a:prstGeom prst="rect">
            <a:avLst/>
          </a:prstGeom>
        </p:spPr>
        <p:txBody>
          <a:bodyPr vert="horz" wrap="square" lIns="0" tIns="12700" rIns="0" bIns="0" rtlCol="0">
            <a:spAutoFit/>
          </a:bodyPr>
          <a:lstStyle/>
          <a:p>
            <a:pPr marL="12700">
              <a:lnSpc>
                <a:spcPct val="100000"/>
              </a:lnSpc>
              <a:spcBef>
                <a:spcPts val="100"/>
              </a:spcBef>
            </a:pPr>
            <a:r>
              <a:rPr lang="es-ES" sz="2000" spc="-10" dirty="0">
                <a:solidFill>
                  <a:srgbClr val="EC7C30"/>
                </a:solidFill>
              </a:rPr>
              <a:t>Capture </a:t>
            </a:r>
            <a:r>
              <a:rPr lang="es-ES" sz="2000" spc="-10" dirty="0" err="1">
                <a:solidFill>
                  <a:srgbClr val="EC7C30"/>
                </a:solidFill>
              </a:rPr>
              <a:t>subsystem</a:t>
            </a:r>
            <a:endParaRPr sz="2000" dirty="0">
              <a:solidFill>
                <a:srgbClr val="EC7C30"/>
              </a:solidFill>
            </a:endParaRPr>
          </a:p>
        </p:txBody>
      </p:sp>
      <p:sp>
        <p:nvSpPr>
          <p:cNvPr id="4" name="Contenidor de número de diapositiva 3">
            <a:extLst>
              <a:ext uri="{FF2B5EF4-FFF2-40B4-BE49-F238E27FC236}">
                <a16:creationId xmlns:a16="http://schemas.microsoft.com/office/drawing/2014/main" id="{5B25B975-59D9-A997-BBCE-F2C9F957BC0E}"/>
              </a:ext>
            </a:extLst>
          </p:cNvPr>
          <p:cNvSpPr>
            <a:spLocks noGrp="1"/>
          </p:cNvSpPr>
          <p:nvPr>
            <p:ph type="sldNum" sz="quarter" idx="12"/>
          </p:nvPr>
        </p:nvSpPr>
        <p:spPr/>
        <p:txBody>
          <a:bodyPr/>
          <a:lstStyle/>
          <a:p>
            <a:fld id="{5336F0B7-EF37-4B31-BA1E-D2B9204CDF2B}" type="slidenum">
              <a:rPr lang="ca-ES" noProof="0" smtClean="0"/>
              <a:pPr/>
              <a:t>33</a:t>
            </a:fld>
            <a:endParaRPr lang="ca-ES" noProof="0" dirty="0"/>
          </a:p>
        </p:txBody>
      </p:sp>
      <p:sp>
        <p:nvSpPr>
          <p:cNvPr id="3" name="object 11">
            <a:extLst>
              <a:ext uri="{FF2B5EF4-FFF2-40B4-BE49-F238E27FC236}">
                <a16:creationId xmlns:a16="http://schemas.microsoft.com/office/drawing/2014/main" id="{282D2C58-CC69-D787-8E38-944414FD4368}"/>
              </a:ext>
            </a:extLst>
          </p:cNvPr>
          <p:cNvSpPr txBox="1"/>
          <p:nvPr/>
        </p:nvSpPr>
        <p:spPr>
          <a:xfrm>
            <a:off x="302522" y="1506057"/>
            <a:ext cx="8201686" cy="1690206"/>
          </a:xfrm>
          <a:prstGeom prst="rect">
            <a:avLst/>
          </a:prstGeom>
        </p:spPr>
        <p:txBody>
          <a:bodyPr vert="horz" wrap="square" lIns="0" tIns="149860" rIns="0" bIns="0" rtlCol="0">
            <a:spAutoFit/>
          </a:bodyPr>
          <a:lstStyle/>
          <a:p>
            <a:pPr marL="299085" indent="-287020">
              <a:lnSpc>
                <a:spcPct val="100000"/>
              </a:lnSpc>
              <a:spcBef>
                <a:spcPts val="1180"/>
              </a:spcBef>
              <a:buClr>
                <a:srgbClr val="EC7C30"/>
              </a:buClr>
              <a:buFont typeface="Wingdings"/>
              <a:buChar char=""/>
              <a:tabLst>
                <a:tab pos="299720" algn="l"/>
              </a:tabLst>
            </a:pPr>
            <a:r>
              <a:rPr lang="en-US" sz="1600" dirty="0">
                <a:latin typeface="Source Sans Pro" panose="020B0503030403020204" pitchFamily="34" charset="0"/>
                <a:ea typeface="Source Sans Pro" panose="020B0503030403020204" pitchFamily="34" charset="0"/>
                <a:cs typeface="Calibri"/>
              </a:rPr>
              <a:t>Multiple optics are required to capture number plate and context video.</a:t>
            </a:r>
          </a:p>
          <a:p>
            <a:pPr marL="299085" indent="-287020">
              <a:lnSpc>
                <a:spcPct val="100000"/>
              </a:lnSpc>
              <a:spcBef>
                <a:spcPts val="1180"/>
              </a:spcBef>
              <a:buClr>
                <a:srgbClr val="EC7C30"/>
              </a:buClr>
              <a:buFont typeface="Wingdings"/>
              <a:buChar char=""/>
              <a:tabLst>
                <a:tab pos="299720" algn="l"/>
              </a:tabLst>
            </a:pPr>
            <a:r>
              <a:rPr lang="en-US" sz="1600" dirty="0">
                <a:latin typeface="Source Sans Pro" panose="020B0503030403020204" pitchFamily="34" charset="0"/>
                <a:ea typeface="Source Sans Pro" panose="020B0503030403020204" pitchFamily="34" charset="0"/>
                <a:cs typeface="Calibri"/>
              </a:rPr>
              <a:t>Typically "all-in-one" solutions where a single device integrates several cameras, infrared LEDs and image processing unit.</a:t>
            </a:r>
          </a:p>
          <a:p>
            <a:pPr marL="299085" indent="-287020">
              <a:lnSpc>
                <a:spcPct val="100000"/>
              </a:lnSpc>
              <a:spcBef>
                <a:spcPts val="1180"/>
              </a:spcBef>
              <a:buClr>
                <a:srgbClr val="EC7C30"/>
              </a:buClr>
              <a:buFont typeface="Wingdings"/>
              <a:buChar char=""/>
              <a:tabLst>
                <a:tab pos="299720" algn="l"/>
              </a:tabLst>
            </a:pPr>
            <a:r>
              <a:rPr lang="en-US" sz="1600" dirty="0">
                <a:latin typeface="Source Sans Pro" panose="020B0503030403020204" pitchFamily="34" charset="0"/>
                <a:ea typeface="Source Sans Pro" panose="020B0503030403020204" pitchFamily="34" charset="0"/>
                <a:cs typeface="Calibri"/>
              </a:rPr>
              <a:t>For some years now, cameras have been incorporating algorithms based on Deep Learning neural networks to perform number plate OCR, classify vehicles and make corrections locally.</a:t>
            </a:r>
            <a:endParaRPr sz="1600" dirty="0">
              <a:latin typeface="Source Sans Pro" panose="020B0503030403020204" pitchFamily="34" charset="0"/>
              <a:ea typeface="Source Sans Pro" panose="020B0503030403020204" pitchFamily="34" charset="0"/>
              <a:cs typeface="Calibri"/>
            </a:endParaRPr>
          </a:p>
        </p:txBody>
      </p:sp>
      <p:pic>
        <p:nvPicPr>
          <p:cNvPr id="6" name="object 6">
            <a:extLst>
              <a:ext uri="{FF2B5EF4-FFF2-40B4-BE49-F238E27FC236}">
                <a16:creationId xmlns:a16="http://schemas.microsoft.com/office/drawing/2014/main" id="{EDA9CAE2-00A1-49F7-D09D-66728CC6B9A1}"/>
              </a:ext>
            </a:extLst>
          </p:cNvPr>
          <p:cNvPicPr/>
          <p:nvPr/>
        </p:nvPicPr>
        <p:blipFill>
          <a:blip r:embed="rId2" cstate="print"/>
          <a:stretch>
            <a:fillRect/>
          </a:stretch>
        </p:blipFill>
        <p:spPr>
          <a:xfrm>
            <a:off x="0" y="4424428"/>
            <a:ext cx="2514278" cy="1218897"/>
          </a:xfrm>
          <a:prstGeom prst="rect">
            <a:avLst/>
          </a:prstGeom>
        </p:spPr>
      </p:pic>
      <p:pic>
        <p:nvPicPr>
          <p:cNvPr id="7" name="object 7">
            <a:extLst>
              <a:ext uri="{FF2B5EF4-FFF2-40B4-BE49-F238E27FC236}">
                <a16:creationId xmlns:a16="http://schemas.microsoft.com/office/drawing/2014/main" id="{E1D7BEBB-747E-BC88-98E7-F020BEDCBB67}"/>
              </a:ext>
            </a:extLst>
          </p:cNvPr>
          <p:cNvPicPr/>
          <p:nvPr/>
        </p:nvPicPr>
        <p:blipFill>
          <a:blip r:embed="rId3" cstate="print"/>
          <a:stretch>
            <a:fillRect/>
          </a:stretch>
        </p:blipFill>
        <p:spPr>
          <a:xfrm>
            <a:off x="2767502" y="4422493"/>
            <a:ext cx="1937004" cy="1515167"/>
          </a:xfrm>
          <a:prstGeom prst="rect">
            <a:avLst/>
          </a:prstGeom>
        </p:spPr>
      </p:pic>
      <p:pic>
        <p:nvPicPr>
          <p:cNvPr id="8" name="object 8">
            <a:extLst>
              <a:ext uri="{FF2B5EF4-FFF2-40B4-BE49-F238E27FC236}">
                <a16:creationId xmlns:a16="http://schemas.microsoft.com/office/drawing/2014/main" id="{E86B6EA8-7BC2-F36B-12AE-7A65C3245908}"/>
              </a:ext>
            </a:extLst>
          </p:cNvPr>
          <p:cNvPicPr/>
          <p:nvPr/>
        </p:nvPicPr>
        <p:blipFill>
          <a:blip r:embed="rId4" cstate="print"/>
          <a:stretch>
            <a:fillRect/>
          </a:stretch>
        </p:blipFill>
        <p:spPr>
          <a:xfrm>
            <a:off x="7589585" y="4207567"/>
            <a:ext cx="1273006" cy="1628221"/>
          </a:xfrm>
          <a:prstGeom prst="rect">
            <a:avLst/>
          </a:prstGeom>
        </p:spPr>
      </p:pic>
      <p:pic>
        <p:nvPicPr>
          <p:cNvPr id="9" name="object 9">
            <a:extLst>
              <a:ext uri="{FF2B5EF4-FFF2-40B4-BE49-F238E27FC236}">
                <a16:creationId xmlns:a16="http://schemas.microsoft.com/office/drawing/2014/main" id="{B85F937D-AD4E-07A3-ACD2-FFEA137E8B10}"/>
              </a:ext>
            </a:extLst>
          </p:cNvPr>
          <p:cNvPicPr/>
          <p:nvPr/>
        </p:nvPicPr>
        <p:blipFill>
          <a:blip r:embed="rId5" cstate="print"/>
          <a:stretch>
            <a:fillRect/>
          </a:stretch>
        </p:blipFill>
        <p:spPr>
          <a:xfrm>
            <a:off x="4916031" y="4325849"/>
            <a:ext cx="2438177" cy="1828502"/>
          </a:xfrm>
          <a:prstGeom prst="rect">
            <a:avLst/>
          </a:prstGeom>
        </p:spPr>
      </p:pic>
      <p:grpSp>
        <p:nvGrpSpPr>
          <p:cNvPr id="12" name="Group 2">
            <a:extLst>
              <a:ext uri="{FF2B5EF4-FFF2-40B4-BE49-F238E27FC236}">
                <a16:creationId xmlns:a16="http://schemas.microsoft.com/office/drawing/2014/main" id="{E7A4A9E3-D347-2D44-F0C2-2018F8528FEB}"/>
              </a:ext>
            </a:extLst>
          </p:cNvPr>
          <p:cNvGrpSpPr/>
          <p:nvPr/>
        </p:nvGrpSpPr>
        <p:grpSpPr>
          <a:xfrm>
            <a:off x="308925" y="6400805"/>
            <a:ext cx="5124466" cy="365922"/>
            <a:chOff x="277404" y="6222365"/>
            <a:chExt cx="7557511" cy="539657"/>
          </a:xfrm>
        </p:grpSpPr>
        <p:pic>
          <p:nvPicPr>
            <p:cNvPr id="13" name="image4.png">
              <a:extLst>
                <a:ext uri="{FF2B5EF4-FFF2-40B4-BE49-F238E27FC236}">
                  <a16:creationId xmlns:a16="http://schemas.microsoft.com/office/drawing/2014/main" id="{975438FE-F09E-F6DD-AD42-F81C9DCB97AD}"/>
                </a:ext>
              </a:extLst>
            </p:cNvPr>
            <p:cNvPicPr/>
            <p:nvPr/>
          </p:nvPicPr>
          <p:blipFill>
            <a:blip r:embed="rId6"/>
            <a:srcRect/>
            <a:stretch>
              <a:fillRect/>
            </a:stretch>
          </p:blipFill>
          <p:spPr>
            <a:xfrm>
              <a:off x="1373258" y="6222365"/>
              <a:ext cx="6461657" cy="499110"/>
            </a:xfrm>
            <a:prstGeom prst="rect">
              <a:avLst/>
            </a:prstGeom>
          </p:spPr>
        </p:pic>
        <p:pic>
          <p:nvPicPr>
            <p:cNvPr id="14" name="image1.png" descr="A picture containing company name&#10;&#10;Description automatically generated">
              <a:extLst>
                <a:ext uri="{FF2B5EF4-FFF2-40B4-BE49-F238E27FC236}">
                  <a16:creationId xmlns:a16="http://schemas.microsoft.com/office/drawing/2014/main" id="{093C2744-DCF3-9C80-1FED-85A720346FA0}"/>
                </a:ext>
              </a:extLst>
            </p:cNvPr>
            <p:cNvPicPr/>
            <p:nvPr/>
          </p:nvPicPr>
          <p:blipFill>
            <a:blip r:embed="rId7"/>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20787620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ol 5">
            <a:extLst>
              <a:ext uri="{FF2B5EF4-FFF2-40B4-BE49-F238E27FC236}">
                <a16:creationId xmlns:a16="http://schemas.microsoft.com/office/drawing/2014/main" id="{DDF57DF4-49D5-3910-B5A6-BD443CD586C8}"/>
              </a:ext>
            </a:extLst>
          </p:cNvPr>
          <p:cNvSpPr>
            <a:spLocks noGrp="1"/>
          </p:cNvSpPr>
          <p:nvPr>
            <p:ph type="title"/>
          </p:nvPr>
        </p:nvSpPr>
        <p:spPr/>
        <p:txBody>
          <a:bodyPr/>
          <a:lstStyle/>
          <a:p>
            <a:pPr marL="0" indent="0">
              <a:buNone/>
            </a:pPr>
            <a:r>
              <a:rPr lang="en-US" dirty="0"/>
              <a:t>A look into the future</a:t>
            </a:r>
            <a:endParaRPr lang="ca-ES" dirty="0"/>
          </a:p>
        </p:txBody>
      </p:sp>
      <p:sp>
        <p:nvSpPr>
          <p:cNvPr id="7" name="Contenidor de contingut 6">
            <a:extLst>
              <a:ext uri="{FF2B5EF4-FFF2-40B4-BE49-F238E27FC236}">
                <a16:creationId xmlns:a16="http://schemas.microsoft.com/office/drawing/2014/main" id="{30635709-9B1B-494D-AB0B-22A408BCE8CC}"/>
              </a:ext>
            </a:extLst>
          </p:cNvPr>
          <p:cNvSpPr>
            <a:spLocks noGrp="1"/>
          </p:cNvSpPr>
          <p:nvPr>
            <p:ph idx="1"/>
          </p:nvPr>
        </p:nvSpPr>
        <p:spPr/>
        <p:txBody>
          <a:bodyPr/>
          <a:lstStyle/>
          <a:p>
            <a:endParaRPr lang="ca-ES"/>
          </a:p>
        </p:txBody>
      </p:sp>
      <p:sp>
        <p:nvSpPr>
          <p:cNvPr id="8" name="Contenidor de text 7">
            <a:extLst>
              <a:ext uri="{FF2B5EF4-FFF2-40B4-BE49-F238E27FC236}">
                <a16:creationId xmlns:a16="http://schemas.microsoft.com/office/drawing/2014/main" id="{C6436BF8-1CB4-7919-AAB3-59FCAAC8C1DC}"/>
              </a:ext>
            </a:extLst>
          </p:cNvPr>
          <p:cNvSpPr>
            <a:spLocks noGrp="1"/>
          </p:cNvSpPr>
          <p:nvPr>
            <p:ph type="body" sz="quarter" idx="13"/>
          </p:nvPr>
        </p:nvSpPr>
        <p:spPr/>
        <p:txBody>
          <a:bodyPr/>
          <a:lstStyle/>
          <a:p>
            <a:endParaRPr lang="ca-ES"/>
          </a:p>
        </p:txBody>
      </p:sp>
      <p:sp>
        <p:nvSpPr>
          <p:cNvPr id="4" name="Contenidor de número de diapositiva 3">
            <a:extLst>
              <a:ext uri="{FF2B5EF4-FFF2-40B4-BE49-F238E27FC236}">
                <a16:creationId xmlns:a16="http://schemas.microsoft.com/office/drawing/2014/main" id="{93A759F6-44CB-62A6-75E9-D2054C90F360}"/>
              </a:ext>
            </a:extLst>
          </p:cNvPr>
          <p:cNvSpPr>
            <a:spLocks noGrp="1"/>
          </p:cNvSpPr>
          <p:nvPr>
            <p:ph type="sldNum" sz="quarter" idx="12"/>
          </p:nvPr>
        </p:nvSpPr>
        <p:spPr/>
        <p:txBody>
          <a:bodyPr/>
          <a:lstStyle/>
          <a:p>
            <a:fld id="{5336F0B7-EF37-4B31-BA1E-D2B9204CDF2B}" type="slidenum">
              <a:rPr lang="ca-ES" noProof="0" smtClean="0"/>
              <a:pPr/>
              <a:t>34</a:t>
            </a:fld>
            <a:endParaRPr lang="ca-ES" noProof="0" dirty="0"/>
          </a:p>
        </p:txBody>
      </p:sp>
    </p:spTree>
    <p:extLst>
      <p:ext uri="{BB962C8B-B14F-4D97-AF65-F5344CB8AC3E}">
        <p14:creationId xmlns:p14="http://schemas.microsoft.com/office/powerpoint/2010/main" val="37195064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bject 8">
            <a:extLst>
              <a:ext uri="{FF2B5EF4-FFF2-40B4-BE49-F238E27FC236}">
                <a16:creationId xmlns:a16="http://schemas.microsoft.com/office/drawing/2014/main" id="{9CFED9D8-55F9-98CA-0395-9FE52A6A11F3}"/>
              </a:ext>
            </a:extLst>
          </p:cNvPr>
          <p:cNvSpPr txBox="1">
            <a:spLocks noGrp="1"/>
          </p:cNvSpPr>
          <p:nvPr>
            <p:ph type="title"/>
          </p:nvPr>
        </p:nvSpPr>
        <p:spPr>
          <a:xfrm>
            <a:off x="454699" y="1028700"/>
            <a:ext cx="8201685" cy="320601"/>
          </a:xfrm>
          <a:prstGeom prst="rect">
            <a:avLst/>
          </a:prstGeom>
        </p:spPr>
        <p:txBody>
          <a:bodyPr vert="horz" wrap="square" lIns="0" tIns="12700" rIns="0" bIns="0" rtlCol="0">
            <a:spAutoFit/>
          </a:bodyPr>
          <a:lstStyle/>
          <a:p>
            <a:pPr marL="12700">
              <a:lnSpc>
                <a:spcPct val="100000"/>
              </a:lnSpc>
              <a:spcBef>
                <a:spcPts val="100"/>
              </a:spcBef>
            </a:pPr>
            <a:r>
              <a:rPr lang="es-ES" sz="2000" spc="-15" dirty="0">
                <a:solidFill>
                  <a:srgbClr val="EC7C30"/>
                </a:solidFill>
              </a:rPr>
              <a:t>Dynamic </a:t>
            </a:r>
            <a:r>
              <a:rPr lang="es-ES" sz="2000" spc="-15" dirty="0" err="1">
                <a:solidFill>
                  <a:srgbClr val="EC7C30"/>
                </a:solidFill>
              </a:rPr>
              <a:t>urban</a:t>
            </a:r>
            <a:r>
              <a:rPr lang="es-ES" sz="2000" spc="-15" dirty="0">
                <a:solidFill>
                  <a:srgbClr val="EC7C30"/>
                </a:solidFill>
              </a:rPr>
              <a:t> </a:t>
            </a:r>
            <a:r>
              <a:rPr lang="es-ES" sz="2000" spc="-15" dirty="0" err="1">
                <a:solidFill>
                  <a:srgbClr val="EC7C30"/>
                </a:solidFill>
              </a:rPr>
              <a:t>toll</a:t>
            </a:r>
            <a:r>
              <a:rPr lang="es-ES" sz="2000" spc="-15" dirty="0">
                <a:solidFill>
                  <a:srgbClr val="EC7C30"/>
                </a:solidFill>
              </a:rPr>
              <a:t> </a:t>
            </a:r>
            <a:r>
              <a:rPr lang="es-ES" sz="2000" spc="-15" dirty="0" err="1">
                <a:solidFill>
                  <a:srgbClr val="EC7C30"/>
                </a:solidFill>
              </a:rPr>
              <a:t>systems</a:t>
            </a:r>
            <a:endParaRPr sz="2000" dirty="0">
              <a:solidFill>
                <a:srgbClr val="EC7C30"/>
              </a:solidFill>
            </a:endParaRPr>
          </a:p>
        </p:txBody>
      </p:sp>
      <p:sp>
        <p:nvSpPr>
          <p:cNvPr id="4" name="Contenidor de número de diapositiva 3">
            <a:extLst>
              <a:ext uri="{FF2B5EF4-FFF2-40B4-BE49-F238E27FC236}">
                <a16:creationId xmlns:a16="http://schemas.microsoft.com/office/drawing/2014/main" id="{93A759F6-44CB-62A6-75E9-D2054C90F360}"/>
              </a:ext>
            </a:extLst>
          </p:cNvPr>
          <p:cNvSpPr>
            <a:spLocks noGrp="1"/>
          </p:cNvSpPr>
          <p:nvPr>
            <p:ph type="sldNum" sz="quarter" idx="12"/>
          </p:nvPr>
        </p:nvSpPr>
        <p:spPr/>
        <p:txBody>
          <a:bodyPr/>
          <a:lstStyle/>
          <a:p>
            <a:fld id="{5336F0B7-EF37-4B31-BA1E-D2B9204CDF2B}" type="slidenum">
              <a:rPr lang="ca-ES" noProof="0" smtClean="0"/>
              <a:pPr/>
              <a:t>35</a:t>
            </a:fld>
            <a:endParaRPr lang="ca-ES" noProof="0" dirty="0"/>
          </a:p>
        </p:txBody>
      </p:sp>
      <p:sp>
        <p:nvSpPr>
          <p:cNvPr id="17" name="Contenidor de text 16">
            <a:extLst>
              <a:ext uri="{FF2B5EF4-FFF2-40B4-BE49-F238E27FC236}">
                <a16:creationId xmlns:a16="http://schemas.microsoft.com/office/drawing/2014/main" id="{C25F315F-4F2A-981F-C285-855F4B9A0078}"/>
              </a:ext>
            </a:extLst>
          </p:cNvPr>
          <p:cNvSpPr>
            <a:spLocks noGrp="1"/>
          </p:cNvSpPr>
          <p:nvPr>
            <p:ph type="body" sz="quarter" idx="21"/>
          </p:nvPr>
        </p:nvSpPr>
        <p:spPr/>
        <p:txBody>
          <a:bodyPr/>
          <a:lstStyle/>
          <a:p>
            <a:endParaRPr lang="ca-ES"/>
          </a:p>
        </p:txBody>
      </p:sp>
      <p:sp>
        <p:nvSpPr>
          <p:cNvPr id="12" name="object 2">
            <a:extLst>
              <a:ext uri="{FF2B5EF4-FFF2-40B4-BE49-F238E27FC236}">
                <a16:creationId xmlns:a16="http://schemas.microsoft.com/office/drawing/2014/main" id="{7D62D7DC-C157-5321-5DF1-A2C5AFE9C635}"/>
              </a:ext>
            </a:extLst>
          </p:cNvPr>
          <p:cNvSpPr txBox="1"/>
          <p:nvPr/>
        </p:nvSpPr>
        <p:spPr>
          <a:xfrm>
            <a:off x="5967348" y="6726229"/>
            <a:ext cx="255904" cy="85725"/>
          </a:xfrm>
          <a:prstGeom prst="rect">
            <a:avLst/>
          </a:prstGeom>
        </p:spPr>
        <p:txBody>
          <a:bodyPr vert="horz" wrap="square" lIns="0" tIns="0" rIns="0" bIns="0" rtlCol="0">
            <a:spAutoFit/>
          </a:bodyPr>
          <a:lstStyle/>
          <a:p>
            <a:pPr>
              <a:lnSpc>
                <a:spcPts val="665"/>
              </a:lnSpc>
            </a:pPr>
            <a:r>
              <a:rPr sz="600" dirty="0">
                <a:solidFill>
                  <a:srgbClr val="616369"/>
                </a:solidFill>
                <a:latin typeface="Arial MT"/>
                <a:cs typeface="Arial MT"/>
              </a:rPr>
              <a:t>Inter</a:t>
            </a:r>
            <a:r>
              <a:rPr sz="600" spc="-5" dirty="0">
                <a:solidFill>
                  <a:srgbClr val="616369"/>
                </a:solidFill>
                <a:latin typeface="Arial MT"/>
                <a:cs typeface="Arial MT"/>
              </a:rPr>
              <a:t>nal</a:t>
            </a:r>
            <a:endParaRPr sz="600">
              <a:latin typeface="Arial MT"/>
              <a:cs typeface="Arial MT"/>
            </a:endParaRPr>
          </a:p>
        </p:txBody>
      </p:sp>
      <p:grpSp>
        <p:nvGrpSpPr>
          <p:cNvPr id="18" name="Group 2">
            <a:extLst>
              <a:ext uri="{FF2B5EF4-FFF2-40B4-BE49-F238E27FC236}">
                <a16:creationId xmlns:a16="http://schemas.microsoft.com/office/drawing/2014/main" id="{9F3CD90A-04EE-B011-0903-6AADBCD9AF40}"/>
              </a:ext>
            </a:extLst>
          </p:cNvPr>
          <p:cNvGrpSpPr/>
          <p:nvPr/>
        </p:nvGrpSpPr>
        <p:grpSpPr>
          <a:xfrm>
            <a:off x="308925" y="6400805"/>
            <a:ext cx="5124466" cy="365922"/>
            <a:chOff x="277404" y="6222365"/>
            <a:chExt cx="7557511" cy="539657"/>
          </a:xfrm>
        </p:grpSpPr>
        <p:pic>
          <p:nvPicPr>
            <p:cNvPr id="19" name="image4.png">
              <a:extLst>
                <a:ext uri="{FF2B5EF4-FFF2-40B4-BE49-F238E27FC236}">
                  <a16:creationId xmlns:a16="http://schemas.microsoft.com/office/drawing/2014/main" id="{6868643F-E22D-7C41-62DD-6AEFD38E1F1D}"/>
                </a:ext>
              </a:extLst>
            </p:cNvPr>
            <p:cNvPicPr/>
            <p:nvPr/>
          </p:nvPicPr>
          <p:blipFill>
            <a:blip r:embed="rId2"/>
            <a:srcRect/>
            <a:stretch>
              <a:fillRect/>
            </a:stretch>
          </p:blipFill>
          <p:spPr>
            <a:xfrm>
              <a:off x="1373258" y="6222365"/>
              <a:ext cx="6461657" cy="499110"/>
            </a:xfrm>
            <a:prstGeom prst="rect">
              <a:avLst/>
            </a:prstGeom>
          </p:spPr>
        </p:pic>
        <p:pic>
          <p:nvPicPr>
            <p:cNvPr id="20" name="image1.png" descr="A picture containing company name&#10;&#10;Description automatically generated">
              <a:extLst>
                <a:ext uri="{FF2B5EF4-FFF2-40B4-BE49-F238E27FC236}">
                  <a16:creationId xmlns:a16="http://schemas.microsoft.com/office/drawing/2014/main" id="{2156826C-EF77-4293-F8FB-851AC1A9E8C2}"/>
                </a:ext>
              </a:extLst>
            </p:cNvPr>
            <p:cNvPicPr/>
            <p:nvPr/>
          </p:nvPicPr>
          <p:blipFill>
            <a:blip r:embed="rId3"/>
            <a:srcRect/>
            <a:stretch>
              <a:fillRect/>
            </a:stretch>
          </p:blipFill>
          <p:spPr>
            <a:xfrm>
              <a:off x="277404" y="6262913"/>
              <a:ext cx="850163" cy="499109"/>
            </a:xfrm>
            <a:prstGeom prst="rect">
              <a:avLst/>
            </a:prstGeom>
          </p:spPr>
        </p:pic>
      </p:grpSp>
      <p:sp>
        <p:nvSpPr>
          <p:cNvPr id="21" name="QuadreDeText 20">
            <a:extLst>
              <a:ext uri="{FF2B5EF4-FFF2-40B4-BE49-F238E27FC236}">
                <a16:creationId xmlns:a16="http://schemas.microsoft.com/office/drawing/2014/main" id="{E7FDE04D-94A8-81F1-2100-C2557C1BCDDC}"/>
              </a:ext>
            </a:extLst>
          </p:cNvPr>
          <p:cNvSpPr txBox="1"/>
          <p:nvPr/>
        </p:nvSpPr>
        <p:spPr>
          <a:xfrm>
            <a:off x="454698" y="1421250"/>
            <a:ext cx="8201685" cy="1200329"/>
          </a:xfrm>
          <a:prstGeom prst="rect">
            <a:avLst/>
          </a:prstGeom>
          <a:noFill/>
        </p:spPr>
        <p:txBody>
          <a:bodyPr wrap="square" rtlCol="0">
            <a:spAutoFit/>
          </a:bodyPr>
          <a:lstStyle/>
          <a:p>
            <a:pPr algn="just"/>
            <a:r>
              <a:rPr lang="en-US" dirty="0">
                <a:latin typeface="Source Sans Pro" panose="020B0503030403020204" pitchFamily="34" charset="0"/>
                <a:ea typeface="Source Sans Pro" panose="020B0503030403020204" pitchFamily="34" charset="0"/>
              </a:rPr>
              <a:t>London, Milan, Singapore and Doha have already deployed urban tolling systems.</a:t>
            </a:r>
          </a:p>
          <a:p>
            <a:pPr algn="just"/>
            <a:r>
              <a:rPr lang="en-US" dirty="0">
                <a:latin typeface="Source Sans Pro" panose="020B0503030403020204" pitchFamily="34" charset="0"/>
                <a:ea typeface="Source Sans Pro" panose="020B0503030403020204" pitchFamily="34" charset="0"/>
              </a:rPr>
              <a:t>The next step is to manage charges dynamically according to pollution episodes.</a:t>
            </a:r>
          </a:p>
          <a:p>
            <a:pPr algn="just"/>
            <a:r>
              <a:rPr lang="en-US" dirty="0">
                <a:latin typeface="Source Sans Pro" panose="020B0503030403020204" pitchFamily="34" charset="0"/>
                <a:ea typeface="Source Sans Pro" panose="020B0503030403020204" pitchFamily="34" charset="0"/>
              </a:rPr>
              <a:t>In order to communicate dynamic changes to drivers, a communication-mix will be used: 5G, V2X, Mass-Media, RRSS, web, Apps, etc.</a:t>
            </a:r>
            <a:endParaRPr lang="es-ES" dirty="0">
              <a:latin typeface="Source Sans Pro" panose="020B0503030403020204" pitchFamily="34" charset="0"/>
              <a:ea typeface="Source Sans Pro" panose="020B0503030403020204" pitchFamily="34" charset="0"/>
            </a:endParaRPr>
          </a:p>
        </p:txBody>
      </p:sp>
      <p:pic>
        <p:nvPicPr>
          <p:cNvPr id="22" name="Imatge 21">
            <a:extLst>
              <a:ext uri="{FF2B5EF4-FFF2-40B4-BE49-F238E27FC236}">
                <a16:creationId xmlns:a16="http://schemas.microsoft.com/office/drawing/2014/main" id="{29362A2F-FC3C-5319-584F-198F96CF5A66}"/>
              </a:ext>
            </a:extLst>
          </p:cNvPr>
          <p:cNvPicPr>
            <a:picLocks noChangeAspect="1"/>
          </p:cNvPicPr>
          <p:nvPr/>
        </p:nvPicPr>
        <p:blipFill>
          <a:blip r:embed="rId4"/>
          <a:stretch>
            <a:fillRect/>
          </a:stretch>
        </p:blipFill>
        <p:spPr>
          <a:xfrm>
            <a:off x="2301928" y="3007464"/>
            <a:ext cx="4507223" cy="3240000"/>
          </a:xfrm>
          <a:prstGeom prst="rect">
            <a:avLst/>
          </a:prstGeom>
        </p:spPr>
      </p:pic>
    </p:spTree>
    <p:extLst>
      <p:ext uri="{BB962C8B-B14F-4D97-AF65-F5344CB8AC3E}">
        <p14:creationId xmlns:p14="http://schemas.microsoft.com/office/powerpoint/2010/main" val="36563966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9">
            <a:extLst>
              <a:ext uri="{FF2B5EF4-FFF2-40B4-BE49-F238E27FC236}">
                <a16:creationId xmlns:a16="http://schemas.microsoft.com/office/drawing/2014/main" id="{15729A04-1B93-E834-AFDC-79084A87C1FA}"/>
              </a:ext>
            </a:extLst>
          </p:cNvPr>
          <p:cNvSpPr txBox="1">
            <a:spLocks noGrp="1"/>
          </p:cNvSpPr>
          <p:nvPr>
            <p:ph type="title"/>
          </p:nvPr>
        </p:nvSpPr>
        <p:spPr>
          <a:xfrm>
            <a:off x="454699" y="1028700"/>
            <a:ext cx="8201685" cy="320601"/>
          </a:xfrm>
          <a:prstGeom prst="rect">
            <a:avLst/>
          </a:prstGeom>
        </p:spPr>
        <p:txBody>
          <a:bodyPr vert="horz" wrap="square" lIns="0" tIns="12700" rIns="0" bIns="0" rtlCol="0">
            <a:spAutoFit/>
          </a:bodyPr>
          <a:lstStyle/>
          <a:p>
            <a:pPr marL="12700">
              <a:lnSpc>
                <a:spcPct val="100000"/>
              </a:lnSpc>
              <a:spcBef>
                <a:spcPts val="100"/>
              </a:spcBef>
            </a:pPr>
            <a:r>
              <a:rPr lang="en-US" sz="2000" spc="-15" dirty="0">
                <a:solidFill>
                  <a:srgbClr val="EC7C30"/>
                </a:solidFill>
              </a:rPr>
              <a:t>Low-cost air monitoring systems</a:t>
            </a:r>
            <a:endParaRPr sz="2000" dirty="0">
              <a:solidFill>
                <a:srgbClr val="EC7C30"/>
              </a:solidFill>
            </a:endParaRPr>
          </a:p>
        </p:txBody>
      </p:sp>
      <p:sp>
        <p:nvSpPr>
          <p:cNvPr id="4" name="Contenidor de número de diapositiva 3">
            <a:extLst>
              <a:ext uri="{FF2B5EF4-FFF2-40B4-BE49-F238E27FC236}">
                <a16:creationId xmlns:a16="http://schemas.microsoft.com/office/drawing/2014/main" id="{93A759F6-44CB-62A6-75E9-D2054C90F360}"/>
              </a:ext>
            </a:extLst>
          </p:cNvPr>
          <p:cNvSpPr>
            <a:spLocks noGrp="1"/>
          </p:cNvSpPr>
          <p:nvPr>
            <p:ph type="sldNum" sz="quarter" idx="12"/>
          </p:nvPr>
        </p:nvSpPr>
        <p:spPr/>
        <p:txBody>
          <a:bodyPr/>
          <a:lstStyle/>
          <a:p>
            <a:fld id="{5336F0B7-EF37-4B31-BA1E-D2B9204CDF2B}" type="slidenum">
              <a:rPr lang="ca-ES" noProof="0" smtClean="0"/>
              <a:pPr/>
              <a:t>36</a:t>
            </a:fld>
            <a:endParaRPr lang="ca-ES" noProof="0" dirty="0"/>
          </a:p>
        </p:txBody>
      </p:sp>
      <p:sp>
        <p:nvSpPr>
          <p:cNvPr id="13" name="Contenidor de text 12">
            <a:extLst>
              <a:ext uri="{FF2B5EF4-FFF2-40B4-BE49-F238E27FC236}">
                <a16:creationId xmlns:a16="http://schemas.microsoft.com/office/drawing/2014/main" id="{E9D12DCF-5C21-D16D-7852-D72913383E5A}"/>
              </a:ext>
            </a:extLst>
          </p:cNvPr>
          <p:cNvSpPr>
            <a:spLocks noGrp="1"/>
          </p:cNvSpPr>
          <p:nvPr>
            <p:ph type="body" sz="quarter" idx="21"/>
          </p:nvPr>
        </p:nvSpPr>
        <p:spPr/>
        <p:txBody>
          <a:bodyPr/>
          <a:lstStyle/>
          <a:p>
            <a:endParaRPr lang="ca-ES"/>
          </a:p>
        </p:txBody>
      </p:sp>
      <p:sp>
        <p:nvSpPr>
          <p:cNvPr id="6" name="object 11">
            <a:extLst>
              <a:ext uri="{FF2B5EF4-FFF2-40B4-BE49-F238E27FC236}">
                <a16:creationId xmlns:a16="http://schemas.microsoft.com/office/drawing/2014/main" id="{83F46167-21B6-7B1C-5687-C386AB2146AA}"/>
              </a:ext>
            </a:extLst>
          </p:cNvPr>
          <p:cNvSpPr txBox="1"/>
          <p:nvPr/>
        </p:nvSpPr>
        <p:spPr>
          <a:xfrm>
            <a:off x="181969" y="5601674"/>
            <a:ext cx="9107805" cy="227626"/>
          </a:xfrm>
          <a:prstGeom prst="rect">
            <a:avLst/>
          </a:prstGeom>
        </p:spPr>
        <p:txBody>
          <a:bodyPr vert="horz" wrap="square" lIns="0" tIns="12065" rIns="0" bIns="0" rtlCol="0">
            <a:spAutoFit/>
          </a:bodyPr>
          <a:lstStyle/>
          <a:p>
            <a:pPr marL="12700">
              <a:lnSpc>
                <a:spcPct val="100000"/>
              </a:lnSpc>
              <a:spcBef>
                <a:spcPts val="95"/>
              </a:spcBef>
            </a:pPr>
            <a:r>
              <a:rPr lang="en-US" sz="1400" spc="-10" dirty="0">
                <a:latin typeface="Source Sans Pro" panose="020B0503030403020204" pitchFamily="34" charset="0"/>
                <a:ea typeface="Source Sans Pro" panose="020B0503030403020204" pitchFamily="34" charset="0"/>
                <a:cs typeface="Calibri"/>
              </a:rPr>
              <a:t>Source: RACC "Analysis of air quality indicators in the Barcelona Low Emission Zone (LEZ)".</a:t>
            </a:r>
            <a:endParaRPr sz="1400" dirty="0">
              <a:latin typeface="Source Sans Pro" panose="020B0503030403020204" pitchFamily="34" charset="0"/>
              <a:ea typeface="Source Sans Pro" panose="020B0503030403020204" pitchFamily="34" charset="0"/>
              <a:cs typeface="Calibri"/>
            </a:endParaRPr>
          </a:p>
        </p:txBody>
      </p:sp>
      <p:grpSp>
        <p:nvGrpSpPr>
          <p:cNvPr id="9" name="Group 2">
            <a:extLst>
              <a:ext uri="{FF2B5EF4-FFF2-40B4-BE49-F238E27FC236}">
                <a16:creationId xmlns:a16="http://schemas.microsoft.com/office/drawing/2014/main" id="{A75F197E-487C-BA04-A8F6-4371E12A809B}"/>
              </a:ext>
            </a:extLst>
          </p:cNvPr>
          <p:cNvGrpSpPr/>
          <p:nvPr/>
        </p:nvGrpSpPr>
        <p:grpSpPr>
          <a:xfrm>
            <a:off x="308925" y="6400805"/>
            <a:ext cx="5124466" cy="365922"/>
            <a:chOff x="277404" y="6222365"/>
            <a:chExt cx="7557511" cy="539657"/>
          </a:xfrm>
        </p:grpSpPr>
        <p:pic>
          <p:nvPicPr>
            <p:cNvPr id="10" name="image4.png">
              <a:extLst>
                <a:ext uri="{FF2B5EF4-FFF2-40B4-BE49-F238E27FC236}">
                  <a16:creationId xmlns:a16="http://schemas.microsoft.com/office/drawing/2014/main" id="{104E01F4-6054-8D15-7CAA-61903028CEB0}"/>
                </a:ext>
              </a:extLst>
            </p:cNvPr>
            <p:cNvPicPr/>
            <p:nvPr/>
          </p:nvPicPr>
          <p:blipFill>
            <a:blip r:embed="rId2"/>
            <a:srcRect/>
            <a:stretch>
              <a:fillRect/>
            </a:stretch>
          </p:blipFill>
          <p:spPr>
            <a:xfrm>
              <a:off x="1373258" y="6222365"/>
              <a:ext cx="6461657" cy="499110"/>
            </a:xfrm>
            <a:prstGeom prst="rect">
              <a:avLst/>
            </a:prstGeom>
          </p:spPr>
        </p:pic>
        <p:pic>
          <p:nvPicPr>
            <p:cNvPr id="11" name="image1.png" descr="A picture containing company name&#10;&#10;Description automatically generated">
              <a:extLst>
                <a:ext uri="{FF2B5EF4-FFF2-40B4-BE49-F238E27FC236}">
                  <a16:creationId xmlns:a16="http://schemas.microsoft.com/office/drawing/2014/main" id="{8E4C70DF-5F86-6386-D3E4-7D4B1CF1CC27}"/>
                </a:ext>
              </a:extLst>
            </p:cNvPr>
            <p:cNvPicPr/>
            <p:nvPr/>
          </p:nvPicPr>
          <p:blipFill>
            <a:blip r:embed="rId3"/>
            <a:srcRect/>
            <a:stretch>
              <a:fillRect/>
            </a:stretch>
          </p:blipFill>
          <p:spPr>
            <a:xfrm>
              <a:off x="277404" y="6262913"/>
              <a:ext cx="850163" cy="499109"/>
            </a:xfrm>
            <a:prstGeom prst="rect">
              <a:avLst/>
            </a:prstGeom>
          </p:spPr>
        </p:pic>
      </p:grpSp>
      <p:sp>
        <p:nvSpPr>
          <p:cNvPr id="14" name="QuadreDeText 13">
            <a:extLst>
              <a:ext uri="{FF2B5EF4-FFF2-40B4-BE49-F238E27FC236}">
                <a16:creationId xmlns:a16="http://schemas.microsoft.com/office/drawing/2014/main" id="{B79491AE-8D67-50BF-C287-B621B4D2FCE3}"/>
              </a:ext>
            </a:extLst>
          </p:cNvPr>
          <p:cNvSpPr txBox="1"/>
          <p:nvPr/>
        </p:nvSpPr>
        <p:spPr>
          <a:xfrm>
            <a:off x="308925" y="1450361"/>
            <a:ext cx="8490518" cy="1200329"/>
          </a:xfrm>
          <a:prstGeom prst="rect">
            <a:avLst/>
          </a:prstGeom>
          <a:noFill/>
        </p:spPr>
        <p:txBody>
          <a:bodyPr wrap="square" rtlCol="0">
            <a:spAutoFit/>
          </a:bodyPr>
          <a:lstStyle/>
          <a:p>
            <a:r>
              <a:rPr lang="en-US" dirty="0"/>
              <a:t>Currently air monitoring through networks of official air quality monitoring and forecasting stations (RVPCA).</a:t>
            </a:r>
          </a:p>
          <a:p>
            <a:r>
              <a:rPr lang="en-US" dirty="0"/>
              <a:t>Efforts are underway to validate IoT systems to distribute thousands of environmental sensors in cities.</a:t>
            </a:r>
            <a:endParaRPr lang="es-ES" dirty="0"/>
          </a:p>
        </p:txBody>
      </p:sp>
      <p:pic>
        <p:nvPicPr>
          <p:cNvPr id="16" name="Imatge 15">
            <a:extLst>
              <a:ext uri="{FF2B5EF4-FFF2-40B4-BE49-F238E27FC236}">
                <a16:creationId xmlns:a16="http://schemas.microsoft.com/office/drawing/2014/main" id="{2D098629-23A5-1ECD-CD08-F3D465399D82}"/>
              </a:ext>
            </a:extLst>
          </p:cNvPr>
          <p:cNvPicPr>
            <a:picLocks noChangeAspect="1"/>
          </p:cNvPicPr>
          <p:nvPr/>
        </p:nvPicPr>
        <p:blipFill>
          <a:blip r:embed="rId4"/>
          <a:stretch>
            <a:fillRect/>
          </a:stretch>
        </p:blipFill>
        <p:spPr>
          <a:xfrm>
            <a:off x="0" y="3043658"/>
            <a:ext cx="9144000" cy="2327306"/>
          </a:xfrm>
          <a:prstGeom prst="rect">
            <a:avLst/>
          </a:prstGeom>
        </p:spPr>
      </p:pic>
    </p:spTree>
    <p:extLst>
      <p:ext uri="{BB962C8B-B14F-4D97-AF65-F5344CB8AC3E}">
        <p14:creationId xmlns:p14="http://schemas.microsoft.com/office/powerpoint/2010/main" val="19486435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idor de número de diapositiva 3">
            <a:extLst>
              <a:ext uri="{FF2B5EF4-FFF2-40B4-BE49-F238E27FC236}">
                <a16:creationId xmlns:a16="http://schemas.microsoft.com/office/drawing/2014/main" id="{93A759F6-44CB-62A6-75E9-D2054C90F360}"/>
              </a:ext>
            </a:extLst>
          </p:cNvPr>
          <p:cNvSpPr>
            <a:spLocks noGrp="1"/>
          </p:cNvSpPr>
          <p:nvPr>
            <p:ph type="sldNum" sz="quarter" idx="12"/>
          </p:nvPr>
        </p:nvSpPr>
        <p:spPr/>
        <p:txBody>
          <a:bodyPr/>
          <a:lstStyle/>
          <a:p>
            <a:fld id="{5336F0B7-EF37-4B31-BA1E-D2B9204CDF2B}" type="slidenum">
              <a:rPr lang="ca-ES" noProof="0" smtClean="0"/>
              <a:pPr/>
              <a:t>37</a:t>
            </a:fld>
            <a:endParaRPr lang="ca-ES" noProof="0" dirty="0"/>
          </a:p>
        </p:txBody>
      </p:sp>
      <p:sp>
        <p:nvSpPr>
          <p:cNvPr id="2" name="object 11">
            <a:extLst>
              <a:ext uri="{FF2B5EF4-FFF2-40B4-BE49-F238E27FC236}">
                <a16:creationId xmlns:a16="http://schemas.microsoft.com/office/drawing/2014/main" id="{A3E81F72-FD8C-AA0A-1EC5-2A5648A78801}"/>
              </a:ext>
            </a:extLst>
          </p:cNvPr>
          <p:cNvSpPr txBox="1"/>
          <p:nvPr/>
        </p:nvSpPr>
        <p:spPr>
          <a:xfrm>
            <a:off x="308925" y="902824"/>
            <a:ext cx="8152130" cy="320601"/>
          </a:xfrm>
          <a:prstGeom prst="rect">
            <a:avLst/>
          </a:prstGeom>
        </p:spPr>
        <p:txBody>
          <a:bodyPr vert="horz" wrap="square" lIns="0" tIns="12700" rIns="0" bIns="0" rtlCol="0">
            <a:spAutoFit/>
          </a:bodyPr>
          <a:lstStyle/>
          <a:p>
            <a:pPr marL="12700">
              <a:lnSpc>
                <a:spcPct val="100000"/>
              </a:lnSpc>
              <a:spcBef>
                <a:spcPts val="100"/>
              </a:spcBef>
            </a:pPr>
            <a:r>
              <a:rPr lang="en-US" sz="2000" b="1" spc="-15" dirty="0">
                <a:solidFill>
                  <a:srgbClr val="EC7C30"/>
                </a:solidFill>
                <a:latin typeface="Source Sans Pro" panose="020B0503030403020204" pitchFamily="34" charset="0"/>
                <a:ea typeface="Source Sans Pro" panose="020B0503030403020204" pitchFamily="34" charset="0"/>
                <a:cs typeface="Calibri"/>
              </a:rPr>
              <a:t>Integration with other city management platforms</a:t>
            </a:r>
            <a:endParaRPr sz="2000" dirty="0">
              <a:solidFill>
                <a:srgbClr val="EC7C30"/>
              </a:solidFill>
              <a:latin typeface="Source Sans Pro" panose="020B0503030403020204" pitchFamily="34" charset="0"/>
              <a:ea typeface="Source Sans Pro" panose="020B0503030403020204" pitchFamily="34" charset="0"/>
              <a:cs typeface="Calibri"/>
            </a:endParaRPr>
          </a:p>
        </p:txBody>
      </p:sp>
      <p:grpSp>
        <p:nvGrpSpPr>
          <p:cNvPr id="65" name="Agrupa 64">
            <a:extLst>
              <a:ext uri="{FF2B5EF4-FFF2-40B4-BE49-F238E27FC236}">
                <a16:creationId xmlns:a16="http://schemas.microsoft.com/office/drawing/2014/main" id="{609D1C86-5C60-DB66-BBEE-01F20F3ED888}"/>
              </a:ext>
            </a:extLst>
          </p:cNvPr>
          <p:cNvGrpSpPr/>
          <p:nvPr/>
        </p:nvGrpSpPr>
        <p:grpSpPr>
          <a:xfrm>
            <a:off x="225391" y="1265899"/>
            <a:ext cx="8319198" cy="4748911"/>
            <a:chOff x="1422082" y="1170622"/>
            <a:chExt cx="8319198" cy="4748911"/>
          </a:xfrm>
        </p:grpSpPr>
        <p:sp>
          <p:nvSpPr>
            <p:cNvPr id="59" name="object 7">
              <a:extLst>
                <a:ext uri="{FF2B5EF4-FFF2-40B4-BE49-F238E27FC236}">
                  <a16:creationId xmlns:a16="http://schemas.microsoft.com/office/drawing/2014/main" id="{1249951A-6DD2-864E-FFC1-651D3E267EF5}"/>
                </a:ext>
              </a:extLst>
            </p:cNvPr>
            <p:cNvSpPr/>
            <p:nvPr/>
          </p:nvSpPr>
          <p:spPr>
            <a:xfrm>
              <a:off x="1442465" y="4741926"/>
              <a:ext cx="6784975" cy="1164590"/>
            </a:xfrm>
            <a:custGeom>
              <a:avLst/>
              <a:gdLst/>
              <a:ahLst/>
              <a:cxnLst/>
              <a:rect l="l" t="t" r="r" b="b"/>
              <a:pathLst>
                <a:path w="6784975" h="1164589">
                  <a:moveTo>
                    <a:pt x="6784848" y="0"/>
                  </a:moveTo>
                  <a:lnTo>
                    <a:pt x="0" y="0"/>
                  </a:lnTo>
                  <a:lnTo>
                    <a:pt x="0" y="1164336"/>
                  </a:lnTo>
                  <a:lnTo>
                    <a:pt x="6784848" y="1164336"/>
                  </a:lnTo>
                  <a:lnTo>
                    <a:pt x="6784848" y="0"/>
                  </a:lnTo>
                  <a:close/>
                </a:path>
              </a:pathLst>
            </a:custGeom>
            <a:solidFill>
              <a:srgbClr val="011A28">
                <a:alpha val="83135"/>
              </a:srgbClr>
            </a:solidFill>
          </p:spPr>
          <p:txBody>
            <a:bodyPr wrap="square" lIns="0" tIns="0" rIns="0" bIns="0" rtlCol="0"/>
            <a:lstStyle/>
            <a:p>
              <a:endParaRPr dirty="0"/>
            </a:p>
          </p:txBody>
        </p:sp>
        <p:sp>
          <p:nvSpPr>
            <p:cNvPr id="56" name="object 9">
              <a:extLst>
                <a:ext uri="{FF2B5EF4-FFF2-40B4-BE49-F238E27FC236}">
                  <a16:creationId xmlns:a16="http://schemas.microsoft.com/office/drawing/2014/main" id="{C4FD6A05-99C7-6A03-BABC-0FF084D0BD01}"/>
                </a:ext>
              </a:extLst>
            </p:cNvPr>
            <p:cNvSpPr/>
            <p:nvPr/>
          </p:nvSpPr>
          <p:spPr>
            <a:xfrm>
              <a:off x="5706618" y="1191005"/>
              <a:ext cx="1262380" cy="3385185"/>
            </a:xfrm>
            <a:custGeom>
              <a:avLst/>
              <a:gdLst/>
              <a:ahLst/>
              <a:cxnLst/>
              <a:rect l="l" t="t" r="r" b="b"/>
              <a:pathLst>
                <a:path w="1262379" h="3385185">
                  <a:moveTo>
                    <a:pt x="1261871" y="0"/>
                  </a:moveTo>
                  <a:lnTo>
                    <a:pt x="0" y="0"/>
                  </a:lnTo>
                  <a:lnTo>
                    <a:pt x="0" y="3384804"/>
                  </a:lnTo>
                  <a:lnTo>
                    <a:pt x="1261871" y="3384804"/>
                  </a:lnTo>
                  <a:lnTo>
                    <a:pt x="1261871" y="0"/>
                  </a:lnTo>
                  <a:close/>
                </a:path>
              </a:pathLst>
            </a:custGeom>
            <a:solidFill>
              <a:srgbClr val="011A28">
                <a:alpha val="83135"/>
              </a:srgbClr>
            </a:solidFill>
          </p:spPr>
          <p:txBody>
            <a:bodyPr wrap="square" lIns="0" tIns="0" rIns="0" bIns="0" rtlCol="0"/>
            <a:lstStyle/>
            <a:p>
              <a:endParaRPr/>
            </a:p>
          </p:txBody>
        </p:sp>
        <p:sp>
          <p:nvSpPr>
            <p:cNvPr id="3" name="object 12">
              <a:extLst>
                <a:ext uri="{FF2B5EF4-FFF2-40B4-BE49-F238E27FC236}">
                  <a16:creationId xmlns:a16="http://schemas.microsoft.com/office/drawing/2014/main" id="{10B01C0F-7FC5-FD8F-3734-47DC71E7D856}"/>
                </a:ext>
              </a:extLst>
            </p:cNvPr>
            <p:cNvSpPr txBox="1"/>
            <p:nvPr/>
          </p:nvSpPr>
          <p:spPr>
            <a:xfrm>
              <a:off x="5861939" y="1372615"/>
              <a:ext cx="883919" cy="391160"/>
            </a:xfrm>
            <a:prstGeom prst="rect">
              <a:avLst/>
            </a:prstGeom>
          </p:spPr>
          <p:txBody>
            <a:bodyPr vert="horz" wrap="square" lIns="0" tIns="12700" rIns="0" bIns="0" rtlCol="0">
              <a:spAutoFit/>
            </a:bodyPr>
            <a:lstStyle/>
            <a:p>
              <a:pPr>
                <a:lnSpc>
                  <a:spcPct val="100000"/>
                </a:lnSpc>
                <a:spcBef>
                  <a:spcPts val="100"/>
                </a:spcBef>
              </a:pPr>
              <a:r>
                <a:rPr sz="2400" spc="-225" dirty="0">
                  <a:solidFill>
                    <a:srgbClr val="FFFFFF"/>
                  </a:solidFill>
                  <a:latin typeface="Calibri"/>
                  <a:cs typeface="Calibri"/>
                </a:rPr>
                <a:t>T</a:t>
              </a:r>
              <a:r>
                <a:rPr sz="2400" dirty="0">
                  <a:solidFill>
                    <a:srgbClr val="FFFFFF"/>
                  </a:solidFill>
                  <a:latin typeface="Calibri"/>
                  <a:cs typeface="Calibri"/>
                </a:rPr>
                <a:t>el</a:t>
              </a:r>
              <a:r>
                <a:rPr sz="2400" spc="5" dirty="0">
                  <a:solidFill>
                    <a:srgbClr val="FFFFFF"/>
                  </a:solidFill>
                  <a:latin typeface="Calibri"/>
                  <a:cs typeface="Calibri"/>
                </a:rPr>
                <a:t>e</a:t>
              </a:r>
              <a:r>
                <a:rPr sz="2400" spc="-30" dirty="0">
                  <a:solidFill>
                    <a:srgbClr val="FFFFFF"/>
                  </a:solidFill>
                  <a:latin typeface="Calibri"/>
                  <a:cs typeface="Calibri"/>
                </a:rPr>
                <a:t>s</a:t>
              </a:r>
              <a:r>
                <a:rPr sz="2400" spc="-25" dirty="0">
                  <a:solidFill>
                    <a:srgbClr val="FFFFFF"/>
                  </a:solidFill>
                  <a:latin typeface="Calibri"/>
                  <a:cs typeface="Calibri"/>
                </a:rPr>
                <a:t>t</a:t>
              </a:r>
              <a:r>
                <a:rPr sz="2400" dirty="0">
                  <a:solidFill>
                    <a:srgbClr val="FFFFFF"/>
                  </a:solidFill>
                  <a:latin typeface="Calibri"/>
                  <a:cs typeface="Calibri"/>
                </a:rPr>
                <a:t>o</a:t>
              </a:r>
              <a:endParaRPr sz="2400">
                <a:latin typeface="Calibri"/>
                <a:cs typeface="Calibri"/>
              </a:endParaRPr>
            </a:p>
          </p:txBody>
        </p:sp>
        <p:sp>
          <p:nvSpPr>
            <p:cNvPr id="6" name="object 13">
              <a:extLst>
                <a:ext uri="{FF2B5EF4-FFF2-40B4-BE49-F238E27FC236}">
                  <a16:creationId xmlns:a16="http://schemas.microsoft.com/office/drawing/2014/main" id="{0E88C349-1166-EADF-F644-B8D725C14FD9}"/>
                </a:ext>
              </a:extLst>
            </p:cNvPr>
            <p:cNvSpPr txBox="1"/>
            <p:nvPr/>
          </p:nvSpPr>
          <p:spPr>
            <a:xfrm>
              <a:off x="5865621" y="3581780"/>
              <a:ext cx="920750" cy="513080"/>
            </a:xfrm>
            <a:prstGeom prst="rect">
              <a:avLst/>
            </a:prstGeom>
          </p:spPr>
          <p:txBody>
            <a:bodyPr vert="horz" wrap="square" lIns="0" tIns="12065" rIns="0" bIns="0" rtlCol="0">
              <a:spAutoFit/>
            </a:bodyPr>
            <a:lstStyle/>
            <a:p>
              <a:pPr marL="161290" marR="5080" indent="-161925">
                <a:lnSpc>
                  <a:spcPct val="100000"/>
                </a:lnSpc>
                <a:spcBef>
                  <a:spcPts val="95"/>
                </a:spcBef>
              </a:pPr>
              <a:r>
                <a:rPr sz="1600" spc="-10" dirty="0">
                  <a:solidFill>
                    <a:srgbClr val="FFFFFF"/>
                  </a:solidFill>
                  <a:latin typeface="Calibri"/>
                  <a:cs typeface="Calibri"/>
                </a:rPr>
                <a:t>C</a:t>
              </a:r>
              <a:r>
                <a:rPr sz="1600" spc="-5" dirty="0">
                  <a:solidFill>
                    <a:srgbClr val="FFFFFF"/>
                  </a:solidFill>
                  <a:latin typeface="Calibri"/>
                  <a:cs typeface="Calibri"/>
                </a:rPr>
                <a:t>ity</a:t>
              </a:r>
              <a:r>
                <a:rPr sz="1600" spc="-15" dirty="0">
                  <a:solidFill>
                    <a:srgbClr val="FFFFFF"/>
                  </a:solidFill>
                  <a:latin typeface="Calibri"/>
                  <a:cs typeface="Calibri"/>
                </a:rPr>
                <a:t> </a:t>
              </a:r>
              <a:r>
                <a:rPr sz="1600" spc="-5" dirty="0">
                  <a:solidFill>
                    <a:srgbClr val="FFFFFF"/>
                  </a:solidFill>
                  <a:latin typeface="Calibri"/>
                  <a:cs typeface="Calibri"/>
                </a:rPr>
                <a:t>Ac</a:t>
              </a:r>
              <a:r>
                <a:rPr sz="1600" spc="-15" dirty="0">
                  <a:solidFill>
                    <a:srgbClr val="FFFFFF"/>
                  </a:solidFill>
                  <a:latin typeface="Calibri"/>
                  <a:cs typeface="Calibri"/>
                </a:rPr>
                <a:t>c</a:t>
              </a:r>
              <a:r>
                <a:rPr sz="1600" spc="-5" dirty="0">
                  <a:solidFill>
                    <a:srgbClr val="FFFFFF"/>
                  </a:solidFill>
                  <a:latin typeface="Calibri"/>
                  <a:cs typeface="Calibri"/>
                </a:rPr>
                <a:t>ess  </a:t>
              </a:r>
              <a:r>
                <a:rPr sz="1600" spc="-15" dirty="0">
                  <a:solidFill>
                    <a:srgbClr val="FFFFFF"/>
                  </a:solidFill>
                  <a:latin typeface="Calibri"/>
                  <a:cs typeface="Calibri"/>
                </a:rPr>
                <a:t>control</a:t>
              </a:r>
              <a:endParaRPr sz="1600">
                <a:latin typeface="Calibri"/>
                <a:cs typeface="Calibri"/>
              </a:endParaRPr>
            </a:p>
          </p:txBody>
        </p:sp>
        <p:grpSp>
          <p:nvGrpSpPr>
            <p:cNvPr id="7" name="object 14">
              <a:extLst>
                <a:ext uri="{FF2B5EF4-FFF2-40B4-BE49-F238E27FC236}">
                  <a16:creationId xmlns:a16="http://schemas.microsoft.com/office/drawing/2014/main" id="{D2511CFE-D6AD-FC2B-6F1B-4D624F00765D}"/>
                </a:ext>
              </a:extLst>
            </p:cNvPr>
            <p:cNvGrpSpPr/>
            <p:nvPr/>
          </p:nvGrpSpPr>
          <p:grpSpPr>
            <a:xfrm>
              <a:off x="1422082" y="1176718"/>
              <a:ext cx="1368425" cy="3413760"/>
              <a:chOff x="1422082" y="1176718"/>
              <a:chExt cx="1368425" cy="3413760"/>
            </a:xfrm>
          </p:grpSpPr>
          <p:sp>
            <p:nvSpPr>
              <p:cNvPr id="8" name="object 15">
                <a:extLst>
                  <a:ext uri="{FF2B5EF4-FFF2-40B4-BE49-F238E27FC236}">
                    <a16:creationId xmlns:a16="http://schemas.microsoft.com/office/drawing/2014/main" id="{538B0954-1F4A-3F8A-FF11-8F7889D38A20}"/>
                  </a:ext>
                </a:extLst>
              </p:cNvPr>
              <p:cNvSpPr/>
              <p:nvPr/>
            </p:nvSpPr>
            <p:spPr>
              <a:xfrm>
                <a:off x="1436369" y="1191005"/>
                <a:ext cx="1339850" cy="3385185"/>
              </a:xfrm>
              <a:custGeom>
                <a:avLst/>
                <a:gdLst/>
                <a:ahLst/>
                <a:cxnLst/>
                <a:rect l="l" t="t" r="r" b="b"/>
                <a:pathLst>
                  <a:path w="1339850" h="3385185">
                    <a:moveTo>
                      <a:pt x="1339595" y="0"/>
                    </a:moveTo>
                    <a:lnTo>
                      <a:pt x="0" y="0"/>
                    </a:lnTo>
                    <a:lnTo>
                      <a:pt x="0" y="3384804"/>
                    </a:lnTo>
                    <a:lnTo>
                      <a:pt x="1339595" y="3384804"/>
                    </a:lnTo>
                    <a:lnTo>
                      <a:pt x="1339595" y="0"/>
                    </a:lnTo>
                    <a:close/>
                  </a:path>
                </a:pathLst>
              </a:custGeom>
              <a:solidFill>
                <a:srgbClr val="011A28">
                  <a:alpha val="83135"/>
                </a:srgbClr>
              </a:solidFill>
            </p:spPr>
            <p:txBody>
              <a:bodyPr wrap="square" lIns="0" tIns="0" rIns="0" bIns="0" rtlCol="0"/>
              <a:lstStyle/>
              <a:p>
                <a:endParaRPr/>
              </a:p>
            </p:txBody>
          </p:sp>
          <p:sp>
            <p:nvSpPr>
              <p:cNvPr id="9" name="object 16">
                <a:extLst>
                  <a:ext uri="{FF2B5EF4-FFF2-40B4-BE49-F238E27FC236}">
                    <a16:creationId xmlns:a16="http://schemas.microsoft.com/office/drawing/2014/main" id="{FD04B842-BE94-FA01-A5D4-EC47D6FF34FB}"/>
                  </a:ext>
                </a:extLst>
              </p:cNvPr>
              <p:cNvSpPr/>
              <p:nvPr/>
            </p:nvSpPr>
            <p:spPr>
              <a:xfrm>
                <a:off x="1436369" y="1191005"/>
                <a:ext cx="1339850" cy="3385185"/>
              </a:xfrm>
              <a:custGeom>
                <a:avLst/>
                <a:gdLst/>
                <a:ahLst/>
                <a:cxnLst/>
                <a:rect l="l" t="t" r="r" b="b"/>
                <a:pathLst>
                  <a:path w="1339850" h="3385185">
                    <a:moveTo>
                      <a:pt x="0" y="3384804"/>
                    </a:moveTo>
                    <a:lnTo>
                      <a:pt x="1339595" y="3384804"/>
                    </a:lnTo>
                    <a:lnTo>
                      <a:pt x="1339595" y="0"/>
                    </a:lnTo>
                    <a:lnTo>
                      <a:pt x="0" y="0"/>
                    </a:lnTo>
                    <a:lnTo>
                      <a:pt x="0" y="3384804"/>
                    </a:lnTo>
                    <a:close/>
                  </a:path>
                </a:pathLst>
              </a:custGeom>
              <a:ln w="28575">
                <a:solidFill>
                  <a:srgbClr val="FFFFFF"/>
                </a:solidFill>
              </a:ln>
            </p:spPr>
            <p:txBody>
              <a:bodyPr wrap="square" lIns="0" tIns="0" rIns="0" bIns="0" rtlCol="0"/>
              <a:lstStyle/>
              <a:p>
                <a:endParaRPr/>
              </a:p>
            </p:txBody>
          </p:sp>
        </p:grpSp>
        <p:sp>
          <p:nvSpPr>
            <p:cNvPr id="10" name="object 17">
              <a:extLst>
                <a:ext uri="{FF2B5EF4-FFF2-40B4-BE49-F238E27FC236}">
                  <a16:creationId xmlns:a16="http://schemas.microsoft.com/office/drawing/2014/main" id="{0C20A92E-640F-A24C-F056-A69CE41714F5}"/>
                </a:ext>
              </a:extLst>
            </p:cNvPr>
            <p:cNvSpPr txBox="1"/>
            <p:nvPr/>
          </p:nvSpPr>
          <p:spPr>
            <a:xfrm>
              <a:off x="1627885" y="3505022"/>
              <a:ext cx="981710" cy="666750"/>
            </a:xfrm>
            <a:prstGeom prst="rect">
              <a:avLst/>
            </a:prstGeom>
          </p:spPr>
          <p:txBody>
            <a:bodyPr vert="horz" wrap="square" lIns="0" tIns="13335" rIns="0" bIns="0" rtlCol="0">
              <a:spAutoFit/>
            </a:bodyPr>
            <a:lstStyle/>
            <a:p>
              <a:pPr marR="5080" indent="-1270" algn="ctr">
                <a:lnSpc>
                  <a:spcPct val="100000"/>
                </a:lnSpc>
                <a:spcBef>
                  <a:spcPts val="105"/>
                </a:spcBef>
              </a:pPr>
              <a:r>
                <a:rPr sz="1400" dirty="0">
                  <a:solidFill>
                    <a:srgbClr val="FFFFFF"/>
                  </a:solidFill>
                  <a:latin typeface="Calibri"/>
                  <a:cs typeface="Calibri"/>
                </a:rPr>
                <a:t>Cloud based </a:t>
              </a:r>
              <a:r>
                <a:rPr sz="1400" spc="5" dirty="0">
                  <a:solidFill>
                    <a:srgbClr val="FFFFFF"/>
                  </a:solidFill>
                  <a:latin typeface="Calibri"/>
                  <a:cs typeface="Calibri"/>
                </a:rPr>
                <a:t> </a:t>
              </a:r>
              <a:r>
                <a:rPr sz="1400" spc="-10" dirty="0">
                  <a:solidFill>
                    <a:srgbClr val="FFFFFF"/>
                  </a:solidFill>
                  <a:latin typeface="Calibri"/>
                  <a:cs typeface="Calibri"/>
                </a:rPr>
                <a:t>traffic </a:t>
              </a:r>
              <a:r>
                <a:rPr sz="1400" spc="-5" dirty="0">
                  <a:solidFill>
                    <a:srgbClr val="FFFFFF"/>
                  </a:solidFill>
                  <a:latin typeface="Calibri"/>
                  <a:cs typeface="Calibri"/>
                </a:rPr>
                <a:t> </a:t>
              </a:r>
              <a:r>
                <a:rPr sz="1400" dirty="0">
                  <a:solidFill>
                    <a:srgbClr val="FFFFFF"/>
                  </a:solidFill>
                  <a:latin typeface="Calibri"/>
                  <a:cs typeface="Calibri"/>
                </a:rPr>
                <a:t>Ma</a:t>
              </a:r>
              <a:r>
                <a:rPr sz="1400" spc="-10" dirty="0">
                  <a:solidFill>
                    <a:srgbClr val="FFFFFF"/>
                  </a:solidFill>
                  <a:latin typeface="Calibri"/>
                  <a:cs typeface="Calibri"/>
                </a:rPr>
                <a:t>n</a:t>
              </a:r>
              <a:r>
                <a:rPr sz="1400" dirty="0">
                  <a:solidFill>
                    <a:srgbClr val="FFFFFF"/>
                  </a:solidFill>
                  <a:latin typeface="Calibri"/>
                  <a:cs typeface="Calibri"/>
                </a:rPr>
                <a:t>a</a:t>
              </a:r>
              <a:r>
                <a:rPr sz="1400" spc="-15" dirty="0">
                  <a:solidFill>
                    <a:srgbClr val="FFFFFF"/>
                  </a:solidFill>
                  <a:latin typeface="Calibri"/>
                  <a:cs typeface="Calibri"/>
                </a:rPr>
                <a:t>g</a:t>
              </a:r>
              <a:r>
                <a:rPr sz="1400" dirty="0">
                  <a:solidFill>
                    <a:srgbClr val="FFFFFF"/>
                  </a:solidFill>
                  <a:latin typeface="Calibri"/>
                  <a:cs typeface="Calibri"/>
                </a:rPr>
                <a:t>e</a:t>
              </a:r>
              <a:r>
                <a:rPr sz="1400" spc="-10" dirty="0">
                  <a:solidFill>
                    <a:srgbClr val="FFFFFF"/>
                  </a:solidFill>
                  <a:latin typeface="Calibri"/>
                  <a:cs typeface="Calibri"/>
                </a:rPr>
                <a:t>m</a:t>
              </a:r>
              <a:r>
                <a:rPr sz="1400" dirty="0">
                  <a:solidFill>
                    <a:srgbClr val="FFFFFF"/>
                  </a:solidFill>
                  <a:latin typeface="Calibri"/>
                  <a:cs typeface="Calibri"/>
                </a:rPr>
                <a:t>e</a:t>
              </a:r>
              <a:r>
                <a:rPr sz="1400" spc="-20" dirty="0">
                  <a:solidFill>
                    <a:srgbClr val="FFFFFF"/>
                  </a:solidFill>
                  <a:latin typeface="Calibri"/>
                  <a:cs typeface="Calibri"/>
                </a:rPr>
                <a:t>n</a:t>
              </a:r>
              <a:r>
                <a:rPr sz="1400" dirty="0">
                  <a:solidFill>
                    <a:srgbClr val="FFFFFF"/>
                  </a:solidFill>
                  <a:latin typeface="Calibri"/>
                  <a:cs typeface="Calibri"/>
                </a:rPr>
                <a:t>t</a:t>
              </a:r>
              <a:endParaRPr sz="1400">
                <a:latin typeface="Calibri"/>
                <a:cs typeface="Calibri"/>
              </a:endParaRPr>
            </a:p>
          </p:txBody>
        </p:sp>
        <p:grpSp>
          <p:nvGrpSpPr>
            <p:cNvPr id="11" name="object 18">
              <a:extLst>
                <a:ext uri="{FF2B5EF4-FFF2-40B4-BE49-F238E27FC236}">
                  <a16:creationId xmlns:a16="http://schemas.microsoft.com/office/drawing/2014/main" id="{6672F519-DEB5-787F-6F7B-4D72E9AE5CCB}"/>
                </a:ext>
              </a:extLst>
            </p:cNvPr>
            <p:cNvGrpSpPr/>
            <p:nvPr/>
          </p:nvGrpSpPr>
          <p:grpSpPr>
            <a:xfrm>
              <a:off x="4218622" y="1176718"/>
              <a:ext cx="1369695" cy="3413760"/>
              <a:chOff x="4218622" y="1176718"/>
              <a:chExt cx="1369695" cy="3413760"/>
            </a:xfrm>
          </p:grpSpPr>
          <p:sp>
            <p:nvSpPr>
              <p:cNvPr id="12" name="object 19">
                <a:extLst>
                  <a:ext uri="{FF2B5EF4-FFF2-40B4-BE49-F238E27FC236}">
                    <a16:creationId xmlns:a16="http://schemas.microsoft.com/office/drawing/2014/main" id="{6C2828FD-8DDB-8767-2807-EEDAF821BC7C}"/>
                  </a:ext>
                </a:extLst>
              </p:cNvPr>
              <p:cNvSpPr/>
              <p:nvPr/>
            </p:nvSpPr>
            <p:spPr>
              <a:xfrm>
                <a:off x="4232909" y="1191005"/>
                <a:ext cx="1341120" cy="3385185"/>
              </a:xfrm>
              <a:custGeom>
                <a:avLst/>
                <a:gdLst/>
                <a:ahLst/>
                <a:cxnLst/>
                <a:rect l="l" t="t" r="r" b="b"/>
                <a:pathLst>
                  <a:path w="1341120" h="3385185">
                    <a:moveTo>
                      <a:pt x="1341119" y="0"/>
                    </a:moveTo>
                    <a:lnTo>
                      <a:pt x="0" y="0"/>
                    </a:lnTo>
                    <a:lnTo>
                      <a:pt x="0" y="3384804"/>
                    </a:lnTo>
                    <a:lnTo>
                      <a:pt x="1341119" y="3384804"/>
                    </a:lnTo>
                    <a:lnTo>
                      <a:pt x="1341119" y="0"/>
                    </a:lnTo>
                    <a:close/>
                  </a:path>
                </a:pathLst>
              </a:custGeom>
              <a:solidFill>
                <a:srgbClr val="011A28">
                  <a:alpha val="83135"/>
                </a:srgbClr>
              </a:solidFill>
            </p:spPr>
            <p:txBody>
              <a:bodyPr wrap="square" lIns="0" tIns="0" rIns="0" bIns="0" rtlCol="0"/>
              <a:lstStyle/>
              <a:p>
                <a:endParaRPr/>
              </a:p>
            </p:txBody>
          </p:sp>
          <p:sp>
            <p:nvSpPr>
              <p:cNvPr id="13" name="object 20">
                <a:extLst>
                  <a:ext uri="{FF2B5EF4-FFF2-40B4-BE49-F238E27FC236}">
                    <a16:creationId xmlns:a16="http://schemas.microsoft.com/office/drawing/2014/main" id="{04509BD0-E15A-48C8-F02A-4A89A09E6EDA}"/>
                  </a:ext>
                </a:extLst>
              </p:cNvPr>
              <p:cNvSpPr/>
              <p:nvPr/>
            </p:nvSpPr>
            <p:spPr>
              <a:xfrm>
                <a:off x="4232909" y="1191005"/>
                <a:ext cx="1341120" cy="3385185"/>
              </a:xfrm>
              <a:custGeom>
                <a:avLst/>
                <a:gdLst/>
                <a:ahLst/>
                <a:cxnLst/>
                <a:rect l="l" t="t" r="r" b="b"/>
                <a:pathLst>
                  <a:path w="1341120" h="3385185">
                    <a:moveTo>
                      <a:pt x="0" y="3384804"/>
                    </a:moveTo>
                    <a:lnTo>
                      <a:pt x="1341119" y="3384804"/>
                    </a:lnTo>
                    <a:lnTo>
                      <a:pt x="1341119" y="0"/>
                    </a:lnTo>
                    <a:lnTo>
                      <a:pt x="0" y="0"/>
                    </a:lnTo>
                    <a:lnTo>
                      <a:pt x="0" y="3384804"/>
                    </a:lnTo>
                    <a:close/>
                  </a:path>
                </a:pathLst>
              </a:custGeom>
              <a:ln w="28575">
                <a:solidFill>
                  <a:srgbClr val="FFFFFF"/>
                </a:solidFill>
              </a:ln>
            </p:spPr>
            <p:txBody>
              <a:bodyPr wrap="square" lIns="0" tIns="0" rIns="0" bIns="0" rtlCol="0"/>
              <a:lstStyle/>
              <a:p>
                <a:endParaRPr/>
              </a:p>
            </p:txBody>
          </p:sp>
        </p:grpSp>
        <p:sp>
          <p:nvSpPr>
            <p:cNvPr id="15" name="object 22">
              <a:extLst>
                <a:ext uri="{FF2B5EF4-FFF2-40B4-BE49-F238E27FC236}">
                  <a16:creationId xmlns:a16="http://schemas.microsoft.com/office/drawing/2014/main" id="{08BD023C-05B7-3B75-0158-67A21073D48A}"/>
                </a:ext>
              </a:extLst>
            </p:cNvPr>
            <p:cNvSpPr txBox="1"/>
            <p:nvPr/>
          </p:nvSpPr>
          <p:spPr>
            <a:xfrm>
              <a:off x="4359528" y="3581780"/>
              <a:ext cx="1122045" cy="513080"/>
            </a:xfrm>
            <a:prstGeom prst="rect">
              <a:avLst/>
            </a:prstGeom>
          </p:spPr>
          <p:txBody>
            <a:bodyPr vert="horz" wrap="square" lIns="0" tIns="12065" rIns="0" bIns="0" rtlCol="0">
              <a:spAutoFit/>
            </a:bodyPr>
            <a:lstStyle/>
            <a:p>
              <a:pPr marR="3810" algn="ctr">
                <a:lnSpc>
                  <a:spcPct val="100000"/>
                </a:lnSpc>
                <a:spcBef>
                  <a:spcPts val="95"/>
                </a:spcBef>
              </a:pPr>
              <a:r>
                <a:rPr sz="1600" spc="-30" dirty="0">
                  <a:solidFill>
                    <a:srgbClr val="FFFFFF"/>
                  </a:solidFill>
                  <a:latin typeface="Calibri"/>
                  <a:cs typeface="Calibri"/>
                </a:rPr>
                <a:t>Trafic</a:t>
              </a:r>
              <a:r>
                <a:rPr sz="1600" spc="-45" dirty="0">
                  <a:solidFill>
                    <a:srgbClr val="FFFFFF"/>
                  </a:solidFill>
                  <a:latin typeface="Calibri"/>
                  <a:cs typeface="Calibri"/>
                </a:rPr>
                <a:t> </a:t>
              </a:r>
              <a:r>
                <a:rPr sz="1400" spc="-5" dirty="0">
                  <a:solidFill>
                    <a:srgbClr val="FFFFFF"/>
                  </a:solidFill>
                  <a:latin typeface="Calibri"/>
                  <a:cs typeface="Calibri"/>
                </a:rPr>
                <a:t>light</a:t>
              </a:r>
              <a:endParaRPr sz="1400">
                <a:latin typeface="Calibri"/>
                <a:cs typeface="Calibri"/>
              </a:endParaRPr>
            </a:p>
            <a:p>
              <a:pPr marR="5080" algn="ctr">
                <a:lnSpc>
                  <a:spcPct val="100000"/>
                </a:lnSpc>
              </a:pPr>
              <a:r>
                <a:rPr sz="1600" spc="-10" dirty="0">
                  <a:solidFill>
                    <a:srgbClr val="FFFFFF"/>
                  </a:solidFill>
                  <a:latin typeface="Calibri"/>
                  <a:cs typeface="Calibri"/>
                </a:rPr>
                <a:t>controller</a:t>
              </a:r>
              <a:r>
                <a:rPr sz="1600" spc="-20" dirty="0">
                  <a:solidFill>
                    <a:srgbClr val="FFFFFF"/>
                  </a:solidFill>
                  <a:latin typeface="Calibri"/>
                  <a:cs typeface="Calibri"/>
                </a:rPr>
                <a:t> </a:t>
              </a:r>
              <a:r>
                <a:rPr sz="1600" spc="-5" dirty="0">
                  <a:solidFill>
                    <a:srgbClr val="FFFFFF"/>
                  </a:solidFill>
                  <a:latin typeface="Calibri"/>
                  <a:cs typeface="Calibri"/>
                </a:rPr>
                <a:t>IoT</a:t>
              </a:r>
              <a:endParaRPr sz="1600">
                <a:latin typeface="Calibri"/>
                <a:cs typeface="Calibri"/>
              </a:endParaRPr>
            </a:p>
          </p:txBody>
        </p:sp>
        <p:grpSp>
          <p:nvGrpSpPr>
            <p:cNvPr id="16" name="object 23">
              <a:extLst>
                <a:ext uri="{FF2B5EF4-FFF2-40B4-BE49-F238E27FC236}">
                  <a16:creationId xmlns:a16="http://schemas.microsoft.com/office/drawing/2014/main" id="{7C7C83D5-4C2E-68DE-74FA-41DAA3ADE146}"/>
                </a:ext>
              </a:extLst>
            </p:cNvPr>
            <p:cNvGrpSpPr/>
            <p:nvPr/>
          </p:nvGrpSpPr>
          <p:grpSpPr>
            <a:xfrm>
              <a:off x="2863786" y="1176718"/>
              <a:ext cx="1303020" cy="3413760"/>
              <a:chOff x="2863786" y="1176718"/>
              <a:chExt cx="1303020" cy="3413760"/>
            </a:xfrm>
          </p:grpSpPr>
          <p:sp>
            <p:nvSpPr>
              <p:cNvPr id="17" name="object 24">
                <a:extLst>
                  <a:ext uri="{FF2B5EF4-FFF2-40B4-BE49-F238E27FC236}">
                    <a16:creationId xmlns:a16="http://schemas.microsoft.com/office/drawing/2014/main" id="{D537361D-9B22-0468-450B-7B6F015ECEFA}"/>
                  </a:ext>
                </a:extLst>
              </p:cNvPr>
              <p:cNvSpPr/>
              <p:nvPr/>
            </p:nvSpPr>
            <p:spPr>
              <a:xfrm>
                <a:off x="2878073" y="1191005"/>
                <a:ext cx="1274445" cy="3385185"/>
              </a:xfrm>
              <a:custGeom>
                <a:avLst/>
                <a:gdLst/>
                <a:ahLst/>
                <a:cxnLst/>
                <a:rect l="l" t="t" r="r" b="b"/>
                <a:pathLst>
                  <a:path w="1274445" h="3385185">
                    <a:moveTo>
                      <a:pt x="1274064" y="0"/>
                    </a:moveTo>
                    <a:lnTo>
                      <a:pt x="0" y="0"/>
                    </a:lnTo>
                    <a:lnTo>
                      <a:pt x="0" y="3384804"/>
                    </a:lnTo>
                    <a:lnTo>
                      <a:pt x="1274064" y="3384804"/>
                    </a:lnTo>
                    <a:lnTo>
                      <a:pt x="1274064" y="0"/>
                    </a:lnTo>
                    <a:close/>
                  </a:path>
                </a:pathLst>
              </a:custGeom>
              <a:solidFill>
                <a:srgbClr val="011A28">
                  <a:alpha val="83135"/>
                </a:srgbClr>
              </a:solidFill>
            </p:spPr>
            <p:txBody>
              <a:bodyPr wrap="square" lIns="0" tIns="0" rIns="0" bIns="0" rtlCol="0"/>
              <a:lstStyle/>
              <a:p>
                <a:endParaRPr/>
              </a:p>
            </p:txBody>
          </p:sp>
          <p:sp>
            <p:nvSpPr>
              <p:cNvPr id="18" name="object 25">
                <a:extLst>
                  <a:ext uri="{FF2B5EF4-FFF2-40B4-BE49-F238E27FC236}">
                    <a16:creationId xmlns:a16="http://schemas.microsoft.com/office/drawing/2014/main" id="{AAD43F07-A49E-3996-8ABF-381719CE4F33}"/>
                  </a:ext>
                </a:extLst>
              </p:cNvPr>
              <p:cNvSpPr/>
              <p:nvPr/>
            </p:nvSpPr>
            <p:spPr>
              <a:xfrm>
                <a:off x="2878073" y="1191005"/>
                <a:ext cx="1274445" cy="3385185"/>
              </a:xfrm>
              <a:custGeom>
                <a:avLst/>
                <a:gdLst/>
                <a:ahLst/>
                <a:cxnLst/>
                <a:rect l="l" t="t" r="r" b="b"/>
                <a:pathLst>
                  <a:path w="1274445" h="3385185">
                    <a:moveTo>
                      <a:pt x="0" y="3384804"/>
                    </a:moveTo>
                    <a:lnTo>
                      <a:pt x="1274064" y="3384804"/>
                    </a:lnTo>
                    <a:lnTo>
                      <a:pt x="1274064" y="0"/>
                    </a:lnTo>
                    <a:lnTo>
                      <a:pt x="0" y="0"/>
                    </a:lnTo>
                    <a:lnTo>
                      <a:pt x="0" y="3384804"/>
                    </a:lnTo>
                    <a:close/>
                  </a:path>
                </a:pathLst>
              </a:custGeom>
              <a:ln w="28574">
                <a:solidFill>
                  <a:srgbClr val="FFFFFF"/>
                </a:solidFill>
              </a:ln>
            </p:spPr>
            <p:txBody>
              <a:bodyPr wrap="square" lIns="0" tIns="0" rIns="0" bIns="0" rtlCol="0"/>
              <a:lstStyle/>
              <a:p>
                <a:endParaRPr/>
              </a:p>
            </p:txBody>
          </p:sp>
        </p:grpSp>
        <p:sp>
          <p:nvSpPr>
            <p:cNvPr id="19" name="object 26">
              <a:extLst>
                <a:ext uri="{FF2B5EF4-FFF2-40B4-BE49-F238E27FC236}">
                  <a16:creationId xmlns:a16="http://schemas.microsoft.com/office/drawing/2014/main" id="{FFE754E4-23AE-EEDA-47EA-7BD65A694054}"/>
                </a:ext>
              </a:extLst>
            </p:cNvPr>
            <p:cNvSpPr txBox="1"/>
            <p:nvPr/>
          </p:nvSpPr>
          <p:spPr>
            <a:xfrm>
              <a:off x="2954401" y="1447038"/>
              <a:ext cx="1051560" cy="391160"/>
            </a:xfrm>
            <a:prstGeom prst="rect">
              <a:avLst/>
            </a:prstGeom>
          </p:spPr>
          <p:txBody>
            <a:bodyPr vert="horz" wrap="square" lIns="0" tIns="12700" rIns="0" bIns="0" rtlCol="0">
              <a:spAutoFit/>
            </a:bodyPr>
            <a:lstStyle/>
            <a:p>
              <a:pPr>
                <a:lnSpc>
                  <a:spcPct val="100000"/>
                </a:lnSpc>
                <a:spcBef>
                  <a:spcPts val="100"/>
                </a:spcBef>
              </a:pPr>
              <a:r>
                <a:rPr sz="2400" spc="-20" dirty="0">
                  <a:solidFill>
                    <a:srgbClr val="FFFFFF"/>
                  </a:solidFill>
                  <a:latin typeface="Calibri"/>
                  <a:cs typeface="Calibri"/>
                </a:rPr>
                <a:t>Atalante</a:t>
              </a:r>
              <a:endParaRPr sz="2400">
                <a:latin typeface="Calibri"/>
                <a:cs typeface="Calibri"/>
              </a:endParaRPr>
            </a:p>
          </p:txBody>
        </p:sp>
        <p:sp>
          <p:nvSpPr>
            <p:cNvPr id="20" name="object 27">
              <a:extLst>
                <a:ext uri="{FF2B5EF4-FFF2-40B4-BE49-F238E27FC236}">
                  <a16:creationId xmlns:a16="http://schemas.microsoft.com/office/drawing/2014/main" id="{5643D688-C184-6D88-33D5-CCB754803D5B}"/>
                </a:ext>
              </a:extLst>
            </p:cNvPr>
            <p:cNvSpPr txBox="1"/>
            <p:nvPr/>
          </p:nvSpPr>
          <p:spPr>
            <a:xfrm>
              <a:off x="2961385" y="3581780"/>
              <a:ext cx="1107440" cy="513080"/>
            </a:xfrm>
            <a:prstGeom prst="rect">
              <a:avLst/>
            </a:prstGeom>
          </p:spPr>
          <p:txBody>
            <a:bodyPr vert="horz" wrap="square" lIns="0" tIns="12065" rIns="0" bIns="0" rtlCol="0">
              <a:spAutoFit/>
            </a:bodyPr>
            <a:lstStyle/>
            <a:p>
              <a:pPr marR="5080" indent="342900">
                <a:lnSpc>
                  <a:spcPct val="100000"/>
                </a:lnSpc>
                <a:spcBef>
                  <a:spcPts val="95"/>
                </a:spcBef>
              </a:pPr>
              <a:r>
                <a:rPr sz="1600" spc="-10" dirty="0">
                  <a:solidFill>
                    <a:srgbClr val="FFFFFF"/>
                  </a:solidFill>
                  <a:latin typeface="Calibri"/>
                  <a:cs typeface="Calibri"/>
                </a:rPr>
                <a:t>Fleet </a:t>
              </a:r>
              <a:r>
                <a:rPr sz="1600" spc="-5" dirty="0">
                  <a:solidFill>
                    <a:srgbClr val="FFFFFF"/>
                  </a:solidFill>
                  <a:latin typeface="Calibri"/>
                  <a:cs typeface="Calibri"/>
                </a:rPr>
                <a:t> manag</a:t>
              </a:r>
              <a:r>
                <a:rPr sz="1600" spc="-15" dirty="0">
                  <a:solidFill>
                    <a:srgbClr val="FFFFFF"/>
                  </a:solidFill>
                  <a:latin typeface="Calibri"/>
                  <a:cs typeface="Calibri"/>
                </a:rPr>
                <a:t>e</a:t>
              </a:r>
              <a:r>
                <a:rPr sz="1600" spc="-5" dirty="0">
                  <a:solidFill>
                    <a:srgbClr val="FFFFFF"/>
                  </a:solidFill>
                  <a:latin typeface="Calibri"/>
                  <a:cs typeface="Calibri"/>
                </a:rPr>
                <a:t>me</a:t>
              </a:r>
              <a:r>
                <a:rPr sz="1600" spc="-20" dirty="0">
                  <a:solidFill>
                    <a:srgbClr val="FFFFFF"/>
                  </a:solidFill>
                  <a:latin typeface="Calibri"/>
                  <a:cs typeface="Calibri"/>
                </a:rPr>
                <a:t>n</a:t>
              </a:r>
              <a:r>
                <a:rPr sz="1600" spc="-5" dirty="0">
                  <a:solidFill>
                    <a:srgbClr val="FFFFFF"/>
                  </a:solidFill>
                  <a:latin typeface="Calibri"/>
                  <a:cs typeface="Calibri"/>
                </a:rPr>
                <a:t>t</a:t>
              </a:r>
              <a:endParaRPr sz="1600">
                <a:latin typeface="Calibri"/>
                <a:cs typeface="Calibri"/>
              </a:endParaRPr>
            </a:p>
          </p:txBody>
        </p:sp>
        <p:grpSp>
          <p:nvGrpSpPr>
            <p:cNvPr id="21" name="object 28">
              <a:extLst>
                <a:ext uri="{FF2B5EF4-FFF2-40B4-BE49-F238E27FC236}">
                  <a16:creationId xmlns:a16="http://schemas.microsoft.com/office/drawing/2014/main" id="{CECD6979-DC56-AA31-CFEA-CB597DECCFB3}"/>
                </a:ext>
              </a:extLst>
            </p:cNvPr>
            <p:cNvGrpSpPr/>
            <p:nvPr/>
          </p:nvGrpSpPr>
          <p:grpSpPr>
            <a:xfrm>
              <a:off x="7050214" y="1170622"/>
              <a:ext cx="1207135" cy="3411854"/>
              <a:chOff x="7050214" y="1170622"/>
              <a:chExt cx="1207135" cy="3411854"/>
            </a:xfrm>
          </p:grpSpPr>
          <p:sp>
            <p:nvSpPr>
              <p:cNvPr id="22" name="object 29">
                <a:extLst>
                  <a:ext uri="{FF2B5EF4-FFF2-40B4-BE49-F238E27FC236}">
                    <a16:creationId xmlns:a16="http://schemas.microsoft.com/office/drawing/2014/main" id="{767F953A-8F67-A0CD-2A56-C308F33F91B9}"/>
                  </a:ext>
                </a:extLst>
              </p:cNvPr>
              <p:cNvSpPr/>
              <p:nvPr/>
            </p:nvSpPr>
            <p:spPr>
              <a:xfrm>
                <a:off x="7064502" y="1184910"/>
                <a:ext cx="1178560" cy="3383279"/>
              </a:xfrm>
              <a:custGeom>
                <a:avLst/>
                <a:gdLst/>
                <a:ahLst/>
                <a:cxnLst/>
                <a:rect l="l" t="t" r="r" b="b"/>
                <a:pathLst>
                  <a:path w="1178559" h="3383279">
                    <a:moveTo>
                      <a:pt x="1178052" y="0"/>
                    </a:moveTo>
                    <a:lnTo>
                      <a:pt x="0" y="0"/>
                    </a:lnTo>
                    <a:lnTo>
                      <a:pt x="0" y="3383279"/>
                    </a:lnTo>
                    <a:lnTo>
                      <a:pt x="1178052" y="3383279"/>
                    </a:lnTo>
                    <a:lnTo>
                      <a:pt x="1178052" y="0"/>
                    </a:lnTo>
                    <a:close/>
                  </a:path>
                </a:pathLst>
              </a:custGeom>
              <a:solidFill>
                <a:srgbClr val="011A28">
                  <a:alpha val="83135"/>
                </a:srgbClr>
              </a:solidFill>
            </p:spPr>
            <p:txBody>
              <a:bodyPr wrap="square" lIns="0" tIns="0" rIns="0" bIns="0" rtlCol="0"/>
              <a:lstStyle/>
              <a:p>
                <a:endParaRPr/>
              </a:p>
            </p:txBody>
          </p:sp>
          <p:sp>
            <p:nvSpPr>
              <p:cNvPr id="23" name="object 30">
                <a:extLst>
                  <a:ext uri="{FF2B5EF4-FFF2-40B4-BE49-F238E27FC236}">
                    <a16:creationId xmlns:a16="http://schemas.microsoft.com/office/drawing/2014/main" id="{5D786648-0BE6-8140-0ABD-90D07A73D816}"/>
                  </a:ext>
                </a:extLst>
              </p:cNvPr>
              <p:cNvSpPr/>
              <p:nvPr/>
            </p:nvSpPr>
            <p:spPr>
              <a:xfrm>
                <a:off x="7064502" y="1184910"/>
                <a:ext cx="1178560" cy="3383279"/>
              </a:xfrm>
              <a:custGeom>
                <a:avLst/>
                <a:gdLst/>
                <a:ahLst/>
                <a:cxnLst/>
                <a:rect l="l" t="t" r="r" b="b"/>
                <a:pathLst>
                  <a:path w="1178559" h="3383279">
                    <a:moveTo>
                      <a:pt x="0" y="3383279"/>
                    </a:moveTo>
                    <a:lnTo>
                      <a:pt x="1178052" y="3383279"/>
                    </a:lnTo>
                    <a:lnTo>
                      <a:pt x="1178052" y="0"/>
                    </a:lnTo>
                    <a:lnTo>
                      <a:pt x="0" y="0"/>
                    </a:lnTo>
                    <a:lnTo>
                      <a:pt x="0" y="3383279"/>
                    </a:lnTo>
                    <a:close/>
                  </a:path>
                </a:pathLst>
              </a:custGeom>
              <a:ln w="28575">
                <a:solidFill>
                  <a:srgbClr val="FFFFFF"/>
                </a:solidFill>
              </a:ln>
            </p:spPr>
            <p:txBody>
              <a:bodyPr wrap="square" lIns="0" tIns="0" rIns="0" bIns="0" rtlCol="0"/>
              <a:lstStyle/>
              <a:p>
                <a:endParaRPr/>
              </a:p>
            </p:txBody>
          </p:sp>
        </p:grpSp>
        <p:sp>
          <p:nvSpPr>
            <p:cNvPr id="24" name="object 31">
              <a:extLst>
                <a:ext uri="{FF2B5EF4-FFF2-40B4-BE49-F238E27FC236}">
                  <a16:creationId xmlns:a16="http://schemas.microsoft.com/office/drawing/2014/main" id="{BB353F13-922B-3E75-A98D-A372B62E850F}"/>
                </a:ext>
              </a:extLst>
            </p:cNvPr>
            <p:cNvSpPr txBox="1"/>
            <p:nvPr/>
          </p:nvSpPr>
          <p:spPr>
            <a:xfrm>
              <a:off x="7356602" y="3505022"/>
              <a:ext cx="663575" cy="666750"/>
            </a:xfrm>
            <a:prstGeom prst="rect">
              <a:avLst/>
            </a:prstGeom>
          </p:spPr>
          <p:txBody>
            <a:bodyPr vert="horz" wrap="square" lIns="0" tIns="13335" rIns="0" bIns="0" rtlCol="0">
              <a:spAutoFit/>
            </a:bodyPr>
            <a:lstStyle/>
            <a:p>
              <a:pPr marR="5080" indent="1270" algn="ctr">
                <a:lnSpc>
                  <a:spcPct val="100000"/>
                </a:lnSpc>
                <a:spcBef>
                  <a:spcPts val="105"/>
                </a:spcBef>
              </a:pPr>
              <a:r>
                <a:rPr sz="1400" spc="-10" dirty="0">
                  <a:solidFill>
                    <a:srgbClr val="FFFFFF"/>
                  </a:solidFill>
                  <a:latin typeface="Calibri"/>
                  <a:cs typeface="Calibri"/>
                </a:rPr>
                <a:t>Data </a:t>
              </a:r>
              <a:r>
                <a:rPr sz="1400" spc="-5" dirty="0">
                  <a:solidFill>
                    <a:srgbClr val="FFFFFF"/>
                  </a:solidFill>
                  <a:latin typeface="Calibri"/>
                  <a:cs typeface="Calibri"/>
                </a:rPr>
                <a:t> </a:t>
              </a:r>
              <a:r>
                <a:rPr sz="1400" dirty="0">
                  <a:solidFill>
                    <a:srgbClr val="FFFFFF"/>
                  </a:solidFill>
                  <a:latin typeface="Calibri"/>
                  <a:cs typeface="Calibri"/>
                </a:rPr>
                <a:t>Anal</a:t>
              </a:r>
              <a:r>
                <a:rPr sz="1400" spc="10" dirty="0">
                  <a:solidFill>
                    <a:srgbClr val="FFFFFF"/>
                  </a:solidFill>
                  <a:latin typeface="Calibri"/>
                  <a:cs typeface="Calibri"/>
                </a:rPr>
                <a:t>y</a:t>
              </a:r>
              <a:r>
                <a:rPr sz="1400" dirty="0">
                  <a:solidFill>
                    <a:srgbClr val="FFFFFF"/>
                  </a:solidFill>
                  <a:latin typeface="Calibri"/>
                  <a:cs typeface="Calibri"/>
                </a:rPr>
                <a:t>ti</a:t>
              </a:r>
              <a:r>
                <a:rPr sz="1400" spc="-10" dirty="0">
                  <a:solidFill>
                    <a:srgbClr val="FFFFFF"/>
                  </a:solidFill>
                  <a:latin typeface="Calibri"/>
                  <a:cs typeface="Calibri"/>
                </a:rPr>
                <a:t>c</a:t>
              </a:r>
              <a:r>
                <a:rPr sz="1400" dirty="0">
                  <a:solidFill>
                    <a:srgbClr val="FFFFFF"/>
                  </a:solidFill>
                  <a:latin typeface="Calibri"/>
                  <a:cs typeface="Calibri"/>
                </a:rPr>
                <a:t>s  </a:t>
              </a:r>
              <a:r>
                <a:rPr sz="1400" spc="-5" dirty="0">
                  <a:solidFill>
                    <a:srgbClr val="FFFFFF"/>
                  </a:solidFill>
                  <a:latin typeface="Calibri"/>
                  <a:cs typeface="Calibri"/>
                </a:rPr>
                <a:t>BIgData</a:t>
              </a:r>
              <a:endParaRPr sz="1400">
                <a:latin typeface="Calibri"/>
                <a:cs typeface="Calibri"/>
              </a:endParaRPr>
            </a:p>
          </p:txBody>
        </p:sp>
        <p:grpSp>
          <p:nvGrpSpPr>
            <p:cNvPr id="25" name="object 32">
              <a:extLst>
                <a:ext uri="{FF2B5EF4-FFF2-40B4-BE49-F238E27FC236}">
                  <a16:creationId xmlns:a16="http://schemas.microsoft.com/office/drawing/2014/main" id="{1B31BEB4-4254-2DC2-1044-D4D84CA27B6F}"/>
                </a:ext>
              </a:extLst>
            </p:cNvPr>
            <p:cNvGrpSpPr/>
            <p:nvPr/>
          </p:nvGrpSpPr>
          <p:grpSpPr>
            <a:xfrm>
              <a:off x="1705355" y="1176718"/>
              <a:ext cx="8035925" cy="4742815"/>
              <a:chOff x="1705355" y="1176718"/>
              <a:chExt cx="8035925" cy="4742815"/>
            </a:xfrm>
          </p:grpSpPr>
          <p:pic>
            <p:nvPicPr>
              <p:cNvPr id="26" name="object 33">
                <a:extLst>
                  <a:ext uri="{FF2B5EF4-FFF2-40B4-BE49-F238E27FC236}">
                    <a16:creationId xmlns:a16="http://schemas.microsoft.com/office/drawing/2014/main" id="{D00BF619-5350-9326-FC0B-A39F90F67263}"/>
                  </a:ext>
                </a:extLst>
              </p:cNvPr>
              <p:cNvPicPr/>
              <p:nvPr/>
            </p:nvPicPr>
            <p:blipFill>
              <a:blip r:embed="rId2" cstate="print"/>
              <a:stretch>
                <a:fillRect/>
              </a:stretch>
            </p:blipFill>
            <p:spPr>
              <a:xfrm>
                <a:off x="4299204" y="2036063"/>
                <a:ext cx="1188720" cy="1085088"/>
              </a:xfrm>
              <a:prstGeom prst="rect">
                <a:avLst/>
              </a:prstGeom>
            </p:spPr>
          </p:pic>
          <p:pic>
            <p:nvPicPr>
              <p:cNvPr id="27" name="object 34">
                <a:extLst>
                  <a:ext uri="{FF2B5EF4-FFF2-40B4-BE49-F238E27FC236}">
                    <a16:creationId xmlns:a16="http://schemas.microsoft.com/office/drawing/2014/main" id="{F7AA613D-DA2F-AA8C-9080-535778B7B27E}"/>
                  </a:ext>
                </a:extLst>
              </p:cNvPr>
              <p:cNvPicPr/>
              <p:nvPr/>
            </p:nvPicPr>
            <p:blipFill>
              <a:blip r:embed="rId3" cstate="print"/>
              <a:stretch>
                <a:fillRect/>
              </a:stretch>
            </p:blipFill>
            <p:spPr>
              <a:xfrm>
                <a:off x="1705355" y="2151888"/>
                <a:ext cx="885444" cy="807720"/>
              </a:xfrm>
              <a:prstGeom prst="rect">
                <a:avLst/>
              </a:prstGeom>
            </p:spPr>
          </p:pic>
          <p:sp>
            <p:nvSpPr>
              <p:cNvPr id="28" name="object 35">
                <a:extLst>
                  <a:ext uri="{FF2B5EF4-FFF2-40B4-BE49-F238E27FC236}">
                    <a16:creationId xmlns:a16="http://schemas.microsoft.com/office/drawing/2014/main" id="{3F7DF39F-67E0-8805-3C6C-8958D0F97727}"/>
                  </a:ext>
                </a:extLst>
              </p:cNvPr>
              <p:cNvSpPr/>
              <p:nvPr/>
            </p:nvSpPr>
            <p:spPr>
              <a:xfrm>
                <a:off x="8405622" y="1191005"/>
                <a:ext cx="1321435" cy="4714240"/>
              </a:xfrm>
              <a:custGeom>
                <a:avLst/>
                <a:gdLst/>
                <a:ahLst/>
                <a:cxnLst/>
                <a:rect l="l" t="t" r="r" b="b"/>
                <a:pathLst>
                  <a:path w="1321434" h="4714240">
                    <a:moveTo>
                      <a:pt x="1321307" y="0"/>
                    </a:moveTo>
                    <a:lnTo>
                      <a:pt x="0" y="0"/>
                    </a:lnTo>
                    <a:lnTo>
                      <a:pt x="0" y="4713732"/>
                    </a:lnTo>
                    <a:lnTo>
                      <a:pt x="1321307" y="4713732"/>
                    </a:lnTo>
                    <a:lnTo>
                      <a:pt x="1321307" y="0"/>
                    </a:lnTo>
                    <a:close/>
                  </a:path>
                </a:pathLst>
              </a:custGeom>
              <a:solidFill>
                <a:srgbClr val="011A28">
                  <a:alpha val="83135"/>
                </a:srgbClr>
              </a:solidFill>
            </p:spPr>
            <p:txBody>
              <a:bodyPr wrap="square" lIns="0" tIns="0" rIns="0" bIns="0" rtlCol="0"/>
              <a:lstStyle/>
              <a:p>
                <a:endParaRPr/>
              </a:p>
            </p:txBody>
          </p:sp>
          <p:sp>
            <p:nvSpPr>
              <p:cNvPr id="29" name="object 36">
                <a:extLst>
                  <a:ext uri="{FF2B5EF4-FFF2-40B4-BE49-F238E27FC236}">
                    <a16:creationId xmlns:a16="http://schemas.microsoft.com/office/drawing/2014/main" id="{4F28F9C5-012A-C78A-C598-85DD3BC85A45}"/>
                  </a:ext>
                </a:extLst>
              </p:cNvPr>
              <p:cNvSpPr/>
              <p:nvPr/>
            </p:nvSpPr>
            <p:spPr>
              <a:xfrm>
                <a:off x="8405622" y="1191005"/>
                <a:ext cx="1321435" cy="4714240"/>
              </a:xfrm>
              <a:custGeom>
                <a:avLst/>
                <a:gdLst/>
                <a:ahLst/>
                <a:cxnLst/>
                <a:rect l="l" t="t" r="r" b="b"/>
                <a:pathLst>
                  <a:path w="1321434" h="4714240">
                    <a:moveTo>
                      <a:pt x="0" y="4713732"/>
                    </a:moveTo>
                    <a:lnTo>
                      <a:pt x="1321307" y="4713732"/>
                    </a:lnTo>
                    <a:lnTo>
                      <a:pt x="1321307" y="0"/>
                    </a:lnTo>
                    <a:lnTo>
                      <a:pt x="0" y="0"/>
                    </a:lnTo>
                    <a:lnTo>
                      <a:pt x="0" y="4713732"/>
                    </a:lnTo>
                    <a:close/>
                  </a:path>
                </a:pathLst>
              </a:custGeom>
              <a:ln w="28574">
                <a:solidFill>
                  <a:srgbClr val="FFFFFF"/>
                </a:solidFill>
              </a:ln>
            </p:spPr>
            <p:txBody>
              <a:bodyPr wrap="square" lIns="0" tIns="0" rIns="0" bIns="0" rtlCol="0"/>
              <a:lstStyle/>
              <a:p>
                <a:endParaRPr/>
              </a:p>
            </p:txBody>
          </p:sp>
        </p:grpSp>
        <p:sp>
          <p:nvSpPr>
            <p:cNvPr id="30" name="object 37">
              <a:extLst>
                <a:ext uri="{FF2B5EF4-FFF2-40B4-BE49-F238E27FC236}">
                  <a16:creationId xmlns:a16="http://schemas.microsoft.com/office/drawing/2014/main" id="{E2DE9F11-6AFD-D7E9-EA07-C20763ED8468}"/>
                </a:ext>
              </a:extLst>
            </p:cNvPr>
            <p:cNvSpPr txBox="1"/>
            <p:nvPr/>
          </p:nvSpPr>
          <p:spPr>
            <a:xfrm>
              <a:off x="8577326" y="1354073"/>
              <a:ext cx="1018540" cy="452120"/>
            </a:xfrm>
            <a:prstGeom prst="rect">
              <a:avLst/>
            </a:prstGeom>
          </p:spPr>
          <p:txBody>
            <a:bodyPr vert="horz" wrap="square" lIns="0" tIns="12065" rIns="0" bIns="0" rtlCol="0">
              <a:spAutoFit/>
            </a:bodyPr>
            <a:lstStyle/>
            <a:p>
              <a:pPr>
                <a:lnSpc>
                  <a:spcPct val="100000"/>
                </a:lnSpc>
                <a:spcBef>
                  <a:spcPts val="95"/>
                </a:spcBef>
              </a:pPr>
              <a:r>
                <a:rPr sz="2800" spc="-10" dirty="0">
                  <a:solidFill>
                    <a:srgbClr val="FFFFFF"/>
                  </a:solidFill>
                  <a:latin typeface="Calibri"/>
                  <a:cs typeface="Calibri"/>
                </a:rPr>
                <a:t>M-Hub</a:t>
              </a:r>
              <a:endParaRPr sz="2800">
                <a:latin typeface="Calibri"/>
                <a:cs typeface="Calibri"/>
              </a:endParaRPr>
            </a:p>
          </p:txBody>
        </p:sp>
        <p:sp>
          <p:nvSpPr>
            <p:cNvPr id="31" name="object 38">
              <a:extLst>
                <a:ext uri="{FF2B5EF4-FFF2-40B4-BE49-F238E27FC236}">
                  <a16:creationId xmlns:a16="http://schemas.microsoft.com/office/drawing/2014/main" id="{A564DBA7-9B79-32C7-AF16-4260D7C9FAF9}"/>
                </a:ext>
              </a:extLst>
            </p:cNvPr>
            <p:cNvSpPr txBox="1"/>
            <p:nvPr/>
          </p:nvSpPr>
          <p:spPr>
            <a:xfrm>
              <a:off x="8559672" y="4686680"/>
              <a:ext cx="1039494" cy="1123315"/>
            </a:xfrm>
            <a:prstGeom prst="rect">
              <a:avLst/>
            </a:prstGeom>
          </p:spPr>
          <p:txBody>
            <a:bodyPr vert="horz" wrap="square" lIns="0" tIns="12700" rIns="0" bIns="0" rtlCol="0">
              <a:spAutoFit/>
            </a:bodyPr>
            <a:lstStyle/>
            <a:p>
              <a:pPr marR="5080" indent="635" algn="ctr">
                <a:lnSpc>
                  <a:spcPct val="100000"/>
                </a:lnSpc>
                <a:spcBef>
                  <a:spcPts val="100"/>
                </a:spcBef>
              </a:pPr>
              <a:r>
                <a:rPr sz="1800" spc="-5" dirty="0">
                  <a:solidFill>
                    <a:srgbClr val="FFFFFF"/>
                  </a:solidFill>
                  <a:latin typeface="Calibri"/>
                  <a:cs typeface="Calibri"/>
                </a:rPr>
                <a:t>New </a:t>
              </a:r>
              <a:r>
                <a:rPr sz="1800" dirty="0">
                  <a:solidFill>
                    <a:srgbClr val="FFFFFF"/>
                  </a:solidFill>
                  <a:latin typeface="Calibri"/>
                  <a:cs typeface="Calibri"/>
                </a:rPr>
                <a:t> </a:t>
              </a:r>
              <a:r>
                <a:rPr sz="1800" spc="-10" dirty="0">
                  <a:solidFill>
                    <a:srgbClr val="FFFFFF"/>
                  </a:solidFill>
                  <a:latin typeface="Calibri"/>
                  <a:cs typeface="Calibri"/>
                </a:rPr>
                <a:t>generation </a:t>
              </a:r>
              <a:r>
                <a:rPr sz="1800" spc="-395" dirty="0">
                  <a:solidFill>
                    <a:srgbClr val="FFFFFF"/>
                  </a:solidFill>
                  <a:latin typeface="Calibri"/>
                  <a:cs typeface="Calibri"/>
                </a:rPr>
                <a:t> </a:t>
              </a:r>
              <a:r>
                <a:rPr sz="1800" spc="-30" dirty="0">
                  <a:solidFill>
                    <a:srgbClr val="FFFFFF"/>
                  </a:solidFill>
                  <a:latin typeface="Calibri"/>
                  <a:cs typeface="Calibri"/>
                </a:rPr>
                <a:t>Traffic</a:t>
              </a:r>
              <a:r>
                <a:rPr sz="1800" spc="-70" dirty="0">
                  <a:solidFill>
                    <a:srgbClr val="FFFFFF"/>
                  </a:solidFill>
                  <a:latin typeface="Calibri"/>
                  <a:cs typeface="Calibri"/>
                </a:rPr>
                <a:t> </a:t>
              </a:r>
              <a:r>
                <a:rPr sz="1800" spc="-5" dirty="0">
                  <a:solidFill>
                    <a:srgbClr val="FFFFFF"/>
                  </a:solidFill>
                  <a:latin typeface="Calibri"/>
                  <a:cs typeface="Calibri"/>
                </a:rPr>
                <a:t>light </a:t>
              </a:r>
              <a:r>
                <a:rPr sz="1800" spc="-390" dirty="0">
                  <a:solidFill>
                    <a:srgbClr val="FFFFFF"/>
                  </a:solidFill>
                  <a:latin typeface="Calibri"/>
                  <a:cs typeface="Calibri"/>
                </a:rPr>
                <a:t> </a:t>
              </a:r>
              <a:r>
                <a:rPr sz="1800" spc="-10" dirty="0">
                  <a:solidFill>
                    <a:srgbClr val="FFFFFF"/>
                  </a:solidFill>
                  <a:latin typeface="Calibri"/>
                  <a:cs typeface="Calibri"/>
                </a:rPr>
                <a:t>controller</a:t>
              </a:r>
              <a:endParaRPr sz="1800">
                <a:latin typeface="Calibri"/>
                <a:cs typeface="Calibri"/>
              </a:endParaRPr>
            </a:p>
          </p:txBody>
        </p:sp>
        <p:grpSp>
          <p:nvGrpSpPr>
            <p:cNvPr id="32" name="object 39">
              <a:extLst>
                <a:ext uri="{FF2B5EF4-FFF2-40B4-BE49-F238E27FC236}">
                  <a16:creationId xmlns:a16="http://schemas.microsoft.com/office/drawing/2014/main" id="{32755C27-3BB5-0BE7-D6AC-D5871BB798E8}"/>
                </a:ext>
              </a:extLst>
            </p:cNvPr>
            <p:cNvGrpSpPr/>
            <p:nvPr/>
          </p:nvGrpSpPr>
          <p:grpSpPr>
            <a:xfrm>
              <a:off x="5946647" y="2100072"/>
              <a:ext cx="3615054" cy="1259205"/>
              <a:chOff x="5946647" y="2100072"/>
              <a:chExt cx="3615054" cy="1259205"/>
            </a:xfrm>
          </p:grpSpPr>
          <p:pic>
            <p:nvPicPr>
              <p:cNvPr id="33" name="object 40">
                <a:extLst>
                  <a:ext uri="{FF2B5EF4-FFF2-40B4-BE49-F238E27FC236}">
                    <a16:creationId xmlns:a16="http://schemas.microsoft.com/office/drawing/2014/main" id="{9C9EB3A0-9FBF-01AA-46BE-E3A81BD7226D}"/>
                  </a:ext>
                </a:extLst>
              </p:cNvPr>
              <p:cNvPicPr/>
              <p:nvPr/>
            </p:nvPicPr>
            <p:blipFill>
              <a:blip r:embed="rId4" cstate="print"/>
              <a:stretch>
                <a:fillRect/>
              </a:stretch>
            </p:blipFill>
            <p:spPr>
              <a:xfrm>
                <a:off x="8680703" y="2540508"/>
                <a:ext cx="854963" cy="818388"/>
              </a:xfrm>
              <a:prstGeom prst="rect">
                <a:avLst/>
              </a:prstGeom>
            </p:spPr>
          </p:pic>
          <p:pic>
            <p:nvPicPr>
              <p:cNvPr id="34" name="object 41">
                <a:extLst>
                  <a:ext uri="{FF2B5EF4-FFF2-40B4-BE49-F238E27FC236}">
                    <a16:creationId xmlns:a16="http://schemas.microsoft.com/office/drawing/2014/main" id="{6BD4C46A-F6B8-1640-A8F3-914E4D1F2173}"/>
                  </a:ext>
                </a:extLst>
              </p:cNvPr>
              <p:cNvPicPr/>
              <p:nvPr/>
            </p:nvPicPr>
            <p:blipFill>
              <a:blip r:embed="rId5" cstate="print"/>
              <a:stretch>
                <a:fillRect/>
              </a:stretch>
            </p:blipFill>
            <p:spPr>
              <a:xfrm>
                <a:off x="8807195" y="2421636"/>
                <a:ext cx="295655" cy="228600"/>
              </a:xfrm>
              <a:prstGeom prst="rect">
                <a:avLst/>
              </a:prstGeom>
            </p:spPr>
          </p:pic>
          <p:pic>
            <p:nvPicPr>
              <p:cNvPr id="35" name="object 42">
                <a:extLst>
                  <a:ext uri="{FF2B5EF4-FFF2-40B4-BE49-F238E27FC236}">
                    <a16:creationId xmlns:a16="http://schemas.microsoft.com/office/drawing/2014/main" id="{BC05196E-1569-B3B6-00B1-E20FCDF4689B}"/>
                  </a:ext>
                </a:extLst>
              </p:cNvPr>
              <p:cNvPicPr/>
              <p:nvPr/>
            </p:nvPicPr>
            <p:blipFill>
              <a:blip r:embed="rId6" cstate="print"/>
              <a:stretch>
                <a:fillRect/>
              </a:stretch>
            </p:blipFill>
            <p:spPr>
              <a:xfrm>
                <a:off x="8656319" y="2100072"/>
                <a:ext cx="905255" cy="643127"/>
              </a:xfrm>
              <a:prstGeom prst="rect">
                <a:avLst/>
              </a:prstGeom>
            </p:spPr>
          </p:pic>
          <p:pic>
            <p:nvPicPr>
              <p:cNvPr id="36" name="object 43">
                <a:extLst>
                  <a:ext uri="{FF2B5EF4-FFF2-40B4-BE49-F238E27FC236}">
                    <a16:creationId xmlns:a16="http://schemas.microsoft.com/office/drawing/2014/main" id="{8DEF3A64-01CD-3E22-CD25-C9F5D921D0B2}"/>
                  </a:ext>
                </a:extLst>
              </p:cNvPr>
              <p:cNvPicPr/>
              <p:nvPr/>
            </p:nvPicPr>
            <p:blipFill>
              <a:blip r:embed="rId7" cstate="print"/>
              <a:stretch>
                <a:fillRect/>
              </a:stretch>
            </p:blipFill>
            <p:spPr>
              <a:xfrm>
                <a:off x="5946647" y="2193036"/>
                <a:ext cx="830579" cy="757427"/>
              </a:xfrm>
              <a:prstGeom prst="rect">
                <a:avLst/>
              </a:prstGeom>
            </p:spPr>
          </p:pic>
        </p:grpSp>
        <p:sp>
          <p:nvSpPr>
            <p:cNvPr id="37" name="object 44">
              <a:extLst>
                <a:ext uri="{FF2B5EF4-FFF2-40B4-BE49-F238E27FC236}">
                  <a16:creationId xmlns:a16="http://schemas.microsoft.com/office/drawing/2014/main" id="{DC90B4F8-3CAC-F07E-0A37-0E44899D4930}"/>
                </a:ext>
              </a:extLst>
            </p:cNvPr>
            <p:cNvSpPr txBox="1"/>
            <p:nvPr/>
          </p:nvSpPr>
          <p:spPr>
            <a:xfrm>
              <a:off x="1439417" y="4741926"/>
              <a:ext cx="6795770" cy="1164590"/>
            </a:xfrm>
            <a:prstGeom prst="rect">
              <a:avLst/>
            </a:prstGeom>
          </p:spPr>
          <p:txBody>
            <a:bodyPr vert="horz" wrap="square" lIns="0" tIns="86995" rIns="0" bIns="0" rtlCol="0">
              <a:spAutoFit/>
            </a:bodyPr>
            <a:lstStyle/>
            <a:p>
              <a:pPr marR="1506220" algn="ctr">
                <a:lnSpc>
                  <a:spcPct val="100000"/>
                </a:lnSpc>
                <a:spcBef>
                  <a:spcPts val="685"/>
                </a:spcBef>
              </a:pPr>
              <a:r>
                <a:rPr sz="2800" spc="-40" dirty="0">
                  <a:solidFill>
                    <a:srgbClr val="FFFFFF"/>
                  </a:solidFill>
                  <a:latin typeface="Calibri"/>
                  <a:cs typeface="Calibri"/>
                </a:rPr>
                <a:t>SATURNO</a:t>
              </a:r>
              <a:endParaRPr sz="2800" dirty="0">
                <a:latin typeface="Calibri"/>
                <a:cs typeface="Calibri"/>
              </a:endParaRPr>
            </a:p>
            <a:p>
              <a:pPr marR="1504315" algn="ctr">
                <a:lnSpc>
                  <a:spcPct val="100000"/>
                </a:lnSpc>
                <a:spcBef>
                  <a:spcPts val="30"/>
                </a:spcBef>
              </a:pPr>
              <a:r>
                <a:rPr sz="2400" spc="-5" dirty="0">
                  <a:solidFill>
                    <a:srgbClr val="FFFFFF"/>
                  </a:solidFill>
                  <a:latin typeface="Calibri"/>
                  <a:cs typeface="Calibri"/>
                </a:rPr>
                <a:t>Open</a:t>
              </a:r>
              <a:r>
                <a:rPr sz="2400" spc="-10" dirty="0">
                  <a:solidFill>
                    <a:srgbClr val="FFFFFF"/>
                  </a:solidFill>
                  <a:latin typeface="Calibri"/>
                  <a:cs typeface="Calibri"/>
                </a:rPr>
                <a:t> </a:t>
              </a:r>
              <a:r>
                <a:rPr sz="2400" spc="-5" dirty="0">
                  <a:solidFill>
                    <a:srgbClr val="FFFFFF"/>
                  </a:solidFill>
                  <a:latin typeface="Calibri"/>
                  <a:cs typeface="Calibri"/>
                </a:rPr>
                <a:t>Smart</a:t>
              </a:r>
              <a:r>
                <a:rPr sz="2400" spc="-25" dirty="0">
                  <a:solidFill>
                    <a:srgbClr val="FFFFFF"/>
                  </a:solidFill>
                  <a:latin typeface="Calibri"/>
                  <a:cs typeface="Calibri"/>
                </a:rPr>
                <a:t> </a:t>
              </a:r>
              <a:r>
                <a:rPr sz="2400" spc="-5" dirty="0">
                  <a:solidFill>
                    <a:srgbClr val="FFFFFF"/>
                  </a:solidFill>
                  <a:latin typeface="Calibri"/>
                  <a:cs typeface="Calibri"/>
                </a:rPr>
                <a:t>City</a:t>
              </a:r>
              <a:r>
                <a:rPr sz="2400" spc="-20" dirty="0">
                  <a:solidFill>
                    <a:srgbClr val="FFFFFF"/>
                  </a:solidFill>
                  <a:latin typeface="Calibri"/>
                  <a:cs typeface="Calibri"/>
                </a:rPr>
                <a:t> </a:t>
              </a:r>
              <a:r>
                <a:rPr sz="2400" spc="-15" dirty="0">
                  <a:solidFill>
                    <a:srgbClr val="FFFFFF"/>
                  </a:solidFill>
                  <a:latin typeface="Calibri"/>
                  <a:cs typeface="Calibri"/>
                </a:rPr>
                <a:t>Platform</a:t>
              </a:r>
              <a:endParaRPr sz="2400" dirty="0">
                <a:latin typeface="Calibri"/>
                <a:cs typeface="Calibri"/>
              </a:endParaRPr>
            </a:p>
          </p:txBody>
        </p:sp>
        <p:grpSp>
          <p:nvGrpSpPr>
            <p:cNvPr id="38" name="object 45">
              <a:extLst>
                <a:ext uri="{FF2B5EF4-FFF2-40B4-BE49-F238E27FC236}">
                  <a16:creationId xmlns:a16="http://schemas.microsoft.com/office/drawing/2014/main" id="{DE7417FA-FD5E-B8CA-CD0D-A32CCDEBE488}"/>
                </a:ext>
              </a:extLst>
            </p:cNvPr>
            <p:cNvGrpSpPr/>
            <p:nvPr/>
          </p:nvGrpSpPr>
          <p:grpSpPr>
            <a:xfrm>
              <a:off x="2087879" y="2124455"/>
              <a:ext cx="7520940" cy="3735704"/>
              <a:chOff x="2087879" y="2124455"/>
              <a:chExt cx="7520940" cy="3735704"/>
            </a:xfrm>
          </p:grpSpPr>
          <p:pic>
            <p:nvPicPr>
              <p:cNvPr id="39" name="object 46">
                <a:extLst>
                  <a:ext uri="{FF2B5EF4-FFF2-40B4-BE49-F238E27FC236}">
                    <a16:creationId xmlns:a16="http://schemas.microsoft.com/office/drawing/2014/main" id="{D20E1345-3EBE-0558-1017-C90B103B6834}"/>
                  </a:ext>
                </a:extLst>
              </p:cNvPr>
              <p:cNvPicPr/>
              <p:nvPr/>
            </p:nvPicPr>
            <p:blipFill>
              <a:blip r:embed="rId8" cstate="print"/>
              <a:stretch>
                <a:fillRect/>
              </a:stretch>
            </p:blipFill>
            <p:spPr>
              <a:xfrm>
                <a:off x="8734044" y="3249167"/>
                <a:ext cx="691896" cy="243839"/>
              </a:xfrm>
              <a:prstGeom prst="rect">
                <a:avLst/>
              </a:prstGeom>
            </p:spPr>
          </p:pic>
          <p:pic>
            <p:nvPicPr>
              <p:cNvPr id="40" name="object 47">
                <a:extLst>
                  <a:ext uri="{FF2B5EF4-FFF2-40B4-BE49-F238E27FC236}">
                    <a16:creationId xmlns:a16="http://schemas.microsoft.com/office/drawing/2014/main" id="{2608A6F7-D3AB-F91C-32A6-47125471FBE0}"/>
                  </a:ext>
                </a:extLst>
              </p:cNvPr>
              <p:cNvPicPr/>
              <p:nvPr/>
            </p:nvPicPr>
            <p:blipFill>
              <a:blip r:embed="rId9" cstate="print"/>
              <a:stretch>
                <a:fillRect/>
              </a:stretch>
            </p:blipFill>
            <p:spPr>
              <a:xfrm>
                <a:off x="8595360" y="3901439"/>
                <a:ext cx="984503" cy="548640"/>
              </a:xfrm>
              <a:prstGeom prst="rect">
                <a:avLst/>
              </a:prstGeom>
            </p:spPr>
          </p:pic>
          <p:pic>
            <p:nvPicPr>
              <p:cNvPr id="41" name="object 48">
                <a:extLst>
                  <a:ext uri="{FF2B5EF4-FFF2-40B4-BE49-F238E27FC236}">
                    <a16:creationId xmlns:a16="http://schemas.microsoft.com/office/drawing/2014/main" id="{7B240B36-2B55-6558-37C1-3BB96D1AC118}"/>
                  </a:ext>
                </a:extLst>
              </p:cNvPr>
              <p:cNvPicPr/>
              <p:nvPr/>
            </p:nvPicPr>
            <p:blipFill>
              <a:blip r:embed="rId10" cstate="print"/>
              <a:stretch>
                <a:fillRect/>
              </a:stretch>
            </p:blipFill>
            <p:spPr>
              <a:xfrm>
                <a:off x="8887967" y="3410711"/>
                <a:ext cx="720851" cy="643127"/>
              </a:xfrm>
              <a:prstGeom prst="rect">
                <a:avLst/>
              </a:prstGeom>
            </p:spPr>
          </p:pic>
          <p:pic>
            <p:nvPicPr>
              <p:cNvPr id="42" name="object 49">
                <a:extLst>
                  <a:ext uri="{FF2B5EF4-FFF2-40B4-BE49-F238E27FC236}">
                    <a16:creationId xmlns:a16="http://schemas.microsoft.com/office/drawing/2014/main" id="{81FEA249-4829-D0B3-EBFB-DF7E3CBD6817}"/>
                  </a:ext>
                </a:extLst>
              </p:cNvPr>
              <p:cNvPicPr/>
              <p:nvPr/>
            </p:nvPicPr>
            <p:blipFill>
              <a:blip r:embed="rId11" cstate="print"/>
              <a:stretch>
                <a:fillRect/>
              </a:stretch>
            </p:blipFill>
            <p:spPr>
              <a:xfrm>
                <a:off x="8741663" y="4293107"/>
                <a:ext cx="710183" cy="281939"/>
              </a:xfrm>
              <a:prstGeom prst="rect">
                <a:avLst/>
              </a:prstGeom>
            </p:spPr>
          </p:pic>
          <p:pic>
            <p:nvPicPr>
              <p:cNvPr id="43" name="object 50">
                <a:extLst>
                  <a:ext uri="{FF2B5EF4-FFF2-40B4-BE49-F238E27FC236}">
                    <a16:creationId xmlns:a16="http://schemas.microsoft.com/office/drawing/2014/main" id="{B58B27EA-91A2-5D2D-2706-D9B3411EAC7C}"/>
                  </a:ext>
                </a:extLst>
              </p:cNvPr>
              <p:cNvPicPr/>
              <p:nvPr/>
            </p:nvPicPr>
            <p:blipFill>
              <a:blip r:embed="rId12" cstate="print"/>
              <a:stretch>
                <a:fillRect/>
              </a:stretch>
            </p:blipFill>
            <p:spPr>
              <a:xfrm>
                <a:off x="8700515" y="3515867"/>
                <a:ext cx="464820" cy="414528"/>
              </a:xfrm>
              <a:prstGeom prst="rect">
                <a:avLst/>
              </a:prstGeom>
            </p:spPr>
          </p:pic>
          <p:pic>
            <p:nvPicPr>
              <p:cNvPr id="44" name="object 51">
                <a:extLst>
                  <a:ext uri="{FF2B5EF4-FFF2-40B4-BE49-F238E27FC236}">
                    <a16:creationId xmlns:a16="http://schemas.microsoft.com/office/drawing/2014/main" id="{A9AACD9A-9255-E1E5-90E7-7A106566677F}"/>
                  </a:ext>
                </a:extLst>
              </p:cNvPr>
              <p:cNvPicPr/>
              <p:nvPr/>
            </p:nvPicPr>
            <p:blipFill>
              <a:blip r:embed="rId13" cstate="print"/>
              <a:stretch>
                <a:fillRect/>
              </a:stretch>
            </p:blipFill>
            <p:spPr>
              <a:xfrm>
                <a:off x="2983991" y="2124455"/>
                <a:ext cx="1085087" cy="923544"/>
              </a:xfrm>
              <a:prstGeom prst="rect">
                <a:avLst/>
              </a:prstGeom>
            </p:spPr>
          </p:pic>
          <p:sp>
            <p:nvSpPr>
              <p:cNvPr id="45" name="object 52">
                <a:extLst>
                  <a:ext uri="{FF2B5EF4-FFF2-40B4-BE49-F238E27FC236}">
                    <a16:creationId xmlns:a16="http://schemas.microsoft.com/office/drawing/2014/main" id="{79FAD88C-6C23-26D8-9B8A-3E8CCA781962}"/>
                  </a:ext>
                </a:extLst>
              </p:cNvPr>
              <p:cNvSpPr/>
              <p:nvPr/>
            </p:nvSpPr>
            <p:spPr>
              <a:xfrm>
                <a:off x="3354323" y="2308859"/>
                <a:ext cx="338455" cy="281940"/>
              </a:xfrm>
              <a:custGeom>
                <a:avLst/>
                <a:gdLst/>
                <a:ahLst/>
                <a:cxnLst/>
                <a:rect l="l" t="t" r="r" b="b"/>
                <a:pathLst>
                  <a:path w="338454" h="281939">
                    <a:moveTo>
                      <a:pt x="338327" y="0"/>
                    </a:moveTo>
                    <a:lnTo>
                      <a:pt x="0" y="0"/>
                    </a:lnTo>
                    <a:lnTo>
                      <a:pt x="0" y="281939"/>
                    </a:lnTo>
                    <a:lnTo>
                      <a:pt x="338327" y="281939"/>
                    </a:lnTo>
                    <a:lnTo>
                      <a:pt x="338327" y="0"/>
                    </a:lnTo>
                    <a:close/>
                  </a:path>
                </a:pathLst>
              </a:custGeom>
              <a:solidFill>
                <a:srgbClr val="072241"/>
              </a:solidFill>
            </p:spPr>
            <p:txBody>
              <a:bodyPr wrap="square" lIns="0" tIns="0" rIns="0" bIns="0" rtlCol="0"/>
              <a:lstStyle/>
              <a:p>
                <a:endParaRPr/>
              </a:p>
            </p:txBody>
          </p:sp>
          <p:pic>
            <p:nvPicPr>
              <p:cNvPr id="46" name="object 53">
                <a:extLst>
                  <a:ext uri="{FF2B5EF4-FFF2-40B4-BE49-F238E27FC236}">
                    <a16:creationId xmlns:a16="http://schemas.microsoft.com/office/drawing/2014/main" id="{616E2245-5FC6-7795-BBAF-DC816A3CD85F}"/>
                  </a:ext>
                </a:extLst>
              </p:cNvPr>
              <p:cNvPicPr/>
              <p:nvPr/>
            </p:nvPicPr>
            <p:blipFill>
              <a:blip r:embed="rId14" cstate="print"/>
              <a:stretch>
                <a:fillRect/>
              </a:stretch>
            </p:blipFill>
            <p:spPr>
              <a:xfrm>
                <a:off x="3308603" y="2266187"/>
                <a:ext cx="431291" cy="367284"/>
              </a:xfrm>
              <a:prstGeom prst="rect">
                <a:avLst/>
              </a:prstGeom>
            </p:spPr>
          </p:pic>
          <p:pic>
            <p:nvPicPr>
              <p:cNvPr id="47" name="object 54">
                <a:extLst>
                  <a:ext uri="{FF2B5EF4-FFF2-40B4-BE49-F238E27FC236}">
                    <a16:creationId xmlns:a16="http://schemas.microsoft.com/office/drawing/2014/main" id="{FB4E143F-0A3A-65F9-26FC-CD2CE0D0DA12}"/>
                  </a:ext>
                </a:extLst>
              </p:cNvPr>
              <p:cNvPicPr/>
              <p:nvPr/>
            </p:nvPicPr>
            <p:blipFill>
              <a:blip r:embed="rId15" cstate="print"/>
              <a:stretch>
                <a:fillRect/>
              </a:stretch>
            </p:blipFill>
            <p:spPr>
              <a:xfrm>
                <a:off x="7229855" y="4939283"/>
                <a:ext cx="765048" cy="278892"/>
              </a:xfrm>
              <a:prstGeom prst="rect">
                <a:avLst/>
              </a:prstGeom>
            </p:spPr>
          </p:pic>
          <p:pic>
            <p:nvPicPr>
              <p:cNvPr id="48" name="object 55">
                <a:extLst>
                  <a:ext uri="{FF2B5EF4-FFF2-40B4-BE49-F238E27FC236}">
                    <a16:creationId xmlns:a16="http://schemas.microsoft.com/office/drawing/2014/main" id="{0013EBFC-E640-52B2-8321-D34F48868493}"/>
                  </a:ext>
                </a:extLst>
              </p:cNvPr>
              <p:cNvPicPr/>
              <p:nvPr/>
            </p:nvPicPr>
            <p:blipFill>
              <a:blip r:embed="rId16" cstate="print"/>
              <a:stretch>
                <a:fillRect/>
              </a:stretch>
            </p:blipFill>
            <p:spPr>
              <a:xfrm>
                <a:off x="6182867" y="4888991"/>
                <a:ext cx="1085088" cy="627888"/>
              </a:xfrm>
              <a:prstGeom prst="rect">
                <a:avLst/>
              </a:prstGeom>
            </p:spPr>
          </p:pic>
          <p:pic>
            <p:nvPicPr>
              <p:cNvPr id="49" name="object 56">
                <a:extLst>
                  <a:ext uri="{FF2B5EF4-FFF2-40B4-BE49-F238E27FC236}">
                    <a16:creationId xmlns:a16="http://schemas.microsoft.com/office/drawing/2014/main" id="{CA9ED4F3-3EB9-3ADC-6B5D-27E5A56EE2CD}"/>
                  </a:ext>
                </a:extLst>
              </p:cNvPr>
              <p:cNvPicPr/>
              <p:nvPr/>
            </p:nvPicPr>
            <p:blipFill>
              <a:blip r:embed="rId17" cstate="print"/>
              <a:stretch>
                <a:fillRect/>
              </a:stretch>
            </p:blipFill>
            <p:spPr>
              <a:xfrm>
                <a:off x="7400544" y="5125211"/>
                <a:ext cx="795527" cy="734568"/>
              </a:xfrm>
              <a:prstGeom prst="rect">
                <a:avLst/>
              </a:prstGeom>
            </p:spPr>
          </p:pic>
          <p:pic>
            <p:nvPicPr>
              <p:cNvPr id="50" name="object 57">
                <a:extLst>
                  <a:ext uri="{FF2B5EF4-FFF2-40B4-BE49-F238E27FC236}">
                    <a16:creationId xmlns:a16="http://schemas.microsoft.com/office/drawing/2014/main" id="{ED442FEE-3FA2-5C7E-16EC-5FE8FBD42A9A}"/>
                  </a:ext>
                </a:extLst>
              </p:cNvPr>
              <p:cNvPicPr/>
              <p:nvPr/>
            </p:nvPicPr>
            <p:blipFill>
              <a:blip r:embed="rId11" cstate="print"/>
              <a:stretch>
                <a:fillRect/>
              </a:stretch>
            </p:blipFill>
            <p:spPr>
              <a:xfrm>
                <a:off x="6342888" y="5337048"/>
                <a:ext cx="783336" cy="323088"/>
              </a:xfrm>
              <a:prstGeom prst="rect">
                <a:avLst/>
              </a:prstGeom>
            </p:spPr>
          </p:pic>
          <p:pic>
            <p:nvPicPr>
              <p:cNvPr id="51" name="object 58">
                <a:extLst>
                  <a:ext uri="{FF2B5EF4-FFF2-40B4-BE49-F238E27FC236}">
                    <a16:creationId xmlns:a16="http://schemas.microsoft.com/office/drawing/2014/main" id="{EF85F0B6-EF6E-08CE-F2DF-B869D1BF0DA8}"/>
                  </a:ext>
                </a:extLst>
              </p:cNvPr>
              <p:cNvPicPr/>
              <p:nvPr/>
            </p:nvPicPr>
            <p:blipFill>
              <a:blip r:embed="rId18" cstate="print"/>
              <a:stretch>
                <a:fillRect/>
              </a:stretch>
            </p:blipFill>
            <p:spPr>
              <a:xfrm>
                <a:off x="7194803" y="5244083"/>
                <a:ext cx="512064" cy="473964"/>
              </a:xfrm>
              <a:prstGeom prst="rect">
                <a:avLst/>
              </a:prstGeom>
            </p:spPr>
          </p:pic>
          <p:sp>
            <p:nvSpPr>
              <p:cNvPr id="52" name="object 59">
                <a:extLst>
                  <a:ext uri="{FF2B5EF4-FFF2-40B4-BE49-F238E27FC236}">
                    <a16:creationId xmlns:a16="http://schemas.microsoft.com/office/drawing/2014/main" id="{87404B0F-E5FB-978C-6644-8B091146127C}"/>
                  </a:ext>
                </a:extLst>
              </p:cNvPr>
              <p:cNvSpPr/>
              <p:nvPr/>
            </p:nvSpPr>
            <p:spPr>
              <a:xfrm>
                <a:off x="2106929" y="4566666"/>
                <a:ext cx="6299835" cy="681355"/>
              </a:xfrm>
              <a:custGeom>
                <a:avLst/>
                <a:gdLst/>
                <a:ahLst/>
                <a:cxnLst/>
                <a:rect l="l" t="t" r="r" b="b"/>
                <a:pathLst>
                  <a:path w="6299834" h="681354">
                    <a:moveTo>
                      <a:pt x="0" y="9143"/>
                    </a:moveTo>
                    <a:lnTo>
                      <a:pt x="0" y="175640"/>
                    </a:lnTo>
                  </a:path>
                  <a:path w="6299834" h="681354">
                    <a:moveTo>
                      <a:pt x="1399032" y="9143"/>
                    </a:moveTo>
                    <a:lnTo>
                      <a:pt x="1399032" y="175640"/>
                    </a:lnTo>
                  </a:path>
                  <a:path w="6299834" h="681354">
                    <a:moveTo>
                      <a:pt x="2811780" y="0"/>
                    </a:moveTo>
                    <a:lnTo>
                      <a:pt x="2811780" y="166496"/>
                    </a:lnTo>
                  </a:path>
                  <a:path w="6299834" h="681354">
                    <a:moveTo>
                      <a:pt x="4255008" y="24383"/>
                    </a:moveTo>
                    <a:lnTo>
                      <a:pt x="4255008" y="190880"/>
                    </a:lnTo>
                  </a:path>
                  <a:path w="6299834" h="681354">
                    <a:moveTo>
                      <a:pt x="5551932" y="13715"/>
                    </a:moveTo>
                    <a:lnTo>
                      <a:pt x="5551932" y="180212"/>
                    </a:lnTo>
                  </a:path>
                  <a:path w="6299834" h="681354">
                    <a:moveTo>
                      <a:pt x="6299708" y="681227"/>
                    </a:moveTo>
                    <a:lnTo>
                      <a:pt x="6134100" y="681227"/>
                    </a:lnTo>
                  </a:path>
                </a:pathLst>
              </a:custGeom>
              <a:ln w="38100">
                <a:solidFill>
                  <a:srgbClr val="FFFFFF"/>
                </a:solidFill>
              </a:ln>
            </p:spPr>
            <p:txBody>
              <a:bodyPr wrap="square" lIns="0" tIns="0" rIns="0" bIns="0" rtlCol="0"/>
              <a:lstStyle/>
              <a:p>
                <a:endParaRPr/>
              </a:p>
            </p:txBody>
          </p:sp>
          <p:pic>
            <p:nvPicPr>
              <p:cNvPr id="53" name="object 60">
                <a:extLst>
                  <a:ext uri="{FF2B5EF4-FFF2-40B4-BE49-F238E27FC236}">
                    <a16:creationId xmlns:a16="http://schemas.microsoft.com/office/drawing/2014/main" id="{7B95A049-704E-525B-2988-6411ECE08CDA}"/>
                  </a:ext>
                </a:extLst>
              </p:cNvPr>
              <p:cNvPicPr/>
              <p:nvPr/>
            </p:nvPicPr>
            <p:blipFill>
              <a:blip r:embed="rId19" cstate="print"/>
              <a:stretch>
                <a:fillRect/>
              </a:stretch>
            </p:blipFill>
            <p:spPr>
              <a:xfrm>
                <a:off x="7266432" y="2193035"/>
                <a:ext cx="845820" cy="771144"/>
              </a:xfrm>
              <a:prstGeom prst="rect">
                <a:avLst/>
              </a:prstGeom>
            </p:spPr>
          </p:pic>
        </p:grpSp>
        <p:sp>
          <p:nvSpPr>
            <p:cNvPr id="54" name="object 61">
              <a:extLst>
                <a:ext uri="{FF2B5EF4-FFF2-40B4-BE49-F238E27FC236}">
                  <a16:creationId xmlns:a16="http://schemas.microsoft.com/office/drawing/2014/main" id="{C627EF3C-3ABE-8855-C32D-288BB8AEBE45}"/>
                </a:ext>
              </a:extLst>
            </p:cNvPr>
            <p:cNvSpPr txBox="1"/>
            <p:nvPr/>
          </p:nvSpPr>
          <p:spPr>
            <a:xfrm>
              <a:off x="7200645" y="1339087"/>
              <a:ext cx="861694" cy="452120"/>
            </a:xfrm>
            <a:prstGeom prst="rect">
              <a:avLst/>
            </a:prstGeom>
          </p:spPr>
          <p:txBody>
            <a:bodyPr vert="horz" wrap="square" lIns="0" tIns="12065" rIns="0" bIns="0" rtlCol="0">
              <a:spAutoFit/>
            </a:bodyPr>
            <a:lstStyle/>
            <a:p>
              <a:pPr>
                <a:lnSpc>
                  <a:spcPct val="100000"/>
                </a:lnSpc>
                <a:spcBef>
                  <a:spcPts val="95"/>
                </a:spcBef>
              </a:pPr>
              <a:r>
                <a:rPr sz="2800" spc="-10" dirty="0">
                  <a:solidFill>
                    <a:srgbClr val="FFFFFF"/>
                  </a:solidFill>
                  <a:latin typeface="Calibri"/>
                  <a:cs typeface="Calibri"/>
                </a:rPr>
                <a:t>D</a:t>
              </a:r>
              <a:r>
                <a:rPr sz="2800" spc="-20" dirty="0">
                  <a:solidFill>
                    <a:srgbClr val="FFFFFF"/>
                  </a:solidFill>
                  <a:latin typeface="Calibri"/>
                  <a:cs typeface="Calibri"/>
                </a:rPr>
                <a:t>i</a:t>
              </a:r>
              <a:r>
                <a:rPr sz="2800" spc="-10" dirty="0">
                  <a:solidFill>
                    <a:srgbClr val="FFFFFF"/>
                  </a:solidFill>
                  <a:latin typeface="Calibri"/>
                  <a:cs typeface="Calibri"/>
                </a:rPr>
                <a:t>one</a:t>
              </a:r>
              <a:endParaRPr sz="2800">
                <a:latin typeface="Calibri"/>
                <a:cs typeface="Calibri"/>
              </a:endParaRPr>
            </a:p>
          </p:txBody>
        </p:sp>
      </p:grpSp>
      <p:grpSp>
        <p:nvGrpSpPr>
          <p:cNvPr id="60" name="Group 2">
            <a:extLst>
              <a:ext uri="{FF2B5EF4-FFF2-40B4-BE49-F238E27FC236}">
                <a16:creationId xmlns:a16="http://schemas.microsoft.com/office/drawing/2014/main" id="{BD0D97B7-3C30-6F52-AB69-85C3A13111B5}"/>
              </a:ext>
            </a:extLst>
          </p:cNvPr>
          <p:cNvGrpSpPr/>
          <p:nvPr/>
        </p:nvGrpSpPr>
        <p:grpSpPr>
          <a:xfrm>
            <a:off x="308925" y="6400805"/>
            <a:ext cx="5124466" cy="365922"/>
            <a:chOff x="277404" y="6222365"/>
            <a:chExt cx="7557511" cy="539657"/>
          </a:xfrm>
        </p:grpSpPr>
        <p:pic>
          <p:nvPicPr>
            <p:cNvPr id="61" name="image4.png">
              <a:extLst>
                <a:ext uri="{FF2B5EF4-FFF2-40B4-BE49-F238E27FC236}">
                  <a16:creationId xmlns:a16="http://schemas.microsoft.com/office/drawing/2014/main" id="{3CB9CC53-23ED-A071-248B-ECA1D1885D49}"/>
                </a:ext>
              </a:extLst>
            </p:cNvPr>
            <p:cNvPicPr/>
            <p:nvPr/>
          </p:nvPicPr>
          <p:blipFill>
            <a:blip r:embed="rId20"/>
            <a:srcRect/>
            <a:stretch>
              <a:fillRect/>
            </a:stretch>
          </p:blipFill>
          <p:spPr>
            <a:xfrm>
              <a:off x="1373258" y="6222365"/>
              <a:ext cx="6461657" cy="499110"/>
            </a:xfrm>
            <a:prstGeom prst="rect">
              <a:avLst/>
            </a:prstGeom>
          </p:spPr>
        </p:pic>
        <p:pic>
          <p:nvPicPr>
            <p:cNvPr id="62" name="image1.png" descr="A picture containing company name&#10;&#10;Description automatically generated">
              <a:extLst>
                <a:ext uri="{FF2B5EF4-FFF2-40B4-BE49-F238E27FC236}">
                  <a16:creationId xmlns:a16="http://schemas.microsoft.com/office/drawing/2014/main" id="{3C50B542-F432-1154-D2DB-A4708085817C}"/>
                </a:ext>
              </a:extLst>
            </p:cNvPr>
            <p:cNvPicPr/>
            <p:nvPr/>
          </p:nvPicPr>
          <p:blipFill>
            <a:blip r:embed="rId21"/>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29651592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0">
            <a:extLst>
              <a:ext uri="{FF2B5EF4-FFF2-40B4-BE49-F238E27FC236}">
                <a16:creationId xmlns:a16="http://schemas.microsoft.com/office/drawing/2014/main" id="{DFD32B6E-9BB0-CB2D-E0A0-37F8DF96D349}"/>
              </a:ext>
            </a:extLst>
          </p:cNvPr>
          <p:cNvSpPr txBox="1">
            <a:spLocks noGrp="1"/>
          </p:cNvSpPr>
          <p:nvPr>
            <p:ph type="title"/>
          </p:nvPr>
        </p:nvSpPr>
        <p:spPr>
          <a:xfrm>
            <a:off x="454699" y="1028700"/>
            <a:ext cx="8201685" cy="320601"/>
          </a:xfrm>
          <a:prstGeom prst="rect">
            <a:avLst/>
          </a:prstGeom>
        </p:spPr>
        <p:txBody>
          <a:bodyPr vert="horz" wrap="square" lIns="0" tIns="12700" rIns="0" bIns="0" rtlCol="0">
            <a:spAutoFit/>
          </a:bodyPr>
          <a:lstStyle/>
          <a:p>
            <a:pPr marL="12700">
              <a:lnSpc>
                <a:spcPct val="100000"/>
              </a:lnSpc>
              <a:spcBef>
                <a:spcPts val="100"/>
              </a:spcBef>
            </a:pPr>
            <a:r>
              <a:rPr sz="2000" spc="-10" dirty="0">
                <a:solidFill>
                  <a:srgbClr val="EC7C30"/>
                </a:solidFill>
              </a:rPr>
              <a:t>Roadmap</a:t>
            </a:r>
            <a:r>
              <a:rPr sz="2000" spc="-55" dirty="0">
                <a:solidFill>
                  <a:srgbClr val="EC7C30"/>
                </a:solidFill>
              </a:rPr>
              <a:t> </a:t>
            </a:r>
            <a:r>
              <a:rPr lang="es-ES" sz="2000" spc="-5" dirty="0">
                <a:solidFill>
                  <a:srgbClr val="EC7C30"/>
                </a:solidFill>
              </a:rPr>
              <a:t>LEZ</a:t>
            </a:r>
            <a:endParaRPr sz="2000" dirty="0">
              <a:solidFill>
                <a:srgbClr val="EC7C30"/>
              </a:solidFill>
            </a:endParaRPr>
          </a:p>
        </p:txBody>
      </p:sp>
      <p:sp>
        <p:nvSpPr>
          <p:cNvPr id="4" name="Contenidor de número de diapositiva 3">
            <a:extLst>
              <a:ext uri="{FF2B5EF4-FFF2-40B4-BE49-F238E27FC236}">
                <a16:creationId xmlns:a16="http://schemas.microsoft.com/office/drawing/2014/main" id="{93A759F6-44CB-62A6-75E9-D2054C90F360}"/>
              </a:ext>
            </a:extLst>
          </p:cNvPr>
          <p:cNvSpPr>
            <a:spLocks noGrp="1"/>
          </p:cNvSpPr>
          <p:nvPr>
            <p:ph type="sldNum" sz="quarter" idx="12"/>
          </p:nvPr>
        </p:nvSpPr>
        <p:spPr/>
        <p:txBody>
          <a:bodyPr/>
          <a:lstStyle/>
          <a:p>
            <a:fld id="{5336F0B7-EF37-4B31-BA1E-D2B9204CDF2B}" type="slidenum">
              <a:rPr lang="ca-ES" noProof="0" smtClean="0"/>
              <a:pPr/>
              <a:t>38</a:t>
            </a:fld>
            <a:endParaRPr lang="ca-ES" noProof="0" dirty="0"/>
          </a:p>
        </p:txBody>
      </p:sp>
      <p:sp>
        <p:nvSpPr>
          <p:cNvPr id="9" name="object 15">
            <a:extLst>
              <a:ext uri="{FF2B5EF4-FFF2-40B4-BE49-F238E27FC236}">
                <a16:creationId xmlns:a16="http://schemas.microsoft.com/office/drawing/2014/main" id="{19F61B67-9A0A-FC96-FE5F-8024A2372D43}"/>
              </a:ext>
            </a:extLst>
          </p:cNvPr>
          <p:cNvSpPr txBox="1"/>
          <p:nvPr/>
        </p:nvSpPr>
        <p:spPr>
          <a:xfrm>
            <a:off x="5131131" y="5693002"/>
            <a:ext cx="3239135" cy="227626"/>
          </a:xfrm>
          <a:prstGeom prst="rect">
            <a:avLst/>
          </a:prstGeom>
        </p:spPr>
        <p:txBody>
          <a:bodyPr vert="horz" wrap="square" lIns="0" tIns="12065" rIns="0" bIns="0" rtlCol="0">
            <a:spAutoFit/>
          </a:bodyPr>
          <a:lstStyle/>
          <a:p>
            <a:pPr marL="12700">
              <a:lnSpc>
                <a:spcPct val="100000"/>
              </a:lnSpc>
              <a:spcBef>
                <a:spcPts val="95"/>
              </a:spcBef>
            </a:pPr>
            <a:r>
              <a:rPr sz="1400" i="1" spc="-15" dirty="0">
                <a:latin typeface="Source Sans Pro" panose="020B0503030403020204" pitchFamily="34" charset="0"/>
                <a:ea typeface="Source Sans Pro" panose="020B0503030403020204" pitchFamily="34" charset="0"/>
                <a:cs typeface="Calibri"/>
              </a:rPr>
              <a:t>Roadmap</a:t>
            </a:r>
            <a:r>
              <a:rPr sz="1400" i="1" spc="50" dirty="0">
                <a:latin typeface="Source Sans Pro" panose="020B0503030403020204" pitchFamily="34" charset="0"/>
                <a:ea typeface="Source Sans Pro" panose="020B0503030403020204" pitchFamily="34" charset="0"/>
                <a:cs typeface="Calibri"/>
              </a:rPr>
              <a:t> </a:t>
            </a:r>
            <a:r>
              <a:rPr lang="es-ES" sz="1400" i="1" spc="-10" dirty="0">
                <a:latin typeface="Source Sans Pro" panose="020B0503030403020204" pitchFamily="34" charset="0"/>
                <a:ea typeface="Source Sans Pro" panose="020B0503030403020204" pitchFamily="34" charset="0"/>
                <a:cs typeface="Calibri"/>
              </a:rPr>
              <a:t>LEZ</a:t>
            </a:r>
            <a:r>
              <a:rPr sz="1400" i="1" spc="30" dirty="0">
                <a:latin typeface="Source Sans Pro" panose="020B0503030403020204" pitchFamily="34" charset="0"/>
                <a:ea typeface="Source Sans Pro" panose="020B0503030403020204" pitchFamily="34" charset="0"/>
                <a:cs typeface="Calibri"/>
              </a:rPr>
              <a:t> </a:t>
            </a:r>
            <a:r>
              <a:rPr sz="1400" i="1" spc="-10" dirty="0">
                <a:latin typeface="Source Sans Pro" panose="020B0503030403020204" pitchFamily="34" charset="0"/>
                <a:ea typeface="Source Sans Pro" panose="020B0503030403020204" pitchFamily="34" charset="0"/>
                <a:cs typeface="Calibri"/>
              </a:rPr>
              <a:t>2020</a:t>
            </a:r>
            <a:r>
              <a:rPr sz="1400" i="1" spc="25" dirty="0">
                <a:latin typeface="Source Sans Pro" panose="020B0503030403020204" pitchFamily="34" charset="0"/>
                <a:ea typeface="Source Sans Pro" panose="020B0503030403020204" pitchFamily="34" charset="0"/>
                <a:cs typeface="Calibri"/>
              </a:rPr>
              <a:t> </a:t>
            </a:r>
            <a:r>
              <a:rPr sz="1400" i="1" spc="-5" dirty="0">
                <a:latin typeface="Source Sans Pro" panose="020B0503030403020204" pitchFamily="34" charset="0"/>
                <a:ea typeface="Source Sans Pro" panose="020B0503030403020204" pitchFamily="34" charset="0"/>
                <a:cs typeface="Calibri"/>
              </a:rPr>
              <a:t>–</a:t>
            </a:r>
            <a:r>
              <a:rPr sz="1400" i="1" spc="5" dirty="0">
                <a:latin typeface="Source Sans Pro" panose="020B0503030403020204" pitchFamily="34" charset="0"/>
                <a:ea typeface="Source Sans Pro" panose="020B0503030403020204" pitchFamily="34" charset="0"/>
                <a:cs typeface="Calibri"/>
              </a:rPr>
              <a:t> </a:t>
            </a:r>
            <a:r>
              <a:rPr sz="1400" i="1" spc="-10" dirty="0">
                <a:latin typeface="Source Sans Pro" panose="020B0503030403020204" pitchFamily="34" charset="0"/>
                <a:ea typeface="Source Sans Pro" panose="020B0503030403020204" pitchFamily="34" charset="0"/>
                <a:cs typeface="Calibri"/>
              </a:rPr>
              <a:t>2030</a:t>
            </a:r>
            <a:r>
              <a:rPr lang="es-ES" sz="1400" i="1" spc="-10" dirty="0">
                <a:latin typeface="Source Sans Pro" panose="020B0503030403020204" pitchFamily="34" charset="0"/>
                <a:ea typeface="Source Sans Pro" panose="020B0503030403020204" pitchFamily="34" charset="0"/>
                <a:cs typeface="Calibri"/>
              </a:rPr>
              <a:t> </a:t>
            </a:r>
            <a:r>
              <a:rPr sz="1400" i="1" spc="-10" dirty="0">
                <a:latin typeface="Source Sans Pro" panose="020B0503030403020204" pitchFamily="34" charset="0"/>
                <a:ea typeface="Source Sans Pro" panose="020B0503030403020204" pitchFamily="34" charset="0"/>
                <a:cs typeface="Calibri"/>
              </a:rPr>
              <a:t>Amsterdam</a:t>
            </a:r>
            <a:endParaRPr sz="1400" dirty="0">
              <a:latin typeface="Source Sans Pro" panose="020B0503030403020204" pitchFamily="34" charset="0"/>
              <a:ea typeface="Source Sans Pro" panose="020B0503030403020204" pitchFamily="34" charset="0"/>
              <a:cs typeface="Calibri"/>
            </a:endParaRPr>
          </a:p>
        </p:txBody>
      </p:sp>
      <p:grpSp>
        <p:nvGrpSpPr>
          <p:cNvPr id="12" name="Group 2">
            <a:extLst>
              <a:ext uri="{FF2B5EF4-FFF2-40B4-BE49-F238E27FC236}">
                <a16:creationId xmlns:a16="http://schemas.microsoft.com/office/drawing/2014/main" id="{3522C629-74E5-65F5-F0DA-336C4AADD1CE}"/>
              </a:ext>
            </a:extLst>
          </p:cNvPr>
          <p:cNvGrpSpPr/>
          <p:nvPr/>
        </p:nvGrpSpPr>
        <p:grpSpPr>
          <a:xfrm>
            <a:off x="308925" y="6400805"/>
            <a:ext cx="5124466" cy="365922"/>
            <a:chOff x="277404" y="6222365"/>
            <a:chExt cx="7557511" cy="539657"/>
          </a:xfrm>
        </p:grpSpPr>
        <p:pic>
          <p:nvPicPr>
            <p:cNvPr id="13" name="image4.png">
              <a:extLst>
                <a:ext uri="{FF2B5EF4-FFF2-40B4-BE49-F238E27FC236}">
                  <a16:creationId xmlns:a16="http://schemas.microsoft.com/office/drawing/2014/main" id="{69D325EF-7962-7939-3E89-006244C56795}"/>
                </a:ext>
              </a:extLst>
            </p:cNvPr>
            <p:cNvPicPr/>
            <p:nvPr/>
          </p:nvPicPr>
          <p:blipFill>
            <a:blip r:embed="rId2"/>
            <a:srcRect/>
            <a:stretch>
              <a:fillRect/>
            </a:stretch>
          </p:blipFill>
          <p:spPr>
            <a:xfrm>
              <a:off x="1373258" y="6222365"/>
              <a:ext cx="6461657" cy="499110"/>
            </a:xfrm>
            <a:prstGeom prst="rect">
              <a:avLst/>
            </a:prstGeom>
          </p:spPr>
        </p:pic>
        <p:pic>
          <p:nvPicPr>
            <p:cNvPr id="14" name="image1.png" descr="A picture containing company name&#10;&#10;Description automatically generated">
              <a:extLst>
                <a:ext uri="{FF2B5EF4-FFF2-40B4-BE49-F238E27FC236}">
                  <a16:creationId xmlns:a16="http://schemas.microsoft.com/office/drawing/2014/main" id="{EBFB4ADC-F393-C773-2FFD-695EDBE6C3A1}"/>
                </a:ext>
              </a:extLst>
            </p:cNvPr>
            <p:cNvPicPr/>
            <p:nvPr/>
          </p:nvPicPr>
          <p:blipFill>
            <a:blip r:embed="rId3"/>
            <a:srcRect/>
            <a:stretch>
              <a:fillRect/>
            </a:stretch>
          </p:blipFill>
          <p:spPr>
            <a:xfrm>
              <a:off x="277404" y="6262913"/>
              <a:ext cx="850163" cy="499109"/>
            </a:xfrm>
            <a:prstGeom prst="rect">
              <a:avLst/>
            </a:prstGeom>
          </p:spPr>
        </p:pic>
      </p:grpSp>
      <p:sp>
        <p:nvSpPr>
          <p:cNvPr id="17" name="QuadreDeText 16">
            <a:extLst>
              <a:ext uri="{FF2B5EF4-FFF2-40B4-BE49-F238E27FC236}">
                <a16:creationId xmlns:a16="http://schemas.microsoft.com/office/drawing/2014/main" id="{555565C6-7999-A4F2-C75F-DAC6607717FA}"/>
              </a:ext>
            </a:extLst>
          </p:cNvPr>
          <p:cNvSpPr txBox="1"/>
          <p:nvPr/>
        </p:nvSpPr>
        <p:spPr>
          <a:xfrm>
            <a:off x="340491" y="2014647"/>
            <a:ext cx="4485597" cy="3416320"/>
          </a:xfrm>
          <a:prstGeom prst="rect">
            <a:avLst/>
          </a:prstGeom>
          <a:noFill/>
        </p:spPr>
        <p:txBody>
          <a:bodyPr wrap="square" rtlCol="0">
            <a:spAutoFit/>
          </a:bodyPr>
          <a:lstStyle/>
          <a:p>
            <a:r>
              <a:rPr lang="en-US" dirty="0"/>
              <a:t>The LEZ must be integrated into the framework of the sustainable mobility policies of municipalities, metropolitan areas and regions.</a:t>
            </a:r>
          </a:p>
          <a:p>
            <a:endParaRPr lang="en-US" dirty="0"/>
          </a:p>
          <a:p>
            <a:r>
              <a:rPr lang="en-US" dirty="0"/>
              <a:t>A LEZ agenda allows for a progressive evolution from access control zones to zero emission zones.</a:t>
            </a:r>
          </a:p>
          <a:p>
            <a:endParaRPr lang="en-US" dirty="0"/>
          </a:p>
          <a:p>
            <a:r>
              <a:rPr lang="en-US" dirty="0"/>
              <a:t>Cities such as London, Brussels or Amsterdam have established a timetable of progressive restrictions until 2030 or 2050.</a:t>
            </a:r>
            <a:endParaRPr lang="es-ES" dirty="0"/>
          </a:p>
        </p:txBody>
      </p:sp>
      <p:pic>
        <p:nvPicPr>
          <p:cNvPr id="18" name="Imatge 17">
            <a:extLst>
              <a:ext uri="{FF2B5EF4-FFF2-40B4-BE49-F238E27FC236}">
                <a16:creationId xmlns:a16="http://schemas.microsoft.com/office/drawing/2014/main" id="{8F1A525F-6DD5-37DB-B8E7-D06F8090F62A}"/>
              </a:ext>
            </a:extLst>
          </p:cNvPr>
          <p:cNvPicPr>
            <a:picLocks noChangeAspect="1"/>
          </p:cNvPicPr>
          <p:nvPr/>
        </p:nvPicPr>
        <p:blipFill>
          <a:blip r:embed="rId4"/>
          <a:stretch>
            <a:fillRect/>
          </a:stretch>
        </p:blipFill>
        <p:spPr>
          <a:xfrm>
            <a:off x="4700693" y="1962824"/>
            <a:ext cx="4320000" cy="3605311"/>
          </a:xfrm>
          <a:prstGeom prst="rect">
            <a:avLst/>
          </a:prstGeom>
        </p:spPr>
      </p:pic>
    </p:spTree>
    <p:extLst>
      <p:ext uri="{BB962C8B-B14F-4D97-AF65-F5344CB8AC3E}">
        <p14:creationId xmlns:p14="http://schemas.microsoft.com/office/powerpoint/2010/main" val="5377119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pic>
        <p:nvPicPr>
          <p:cNvPr id="196" name="Google Shape;196;p15"/>
          <p:cNvPicPr preferRelativeResize="0"/>
          <p:nvPr/>
        </p:nvPicPr>
        <p:blipFill rotWithShape="1">
          <a:blip r:embed="rId3">
            <a:alphaModFix/>
          </a:blip>
          <a:srcRect/>
          <a:stretch/>
        </p:blipFill>
        <p:spPr>
          <a:xfrm>
            <a:off x="6362738" y="5674660"/>
            <a:ext cx="2117874" cy="428662"/>
          </a:xfrm>
          <a:prstGeom prst="rect">
            <a:avLst/>
          </a:prstGeom>
          <a:noFill/>
          <a:ln>
            <a:noFill/>
          </a:ln>
        </p:spPr>
      </p:pic>
      <p:grpSp>
        <p:nvGrpSpPr>
          <p:cNvPr id="197" name="Google Shape;197;p15"/>
          <p:cNvGrpSpPr/>
          <p:nvPr/>
        </p:nvGrpSpPr>
        <p:grpSpPr>
          <a:xfrm>
            <a:off x="5000131" y="5223025"/>
            <a:ext cx="3480481" cy="1377221"/>
            <a:chOff x="5000131" y="5223025"/>
            <a:chExt cx="3480481" cy="1377221"/>
          </a:xfrm>
        </p:grpSpPr>
        <p:sp>
          <p:nvSpPr>
            <p:cNvPr id="198" name="Google Shape;198;p15"/>
            <p:cNvSpPr/>
            <p:nvPr/>
          </p:nvSpPr>
          <p:spPr>
            <a:xfrm>
              <a:off x="5000131" y="5223025"/>
              <a:ext cx="1987788" cy="30777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ca-ES" sz="1400" b="1" i="0" u="none" strike="noStrike" kern="0" cap="none" spc="0" normalizeH="0" baseline="0" noProof="0">
                  <a:ln>
                    <a:noFill/>
                  </a:ln>
                  <a:solidFill>
                    <a:srgbClr val="A5A5A5"/>
                  </a:solidFill>
                  <a:effectLst/>
                  <a:uLnTx/>
                  <a:uFillTx/>
                  <a:latin typeface="Arial"/>
                  <a:ea typeface="Arial"/>
                  <a:cs typeface="Arial"/>
                  <a:sym typeface="Arial"/>
                </a:rPr>
                <a:t>A research group of:</a:t>
              </a: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199" name="Google Shape;199;p15"/>
            <p:cNvPicPr preferRelativeResize="0"/>
            <p:nvPr/>
          </p:nvPicPr>
          <p:blipFill rotWithShape="1">
            <a:blip r:embed="rId4">
              <a:alphaModFix/>
            </a:blip>
            <a:srcRect/>
            <a:stretch/>
          </p:blipFill>
          <p:spPr>
            <a:xfrm>
              <a:off x="6362738" y="5674659"/>
              <a:ext cx="2117874" cy="925587"/>
            </a:xfrm>
            <a:prstGeom prst="rect">
              <a:avLst/>
            </a:prstGeom>
            <a:noFill/>
            <a:ln>
              <a:noFill/>
            </a:ln>
          </p:spPr>
        </p:pic>
      </p:grpSp>
      <p:sp>
        <p:nvSpPr>
          <p:cNvPr id="3" name="Google Shape;140;g249444569ca_0_0">
            <a:extLst>
              <a:ext uri="{FF2B5EF4-FFF2-40B4-BE49-F238E27FC236}">
                <a16:creationId xmlns:a16="http://schemas.microsoft.com/office/drawing/2014/main" id="{E884A68D-3177-29A4-636F-995CE1B77193}"/>
              </a:ext>
            </a:extLst>
          </p:cNvPr>
          <p:cNvSpPr txBox="1">
            <a:spLocks/>
          </p:cNvSpPr>
          <p:nvPr/>
        </p:nvSpPr>
        <p:spPr>
          <a:xfrm>
            <a:off x="454698" y="3821834"/>
            <a:ext cx="5177475" cy="1015622"/>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F07F0A"/>
              </a:buClr>
              <a:buSzPts val="2800"/>
              <a:buFont typeface="Arial"/>
              <a:buNone/>
              <a:tabLst/>
              <a:defRPr/>
            </a:pPr>
            <a:r>
              <a:rPr kumimoji="0" lang="ca-ES" sz="2000" b="0" i="0" u="none" strike="noStrike" kern="0" cap="none" spc="0" normalizeH="0" baseline="0" noProof="0" dirty="0" err="1">
                <a:ln>
                  <a:noFill/>
                </a:ln>
                <a:solidFill>
                  <a:srgbClr val="000000"/>
                </a:solidFill>
                <a:effectLst/>
                <a:uLnTx/>
                <a:uFillTx/>
                <a:latin typeface="Arial"/>
                <a:cs typeface="Arial"/>
                <a:sym typeface="Arial"/>
              </a:rPr>
              <a:t>Thank</a:t>
            </a:r>
            <a:r>
              <a:rPr kumimoji="0" lang="ca-ES" sz="2000" b="0" i="0" u="none" strike="noStrike" kern="0" cap="none" spc="0" normalizeH="0" baseline="0" noProof="0" dirty="0">
                <a:ln>
                  <a:noFill/>
                </a:ln>
                <a:solidFill>
                  <a:srgbClr val="000000"/>
                </a:solidFill>
                <a:effectLst/>
                <a:uLnTx/>
                <a:uFillTx/>
                <a:latin typeface="Arial"/>
                <a:cs typeface="Arial"/>
                <a:sym typeface="Arial"/>
              </a:rPr>
              <a:t> </a:t>
            </a:r>
            <a:r>
              <a:rPr kumimoji="0" lang="ca-ES" sz="2000" b="0" i="0" u="none" strike="noStrike" kern="0" cap="none" spc="0" normalizeH="0" baseline="0" noProof="0" dirty="0" err="1">
                <a:ln>
                  <a:noFill/>
                </a:ln>
                <a:solidFill>
                  <a:srgbClr val="000000"/>
                </a:solidFill>
                <a:effectLst/>
                <a:uLnTx/>
                <a:uFillTx/>
                <a:latin typeface="Arial"/>
                <a:cs typeface="Arial"/>
                <a:sym typeface="Arial"/>
              </a:rPr>
              <a:t>you</a:t>
            </a:r>
            <a:r>
              <a:rPr kumimoji="0" lang="ca-ES" sz="2000" b="0" i="0" u="none" strike="noStrike" kern="0" cap="none" spc="0" normalizeH="0" baseline="0" noProof="0" dirty="0">
                <a:ln>
                  <a:noFill/>
                </a:ln>
                <a:solidFill>
                  <a:srgbClr val="000000"/>
                </a:solidFill>
                <a:effectLst/>
                <a:uLnTx/>
                <a:uFillTx/>
                <a:latin typeface="Arial"/>
                <a:cs typeface="Arial"/>
                <a:sym typeface="Arial"/>
              </a:rPr>
              <a:t>! </a:t>
            </a:r>
          </a:p>
          <a:p>
            <a:pPr marL="0" marR="0" lvl="0" indent="0" algn="l" defTabSz="914400" rtl="0" eaLnBrk="1" fontAlgn="auto" latinLnBrk="0" hangingPunct="1">
              <a:lnSpc>
                <a:spcPct val="100000"/>
              </a:lnSpc>
              <a:spcBef>
                <a:spcPts val="0"/>
              </a:spcBef>
              <a:spcAft>
                <a:spcPts val="0"/>
              </a:spcAft>
              <a:buClr>
                <a:srgbClr val="F07F0A"/>
              </a:buClr>
              <a:buSzPts val="2800"/>
              <a:buFont typeface="Arial"/>
              <a:buNone/>
              <a:tabLst/>
              <a:defRPr/>
            </a:pPr>
            <a:r>
              <a:rPr kumimoji="0" lang="ca-ES" sz="2000" b="0" i="0" u="none" strike="noStrike" kern="0" cap="none" spc="0" normalizeH="0" baseline="0" noProof="0" dirty="0">
                <a:ln>
                  <a:noFill/>
                </a:ln>
                <a:solidFill>
                  <a:srgbClr val="000000"/>
                </a:solidFill>
                <a:effectLst/>
                <a:uLnTx/>
                <a:uFillTx/>
                <a:latin typeface="Arial"/>
                <a:cs typeface="Arial"/>
                <a:sym typeface="Arial"/>
              </a:rPr>
              <a:t>Paco </a:t>
            </a:r>
            <a:r>
              <a:rPr kumimoji="0" lang="ca-ES" sz="2000" b="0" i="0" u="none" strike="noStrike" kern="0" cap="none" spc="0" normalizeH="0" baseline="0" noProof="0" dirty="0" err="1">
                <a:ln>
                  <a:noFill/>
                </a:ln>
                <a:solidFill>
                  <a:srgbClr val="000000"/>
                </a:solidFill>
                <a:effectLst/>
                <a:uLnTx/>
                <a:uFillTx/>
                <a:latin typeface="Arial"/>
                <a:cs typeface="Arial"/>
                <a:sym typeface="Arial"/>
              </a:rPr>
              <a:t>Gasparín</a:t>
            </a:r>
            <a:r>
              <a:rPr kumimoji="0" lang="ca-ES" sz="2000" b="0" i="0" u="none" strike="noStrike" kern="0" cap="none" spc="0" normalizeH="0" baseline="0" noProof="0" dirty="0">
                <a:ln>
                  <a:noFill/>
                </a:ln>
                <a:solidFill>
                  <a:srgbClr val="000000"/>
                </a:solidFill>
                <a:effectLst/>
                <a:uLnTx/>
                <a:uFillTx/>
                <a:latin typeface="Arial"/>
                <a:cs typeface="Arial"/>
                <a:sym typeface="Arial"/>
              </a:rPr>
              <a:t> </a:t>
            </a:r>
            <a:r>
              <a:rPr kumimoji="0" lang="ca-ES" sz="2000" b="0" i="0" u="none" strike="noStrike" kern="0" cap="none" spc="0" normalizeH="0" baseline="0" noProof="0" dirty="0">
                <a:ln>
                  <a:noFill/>
                </a:ln>
                <a:solidFill>
                  <a:srgbClr val="000000"/>
                </a:solidFill>
                <a:effectLst/>
                <a:uLnTx/>
                <a:uFillTx/>
                <a:sym typeface="Arial"/>
                <a:hlinkClick r:id="rId5"/>
              </a:rPr>
              <a:t>f</a:t>
            </a:r>
            <a:r>
              <a:rPr lang="ca-ES" sz="2000" kern="0" dirty="0" err="1">
                <a:hlinkClick r:id="rId5"/>
              </a:rPr>
              <a:t>rancesc.gasparin</a:t>
            </a:r>
            <a:r>
              <a:rPr kumimoji="0" lang="ca-ES" sz="2000" b="0" i="0" u="none" strike="noStrike" kern="0" cap="none" spc="0" normalizeH="0" baseline="0" noProof="0" dirty="0">
                <a:ln>
                  <a:noFill/>
                </a:ln>
                <a:solidFill>
                  <a:srgbClr val="000000"/>
                </a:solidFill>
                <a:effectLst/>
                <a:uLnTx/>
                <a:uFillTx/>
                <a:sym typeface="Arial"/>
                <a:hlinkClick r:id="rId5"/>
              </a:rPr>
              <a:t>@upc.edu</a:t>
            </a:r>
            <a:endParaRPr kumimoji="0" lang="ca-ES" sz="20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F07F0A"/>
              </a:buClr>
              <a:buSzPts val="2800"/>
              <a:buFont typeface="Arial"/>
              <a:buNone/>
              <a:tabLst/>
              <a:defRPr/>
            </a:pPr>
            <a:r>
              <a:rPr lang="ca-ES" sz="2000" kern="0" dirty="0"/>
              <a:t>Sergi Saurí </a:t>
            </a:r>
            <a:r>
              <a:rPr lang="ca-ES" sz="2000" kern="0" dirty="0">
                <a:hlinkClick r:id="rId6"/>
              </a:rPr>
              <a:t>sergi.sauri@upc.edu</a:t>
            </a:r>
            <a:r>
              <a:rPr lang="ca-ES" sz="2000" kern="0" dirty="0"/>
              <a:t> </a:t>
            </a:r>
            <a:r>
              <a:rPr kumimoji="0" lang="ca-ES" sz="2000" b="0" i="0" u="none" strike="noStrike" kern="0" cap="none" spc="0" normalizeH="0" baseline="0" noProof="0" dirty="0">
                <a:ln>
                  <a:noFill/>
                </a:ln>
                <a:solidFill>
                  <a:srgbClr val="000000"/>
                </a:solidFill>
                <a:effectLst/>
                <a:uLnTx/>
                <a:uFillTx/>
                <a:latin typeface="Arial"/>
                <a:cs typeface="Arial"/>
                <a:sym typeface="Arial"/>
              </a:rPr>
              <a:t> </a:t>
            </a:r>
          </a:p>
        </p:txBody>
      </p:sp>
      <p:pic>
        <p:nvPicPr>
          <p:cNvPr id="5" name="image1.png" descr="A picture containing company name&#10;&#10;Description automatically generated">
            <a:extLst>
              <a:ext uri="{FF2B5EF4-FFF2-40B4-BE49-F238E27FC236}">
                <a16:creationId xmlns:a16="http://schemas.microsoft.com/office/drawing/2014/main" id="{CBE3D997-B3C2-5BA8-DA80-C98771105FE5}"/>
              </a:ext>
            </a:extLst>
          </p:cNvPr>
          <p:cNvPicPr/>
          <p:nvPr/>
        </p:nvPicPr>
        <p:blipFill>
          <a:blip r:embed="rId7"/>
          <a:srcRect/>
          <a:stretch>
            <a:fillRect/>
          </a:stretch>
        </p:blipFill>
        <p:spPr>
          <a:xfrm>
            <a:off x="3541719" y="1378921"/>
            <a:ext cx="1818072" cy="1067345"/>
          </a:xfrm>
          <a:prstGeom prst="rect">
            <a:avLst/>
          </a:prstGeom>
        </p:spPr>
      </p:pic>
      <p:pic>
        <p:nvPicPr>
          <p:cNvPr id="6" name="image4.png">
            <a:extLst>
              <a:ext uri="{FF2B5EF4-FFF2-40B4-BE49-F238E27FC236}">
                <a16:creationId xmlns:a16="http://schemas.microsoft.com/office/drawing/2014/main" id="{F18C2A35-5ACA-8E43-1E28-B4B7904EB23E}"/>
              </a:ext>
            </a:extLst>
          </p:cNvPr>
          <p:cNvPicPr/>
          <p:nvPr/>
        </p:nvPicPr>
        <p:blipFill>
          <a:blip r:embed="rId8"/>
          <a:srcRect/>
          <a:stretch>
            <a:fillRect/>
          </a:stretch>
        </p:blipFill>
        <p:spPr>
          <a:xfrm>
            <a:off x="0" y="74873"/>
            <a:ext cx="6497788" cy="50190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ol 1"/>
          <p:cNvSpPr>
            <a:spLocks noGrp="1"/>
          </p:cNvSpPr>
          <p:nvPr>
            <p:ph type="title"/>
          </p:nvPr>
        </p:nvSpPr>
        <p:spPr>
          <a:xfrm>
            <a:off x="456670" y="1513141"/>
            <a:ext cx="5085183" cy="1443912"/>
          </a:xfrm>
        </p:spPr>
        <p:txBody>
          <a:bodyPr>
            <a:normAutofit/>
          </a:bodyPr>
          <a:lstStyle/>
          <a:p>
            <a:pPr marL="0" indent="0">
              <a:buNone/>
            </a:pPr>
            <a:r>
              <a:rPr lang="en-US" dirty="0"/>
              <a:t>1. Traffic light control</a:t>
            </a:r>
          </a:p>
        </p:txBody>
      </p:sp>
      <p:sp>
        <p:nvSpPr>
          <p:cNvPr id="3" name="Contenidor de contingut 2"/>
          <p:cNvSpPr>
            <a:spLocks noGrp="1"/>
          </p:cNvSpPr>
          <p:nvPr>
            <p:ph idx="1"/>
          </p:nvPr>
        </p:nvSpPr>
        <p:spPr/>
        <p:txBody>
          <a:bodyPr/>
          <a:lstStyle/>
          <a:p>
            <a:endParaRPr lang="es-ES"/>
          </a:p>
        </p:txBody>
      </p:sp>
      <p:sp>
        <p:nvSpPr>
          <p:cNvPr id="4" name="Contenidor de text 3"/>
          <p:cNvSpPr>
            <a:spLocks noGrp="1"/>
          </p:cNvSpPr>
          <p:nvPr>
            <p:ph type="body" sz="quarter" idx="13"/>
          </p:nvPr>
        </p:nvSpPr>
        <p:spPr/>
        <p:txBody>
          <a:bodyPr/>
          <a:lstStyle/>
          <a:p>
            <a:endParaRPr lang="es-ES"/>
          </a:p>
        </p:txBody>
      </p:sp>
      <p:sp>
        <p:nvSpPr>
          <p:cNvPr id="5" name="Contenidor de número de diapositiva 4"/>
          <p:cNvSpPr>
            <a:spLocks noGrp="1"/>
          </p:cNvSpPr>
          <p:nvPr>
            <p:ph type="sldNum" sz="quarter" idx="12"/>
          </p:nvPr>
        </p:nvSpPr>
        <p:spPr/>
        <p:txBody>
          <a:bodyPr/>
          <a:lstStyle/>
          <a:p>
            <a:fld id="{5336F0B7-EF37-4B31-BA1E-D2B9204CDF2B}" type="slidenum">
              <a:rPr lang="ca-ES" noProof="0" smtClean="0"/>
              <a:pPr/>
              <a:t>4</a:t>
            </a:fld>
            <a:endParaRPr lang="ca-ES" noProof="0" dirty="0"/>
          </a:p>
        </p:txBody>
      </p:sp>
      <p:grpSp>
        <p:nvGrpSpPr>
          <p:cNvPr id="6" name="Group 5">
            <a:extLst>
              <a:ext uri="{FF2B5EF4-FFF2-40B4-BE49-F238E27FC236}">
                <a16:creationId xmlns:a16="http://schemas.microsoft.com/office/drawing/2014/main" id="{2F6C0418-827A-8168-144B-1E16054BA18E}"/>
              </a:ext>
            </a:extLst>
          </p:cNvPr>
          <p:cNvGrpSpPr/>
          <p:nvPr/>
        </p:nvGrpSpPr>
        <p:grpSpPr>
          <a:xfrm>
            <a:off x="308925" y="6400805"/>
            <a:ext cx="5124466" cy="365922"/>
            <a:chOff x="277404" y="6222365"/>
            <a:chExt cx="7557511" cy="539657"/>
          </a:xfrm>
        </p:grpSpPr>
        <p:pic>
          <p:nvPicPr>
            <p:cNvPr id="7" name="image4.png">
              <a:extLst>
                <a:ext uri="{FF2B5EF4-FFF2-40B4-BE49-F238E27FC236}">
                  <a16:creationId xmlns:a16="http://schemas.microsoft.com/office/drawing/2014/main" id="{ADDFFA8A-F5FE-2BED-571F-186B44128DB1}"/>
                </a:ext>
              </a:extLst>
            </p:cNvPr>
            <p:cNvPicPr/>
            <p:nvPr/>
          </p:nvPicPr>
          <p:blipFill>
            <a:blip r:embed="rId2"/>
            <a:srcRect/>
            <a:stretch>
              <a:fillRect/>
            </a:stretch>
          </p:blipFill>
          <p:spPr>
            <a:xfrm>
              <a:off x="1373258" y="6222365"/>
              <a:ext cx="6461657" cy="499110"/>
            </a:xfrm>
            <a:prstGeom prst="rect">
              <a:avLst/>
            </a:prstGeom>
          </p:spPr>
        </p:pic>
        <p:pic>
          <p:nvPicPr>
            <p:cNvPr id="8" name="image1.png" descr="A picture containing company name&#10;&#10;Description automatically generated">
              <a:extLst>
                <a:ext uri="{FF2B5EF4-FFF2-40B4-BE49-F238E27FC236}">
                  <a16:creationId xmlns:a16="http://schemas.microsoft.com/office/drawing/2014/main" id="{20117CC1-DB1A-522A-DB57-50BB14C2530D}"/>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24695652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5511D-6124-400B-8004-FDE7F6264A0A}"/>
              </a:ext>
            </a:extLst>
          </p:cNvPr>
          <p:cNvSpPr>
            <a:spLocks noGrp="1"/>
          </p:cNvSpPr>
          <p:nvPr>
            <p:ph type="title"/>
          </p:nvPr>
        </p:nvSpPr>
        <p:spPr/>
        <p:txBody>
          <a:bodyPr>
            <a:normAutofit/>
          </a:bodyPr>
          <a:lstStyle/>
          <a:p>
            <a:r>
              <a:rPr lang="ca-ES" sz="2000" dirty="0" err="1"/>
              <a:t>The</a:t>
            </a:r>
            <a:r>
              <a:rPr lang="ca-ES" sz="2000" dirty="0"/>
              <a:t> </a:t>
            </a:r>
            <a:r>
              <a:rPr lang="ca-ES" sz="2000" dirty="0" err="1"/>
              <a:t>traffic</a:t>
            </a:r>
            <a:r>
              <a:rPr lang="ca-ES" sz="2000" dirty="0"/>
              <a:t> </a:t>
            </a:r>
            <a:r>
              <a:rPr lang="ca-ES" sz="2000" dirty="0" err="1"/>
              <a:t>regulator</a:t>
            </a:r>
            <a:endParaRPr lang="en-GB" sz="2000" dirty="0"/>
          </a:p>
        </p:txBody>
      </p:sp>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5</a:t>
            </a:fld>
            <a:endParaRPr lang="ca-ES" noProof="0" dirty="0"/>
          </a:p>
        </p:txBody>
      </p:sp>
      <p:sp>
        <p:nvSpPr>
          <p:cNvPr id="5" name="Text Placeholder 4">
            <a:extLst>
              <a:ext uri="{FF2B5EF4-FFF2-40B4-BE49-F238E27FC236}">
                <a16:creationId xmlns:a16="http://schemas.microsoft.com/office/drawing/2014/main" id="{FC5F8A6E-CC80-46A7-B02E-A05DAA744E2C}"/>
              </a:ext>
            </a:extLst>
          </p:cNvPr>
          <p:cNvSpPr>
            <a:spLocks noGrp="1"/>
          </p:cNvSpPr>
          <p:nvPr>
            <p:ph type="body" sz="quarter" idx="21"/>
          </p:nvPr>
        </p:nvSpPr>
        <p:spPr/>
        <p:txBody>
          <a:bodyPr/>
          <a:lstStyle/>
          <a:p>
            <a:endParaRPr lang="en-GB"/>
          </a:p>
        </p:txBody>
      </p:sp>
      <p:sp>
        <p:nvSpPr>
          <p:cNvPr id="6" name="Rectangle 5"/>
          <p:cNvSpPr/>
          <p:nvPr/>
        </p:nvSpPr>
        <p:spPr>
          <a:xfrm>
            <a:off x="487616" y="1538941"/>
            <a:ext cx="7972425" cy="923330"/>
          </a:xfrm>
          <a:prstGeom prst="rect">
            <a:avLst/>
          </a:prstGeom>
        </p:spPr>
        <p:txBody>
          <a:bodyPr wrap="square">
            <a:spAutoFit/>
          </a:bodyPr>
          <a:lstStyle/>
          <a:p>
            <a:pPr algn="just" fontAlgn="base"/>
            <a:r>
              <a:rPr lang="en-US" dirty="0">
                <a:latin typeface="Source Sans Pro" panose="020B0503030403020204" pitchFamily="34" charset="0"/>
                <a:ea typeface="Source Sans Pro" panose="020B0503030403020204" pitchFamily="34" charset="0"/>
              </a:rPr>
              <a:t>The basic element for automated intervention in urban traffic is the traffic controller, or regulator. This equipment senses lanes, acts on traffic by means of light signals (groups) and regulates flows following cyclical programs (usually).</a:t>
            </a:r>
            <a:endParaRPr lang="es-ES" dirty="0">
              <a:latin typeface="Source Sans Pro" panose="020B0503030403020204" pitchFamily="34" charset="0"/>
              <a:ea typeface="Source Sans Pro" panose="020B0503030403020204" pitchFamily="34" charset="0"/>
            </a:endParaRPr>
          </a:p>
        </p:txBody>
      </p:sp>
      <p:sp>
        <p:nvSpPr>
          <p:cNvPr id="3" name="Rectangle 2"/>
          <p:cNvSpPr/>
          <p:nvPr/>
        </p:nvSpPr>
        <p:spPr>
          <a:xfrm>
            <a:off x="628125" y="3250971"/>
            <a:ext cx="2382417" cy="583664"/>
          </a:xfrm>
          <a:prstGeom prst="rect">
            <a:avLst/>
          </a:prstGeom>
          <a:solidFill>
            <a:schemeClr val="accent6">
              <a:lumMod val="75000"/>
            </a:schemeClr>
          </a:solidFill>
          <a:ln>
            <a:solidFill>
              <a:schemeClr val="accent6">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ca-ES" b="1" dirty="0">
                <a:solidFill>
                  <a:schemeClr val="bg1"/>
                </a:solidFill>
                <a:latin typeface="Source Sans Pro" panose="020B0503030403020204" pitchFamily="34" charset="0"/>
                <a:ea typeface="Source Sans Pro" panose="020B0503030403020204" pitchFamily="34" charset="0"/>
              </a:rPr>
              <a:t>Protocols</a:t>
            </a:r>
            <a:endParaRPr lang="es-ES" b="1" dirty="0">
              <a:solidFill>
                <a:schemeClr val="bg1"/>
              </a:solidFill>
              <a:latin typeface="Source Sans Pro" panose="020B0503030403020204" pitchFamily="34" charset="0"/>
              <a:ea typeface="Source Sans Pro" panose="020B0503030403020204" pitchFamily="34" charset="0"/>
            </a:endParaRPr>
          </a:p>
        </p:txBody>
      </p:sp>
      <p:sp>
        <p:nvSpPr>
          <p:cNvPr id="7" name="Rectangle 6"/>
          <p:cNvSpPr/>
          <p:nvPr/>
        </p:nvSpPr>
        <p:spPr>
          <a:xfrm>
            <a:off x="3367226" y="3250971"/>
            <a:ext cx="2382417" cy="583664"/>
          </a:xfrm>
          <a:prstGeom prst="rect">
            <a:avLst/>
          </a:prstGeom>
          <a:solidFill>
            <a:schemeClr val="accent6">
              <a:lumMod val="75000"/>
            </a:schemeClr>
          </a:solidFill>
          <a:ln>
            <a:solidFill>
              <a:schemeClr val="accent6">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ca-ES" b="1" dirty="0">
                <a:solidFill>
                  <a:schemeClr val="bg1"/>
                </a:solidFill>
                <a:latin typeface="Source Sans Pro" panose="020B0503030403020204" pitchFamily="34" charset="0"/>
                <a:ea typeface="Source Sans Pro" panose="020B0503030403020204" pitchFamily="34" charset="0"/>
              </a:rPr>
              <a:t>Hardware</a:t>
            </a:r>
            <a:endParaRPr lang="es-ES" b="1" dirty="0">
              <a:solidFill>
                <a:schemeClr val="bg1"/>
              </a:solidFill>
              <a:latin typeface="Source Sans Pro" panose="020B0503030403020204" pitchFamily="34" charset="0"/>
              <a:ea typeface="Source Sans Pro" panose="020B0503030403020204" pitchFamily="34" charset="0"/>
            </a:endParaRPr>
          </a:p>
        </p:txBody>
      </p:sp>
      <p:sp>
        <p:nvSpPr>
          <p:cNvPr id="8" name="Rectangle 7"/>
          <p:cNvSpPr/>
          <p:nvPr/>
        </p:nvSpPr>
        <p:spPr>
          <a:xfrm>
            <a:off x="6106328" y="3251951"/>
            <a:ext cx="2382417" cy="583664"/>
          </a:xfrm>
          <a:prstGeom prst="rect">
            <a:avLst/>
          </a:prstGeom>
          <a:solidFill>
            <a:schemeClr val="accent6">
              <a:lumMod val="75000"/>
            </a:schemeClr>
          </a:solidFill>
          <a:ln>
            <a:solidFill>
              <a:schemeClr val="accent6">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ca-ES" b="1" dirty="0" err="1">
                <a:solidFill>
                  <a:schemeClr val="bg1"/>
                </a:solidFill>
                <a:latin typeface="Source Sans Pro" panose="020B0503030403020204" pitchFamily="34" charset="0"/>
                <a:ea typeface="Source Sans Pro" panose="020B0503030403020204" pitchFamily="34" charset="0"/>
              </a:rPr>
              <a:t>Singularities</a:t>
            </a:r>
            <a:endParaRPr lang="es-ES" b="1" dirty="0">
              <a:solidFill>
                <a:schemeClr val="bg1"/>
              </a:solidFill>
              <a:latin typeface="Source Sans Pro" panose="020B0503030403020204" pitchFamily="34" charset="0"/>
              <a:ea typeface="Source Sans Pro" panose="020B0503030403020204" pitchFamily="34" charset="0"/>
            </a:endParaRPr>
          </a:p>
        </p:txBody>
      </p:sp>
      <p:sp>
        <p:nvSpPr>
          <p:cNvPr id="9" name="Rectangle 8"/>
          <p:cNvSpPr/>
          <p:nvPr/>
        </p:nvSpPr>
        <p:spPr>
          <a:xfrm>
            <a:off x="628125" y="4040286"/>
            <a:ext cx="2382417" cy="738664"/>
          </a:xfrm>
          <a:prstGeom prst="rect">
            <a:avLst/>
          </a:prstGeom>
        </p:spPr>
        <p:txBody>
          <a:bodyPr wrap="square">
            <a:spAutoFit/>
          </a:bodyPr>
          <a:lstStyle/>
          <a:p>
            <a:pPr marR="5080" algn="ctr">
              <a:lnSpc>
                <a:spcPct val="100000"/>
              </a:lnSpc>
              <a:spcBef>
                <a:spcPts val="105"/>
              </a:spcBef>
            </a:pPr>
            <a:r>
              <a:rPr lang="en-US" sz="1400" spc="-5" dirty="0">
                <a:latin typeface="Source Sans Pro" panose="020B0503030403020204" pitchFamily="34" charset="0"/>
                <a:ea typeface="Source Sans Pro" panose="020B0503030403020204" pitchFamily="34" charset="0"/>
                <a:cs typeface="Arial MT"/>
              </a:rPr>
              <a:t>The regulators communicate through communications protocols.</a:t>
            </a:r>
            <a:endParaRPr lang="ca-ES" sz="1400" dirty="0">
              <a:latin typeface="Source Sans Pro" panose="020B0503030403020204" pitchFamily="34" charset="0"/>
              <a:ea typeface="Source Sans Pro" panose="020B0503030403020204" pitchFamily="34" charset="0"/>
              <a:cs typeface="Arial MT"/>
            </a:endParaRPr>
          </a:p>
        </p:txBody>
      </p:sp>
      <p:sp>
        <p:nvSpPr>
          <p:cNvPr id="10" name="Rectangle 9"/>
          <p:cNvSpPr/>
          <p:nvPr/>
        </p:nvSpPr>
        <p:spPr>
          <a:xfrm>
            <a:off x="3367226" y="4049373"/>
            <a:ext cx="2382417" cy="1743263"/>
          </a:xfrm>
          <a:prstGeom prst="rect">
            <a:avLst/>
          </a:prstGeom>
        </p:spPr>
        <p:txBody>
          <a:bodyPr wrap="square">
            <a:noAutofit/>
          </a:bodyPr>
          <a:lstStyle/>
          <a:p>
            <a:pPr algn="just"/>
            <a:r>
              <a:rPr lang="en-US" sz="1400" spc="-5" dirty="0">
                <a:latin typeface="Source Sans Pro" panose="020B0503030403020204" pitchFamily="34" charset="0"/>
                <a:ea typeface="Source Sans Pro" panose="020B0503030403020204" pitchFamily="34" charset="0"/>
              </a:rPr>
              <a:t>The basic components of a traffic controller are:</a:t>
            </a:r>
          </a:p>
          <a:p>
            <a:pPr marL="285750" indent="-285750">
              <a:buFont typeface="Arial" panose="020B0604020202020204" pitchFamily="34" charset="0"/>
              <a:buChar char="•"/>
            </a:pPr>
            <a:r>
              <a:rPr lang="en-US" sz="1400" spc="-5" dirty="0">
                <a:latin typeface="Source Sans Pro" panose="020B0503030403020204" pitchFamily="34" charset="0"/>
                <a:ea typeface="Source Sans Pro" panose="020B0503030403020204" pitchFamily="34" charset="0"/>
              </a:rPr>
              <a:t>COU card</a:t>
            </a:r>
          </a:p>
          <a:p>
            <a:pPr marL="285750" indent="-285750">
              <a:buFont typeface="Arial" panose="020B0604020202020204" pitchFamily="34" charset="0"/>
              <a:buChar char="•"/>
            </a:pPr>
            <a:r>
              <a:rPr lang="en-US" sz="1400" spc="-5" dirty="0">
                <a:latin typeface="Source Sans Pro" panose="020B0503030403020204" pitchFamily="34" charset="0"/>
                <a:ea typeface="Source Sans Pro" panose="020B0503030403020204" pitchFamily="34" charset="0"/>
              </a:rPr>
              <a:t>Group cards</a:t>
            </a:r>
          </a:p>
          <a:p>
            <a:pPr marL="285750" indent="-285750">
              <a:buFont typeface="Arial" panose="020B0604020202020204" pitchFamily="34" charset="0"/>
              <a:buChar char="•"/>
            </a:pPr>
            <a:r>
              <a:rPr lang="en-US" sz="1400" spc="-5" dirty="0">
                <a:latin typeface="Source Sans Pro" panose="020B0503030403020204" pitchFamily="34" charset="0"/>
                <a:ea typeface="Source Sans Pro" panose="020B0503030403020204" pitchFamily="34" charset="0"/>
              </a:rPr>
              <a:t>Detector cards</a:t>
            </a:r>
          </a:p>
          <a:p>
            <a:pPr marL="285750" indent="-285750">
              <a:buFont typeface="Arial" panose="020B0604020202020204" pitchFamily="34" charset="0"/>
              <a:buChar char="•"/>
            </a:pPr>
            <a:r>
              <a:rPr lang="en-US" sz="1400" spc="-5" dirty="0">
                <a:latin typeface="Source Sans Pro" panose="020B0503030403020204" pitchFamily="34" charset="0"/>
                <a:ea typeface="Source Sans Pro" panose="020B0503030403020204" pitchFamily="34" charset="0"/>
              </a:rPr>
              <a:t>Power supply</a:t>
            </a:r>
            <a:endParaRPr lang="es-ES" sz="1400" spc="-5" dirty="0">
              <a:latin typeface="Source Sans Pro" panose="020B0503030403020204" pitchFamily="34" charset="0"/>
              <a:ea typeface="Source Sans Pro" panose="020B0503030403020204" pitchFamily="34" charset="0"/>
            </a:endParaRPr>
          </a:p>
        </p:txBody>
      </p:sp>
      <p:sp>
        <p:nvSpPr>
          <p:cNvPr id="11" name="Rectangle 10"/>
          <p:cNvSpPr/>
          <p:nvPr/>
        </p:nvSpPr>
        <p:spPr>
          <a:xfrm>
            <a:off x="6106327" y="4085842"/>
            <a:ext cx="2382417" cy="1453565"/>
          </a:xfrm>
          <a:prstGeom prst="rect">
            <a:avLst/>
          </a:prstGeom>
        </p:spPr>
        <p:txBody>
          <a:bodyPr wrap="square">
            <a:noAutofit/>
          </a:bodyPr>
          <a:lstStyle/>
          <a:p>
            <a:pPr marR="5080"/>
            <a:r>
              <a:rPr lang="en-US" sz="1400" spc="-5" dirty="0">
                <a:latin typeface="Source Sans Pro" panose="020B0503030403020204" pitchFamily="34" charset="0"/>
                <a:ea typeface="Source Sans Pro" panose="020B0503030403020204" pitchFamily="34" charset="0"/>
              </a:rPr>
              <a:t>Some elements that differentiate a controller from a PLC:</a:t>
            </a:r>
          </a:p>
          <a:p>
            <a:pPr marL="285750" marR="5080" indent="-285750">
              <a:buFont typeface="Arial" panose="020B0604020202020204" pitchFamily="34" charset="0"/>
              <a:buChar char="•"/>
            </a:pPr>
            <a:r>
              <a:rPr lang="en-US" sz="1400" spc="-5" dirty="0">
                <a:latin typeface="Source Sans Pro" panose="020B0503030403020204" pitchFamily="34" charset="0"/>
                <a:ea typeface="Source Sans Pro" panose="020B0503030403020204" pitchFamily="34" charset="0"/>
              </a:rPr>
              <a:t>Integrated safety system  </a:t>
            </a:r>
          </a:p>
          <a:p>
            <a:pPr marL="285750" marR="5080" indent="-285750">
              <a:buFont typeface="Arial" panose="020B0604020202020204" pitchFamily="34" charset="0"/>
              <a:buChar char="•"/>
            </a:pPr>
            <a:r>
              <a:rPr lang="en-US" sz="1400" spc="-5" dirty="0">
                <a:latin typeface="Source Sans Pro" panose="020B0503030403020204" pitchFamily="34" charset="0"/>
                <a:ea typeface="Source Sans Pro" panose="020B0503030403020204" pitchFamily="34" charset="0"/>
              </a:rPr>
              <a:t>Specific signals</a:t>
            </a:r>
          </a:p>
          <a:p>
            <a:pPr marL="285750" marR="5080" indent="-285750">
              <a:buFont typeface="Arial" panose="020B0604020202020204" pitchFamily="34" charset="0"/>
              <a:buChar char="•"/>
            </a:pPr>
            <a:r>
              <a:rPr lang="en-US" sz="1400" spc="-5" dirty="0">
                <a:latin typeface="Source Sans Pro" panose="020B0503030403020204" pitchFamily="34" charset="0"/>
                <a:ea typeface="Source Sans Pro" panose="020B0503030403020204" pitchFamily="34" charset="0"/>
              </a:rPr>
              <a:t>Specialized control</a:t>
            </a:r>
            <a:endParaRPr lang="es-ES" sz="1400" spc="-5" dirty="0">
              <a:latin typeface="Source Sans Pro" panose="020B0503030403020204" pitchFamily="34" charset="0"/>
              <a:ea typeface="Source Sans Pro" panose="020B0503030403020204" pitchFamily="34" charset="0"/>
            </a:endParaRPr>
          </a:p>
        </p:txBody>
      </p:sp>
      <p:grpSp>
        <p:nvGrpSpPr>
          <p:cNvPr id="12" name="Group 11">
            <a:extLst>
              <a:ext uri="{FF2B5EF4-FFF2-40B4-BE49-F238E27FC236}">
                <a16:creationId xmlns:a16="http://schemas.microsoft.com/office/drawing/2014/main" id="{238B743D-FFA2-D641-CA8D-39E6306F4C59}"/>
              </a:ext>
            </a:extLst>
          </p:cNvPr>
          <p:cNvGrpSpPr/>
          <p:nvPr/>
        </p:nvGrpSpPr>
        <p:grpSpPr>
          <a:xfrm>
            <a:off x="308925" y="6400805"/>
            <a:ext cx="5124466" cy="365922"/>
            <a:chOff x="277404" y="6222365"/>
            <a:chExt cx="7557511" cy="539657"/>
          </a:xfrm>
        </p:grpSpPr>
        <p:pic>
          <p:nvPicPr>
            <p:cNvPr id="13" name="image4.png">
              <a:extLst>
                <a:ext uri="{FF2B5EF4-FFF2-40B4-BE49-F238E27FC236}">
                  <a16:creationId xmlns:a16="http://schemas.microsoft.com/office/drawing/2014/main" id="{DF847D2B-5396-5BF3-3DBD-F72C3DAF6B0B}"/>
                </a:ext>
              </a:extLst>
            </p:cNvPr>
            <p:cNvPicPr/>
            <p:nvPr/>
          </p:nvPicPr>
          <p:blipFill>
            <a:blip r:embed="rId2"/>
            <a:srcRect/>
            <a:stretch>
              <a:fillRect/>
            </a:stretch>
          </p:blipFill>
          <p:spPr>
            <a:xfrm>
              <a:off x="1373258" y="6222365"/>
              <a:ext cx="6461657" cy="499110"/>
            </a:xfrm>
            <a:prstGeom prst="rect">
              <a:avLst/>
            </a:prstGeom>
          </p:spPr>
        </p:pic>
        <p:pic>
          <p:nvPicPr>
            <p:cNvPr id="14" name="image1.png" descr="A picture containing company name&#10;&#10;Description automatically generated">
              <a:extLst>
                <a:ext uri="{FF2B5EF4-FFF2-40B4-BE49-F238E27FC236}">
                  <a16:creationId xmlns:a16="http://schemas.microsoft.com/office/drawing/2014/main" id="{AFF6BEF3-C17A-B6D7-8F63-37245B0794EA}"/>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35545891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5511D-6124-400B-8004-FDE7F6264A0A}"/>
              </a:ext>
            </a:extLst>
          </p:cNvPr>
          <p:cNvSpPr>
            <a:spLocks noGrp="1"/>
          </p:cNvSpPr>
          <p:nvPr>
            <p:ph type="title"/>
          </p:nvPr>
        </p:nvSpPr>
        <p:spPr/>
        <p:txBody>
          <a:bodyPr>
            <a:normAutofit/>
          </a:bodyPr>
          <a:lstStyle/>
          <a:p>
            <a:r>
              <a:rPr lang="ca-ES" sz="2000" dirty="0" err="1"/>
              <a:t>The</a:t>
            </a:r>
            <a:r>
              <a:rPr lang="ca-ES" sz="2000" dirty="0"/>
              <a:t> </a:t>
            </a:r>
            <a:r>
              <a:rPr lang="ca-ES" sz="2000" dirty="0" err="1"/>
              <a:t>traffic</a:t>
            </a:r>
            <a:r>
              <a:rPr lang="ca-ES" sz="2000" dirty="0"/>
              <a:t> </a:t>
            </a:r>
            <a:r>
              <a:rPr lang="ca-ES" sz="2000" dirty="0" err="1"/>
              <a:t>regulator</a:t>
            </a:r>
            <a:endParaRPr lang="en-GB" sz="2000" dirty="0"/>
          </a:p>
        </p:txBody>
      </p:sp>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6</a:t>
            </a:fld>
            <a:endParaRPr lang="ca-ES" noProof="0" dirty="0"/>
          </a:p>
        </p:txBody>
      </p:sp>
      <p:grpSp>
        <p:nvGrpSpPr>
          <p:cNvPr id="5" name="Group 4">
            <a:extLst>
              <a:ext uri="{FF2B5EF4-FFF2-40B4-BE49-F238E27FC236}">
                <a16:creationId xmlns:a16="http://schemas.microsoft.com/office/drawing/2014/main" id="{D17D21AD-4096-21C3-F09B-D3F8A479D276}"/>
              </a:ext>
            </a:extLst>
          </p:cNvPr>
          <p:cNvGrpSpPr/>
          <p:nvPr/>
        </p:nvGrpSpPr>
        <p:grpSpPr>
          <a:xfrm>
            <a:off x="308925" y="6400805"/>
            <a:ext cx="5124466" cy="365922"/>
            <a:chOff x="277404" y="6222365"/>
            <a:chExt cx="7557511" cy="539657"/>
          </a:xfrm>
        </p:grpSpPr>
        <p:pic>
          <p:nvPicPr>
            <p:cNvPr id="15" name="image4.png">
              <a:extLst>
                <a:ext uri="{FF2B5EF4-FFF2-40B4-BE49-F238E27FC236}">
                  <a16:creationId xmlns:a16="http://schemas.microsoft.com/office/drawing/2014/main" id="{AA0C7F4B-AA1E-A9C8-555A-0F003648CA56}"/>
                </a:ext>
              </a:extLst>
            </p:cNvPr>
            <p:cNvPicPr/>
            <p:nvPr/>
          </p:nvPicPr>
          <p:blipFill>
            <a:blip r:embed="rId2"/>
            <a:srcRect/>
            <a:stretch>
              <a:fillRect/>
            </a:stretch>
          </p:blipFill>
          <p:spPr>
            <a:xfrm>
              <a:off x="1373258" y="6222365"/>
              <a:ext cx="6461657" cy="499110"/>
            </a:xfrm>
            <a:prstGeom prst="rect">
              <a:avLst/>
            </a:prstGeom>
          </p:spPr>
        </p:pic>
        <p:pic>
          <p:nvPicPr>
            <p:cNvPr id="16" name="image1.png" descr="A picture containing company name&#10;&#10;Description automatically generated">
              <a:extLst>
                <a:ext uri="{FF2B5EF4-FFF2-40B4-BE49-F238E27FC236}">
                  <a16:creationId xmlns:a16="http://schemas.microsoft.com/office/drawing/2014/main" id="{6122AA23-6C04-DB73-B949-8C1DDC899143}"/>
                </a:ext>
              </a:extLst>
            </p:cNvPr>
            <p:cNvPicPr/>
            <p:nvPr/>
          </p:nvPicPr>
          <p:blipFill>
            <a:blip r:embed="rId3"/>
            <a:srcRect/>
            <a:stretch>
              <a:fillRect/>
            </a:stretch>
          </p:blipFill>
          <p:spPr>
            <a:xfrm>
              <a:off x="277404" y="6262913"/>
              <a:ext cx="850163" cy="499109"/>
            </a:xfrm>
            <a:prstGeom prst="rect">
              <a:avLst/>
            </a:prstGeom>
          </p:spPr>
        </p:pic>
      </p:grpSp>
      <p:pic>
        <p:nvPicPr>
          <p:cNvPr id="25" name="Imatge 24">
            <a:extLst>
              <a:ext uri="{FF2B5EF4-FFF2-40B4-BE49-F238E27FC236}">
                <a16:creationId xmlns:a16="http://schemas.microsoft.com/office/drawing/2014/main" id="{ADD0A24F-ABA9-8694-4F34-9A646C251299}"/>
              </a:ext>
            </a:extLst>
          </p:cNvPr>
          <p:cNvPicPr>
            <a:picLocks noChangeAspect="1"/>
          </p:cNvPicPr>
          <p:nvPr/>
        </p:nvPicPr>
        <p:blipFill>
          <a:blip r:embed="rId4"/>
          <a:stretch>
            <a:fillRect/>
          </a:stretch>
        </p:blipFill>
        <p:spPr>
          <a:xfrm>
            <a:off x="194423" y="1643605"/>
            <a:ext cx="5400000" cy="3834000"/>
          </a:xfrm>
          <a:prstGeom prst="rect">
            <a:avLst/>
          </a:prstGeom>
        </p:spPr>
      </p:pic>
      <p:pic>
        <p:nvPicPr>
          <p:cNvPr id="26" name="Imatge 25">
            <a:extLst>
              <a:ext uri="{FF2B5EF4-FFF2-40B4-BE49-F238E27FC236}">
                <a16:creationId xmlns:a16="http://schemas.microsoft.com/office/drawing/2014/main" id="{4B8C715A-AFB1-F608-78B5-8C03F4059427}"/>
              </a:ext>
            </a:extLst>
          </p:cNvPr>
          <p:cNvPicPr>
            <a:picLocks noChangeAspect="1"/>
          </p:cNvPicPr>
          <p:nvPr/>
        </p:nvPicPr>
        <p:blipFill>
          <a:blip r:embed="rId5"/>
          <a:stretch>
            <a:fillRect/>
          </a:stretch>
        </p:blipFill>
        <p:spPr>
          <a:xfrm>
            <a:off x="5544000" y="914144"/>
            <a:ext cx="3600000" cy="5292921"/>
          </a:xfrm>
          <a:prstGeom prst="rect">
            <a:avLst/>
          </a:prstGeom>
        </p:spPr>
      </p:pic>
    </p:spTree>
    <p:extLst>
      <p:ext uri="{BB962C8B-B14F-4D97-AF65-F5344CB8AC3E}">
        <p14:creationId xmlns:p14="http://schemas.microsoft.com/office/powerpoint/2010/main" val="4082115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object 6">
            <a:extLst>
              <a:ext uri="{FF2B5EF4-FFF2-40B4-BE49-F238E27FC236}">
                <a16:creationId xmlns:a16="http://schemas.microsoft.com/office/drawing/2014/main" id="{6D616EB4-8CE8-2DE8-FF9A-40A7F97E3848}"/>
              </a:ext>
            </a:extLst>
          </p:cNvPr>
          <p:cNvPicPr/>
          <p:nvPr/>
        </p:nvPicPr>
        <p:blipFill>
          <a:blip r:embed="rId2" cstate="print"/>
          <a:stretch>
            <a:fillRect/>
          </a:stretch>
        </p:blipFill>
        <p:spPr>
          <a:xfrm>
            <a:off x="5936427" y="4953056"/>
            <a:ext cx="2898648" cy="1616963"/>
          </a:xfrm>
          <a:prstGeom prst="rect">
            <a:avLst/>
          </a:prstGeom>
        </p:spPr>
      </p:pic>
      <p:sp>
        <p:nvSpPr>
          <p:cNvPr id="2" name="Title 1">
            <a:extLst>
              <a:ext uri="{FF2B5EF4-FFF2-40B4-BE49-F238E27FC236}">
                <a16:creationId xmlns:a16="http://schemas.microsoft.com/office/drawing/2014/main" id="{EC95511D-6124-400B-8004-FDE7F6264A0A}"/>
              </a:ext>
            </a:extLst>
          </p:cNvPr>
          <p:cNvSpPr>
            <a:spLocks noGrp="1"/>
          </p:cNvSpPr>
          <p:nvPr>
            <p:ph type="title"/>
          </p:nvPr>
        </p:nvSpPr>
        <p:spPr>
          <a:xfrm>
            <a:off x="454699" y="961495"/>
            <a:ext cx="8201685" cy="614905"/>
          </a:xfrm>
        </p:spPr>
        <p:txBody>
          <a:bodyPr>
            <a:normAutofit/>
          </a:bodyPr>
          <a:lstStyle/>
          <a:p>
            <a:r>
              <a:rPr lang="en-US" sz="2000" dirty="0"/>
              <a:t>Scheduling and time management</a:t>
            </a:r>
            <a:endParaRPr lang="en-GB" sz="2000" dirty="0"/>
          </a:p>
        </p:txBody>
      </p:sp>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7</a:t>
            </a:fld>
            <a:endParaRPr lang="ca-ES" noProof="0" dirty="0"/>
          </a:p>
        </p:txBody>
      </p:sp>
      <p:sp>
        <p:nvSpPr>
          <p:cNvPr id="5" name="Text Placeholder 4">
            <a:extLst>
              <a:ext uri="{FF2B5EF4-FFF2-40B4-BE49-F238E27FC236}">
                <a16:creationId xmlns:a16="http://schemas.microsoft.com/office/drawing/2014/main" id="{FC5F8A6E-CC80-46A7-B02E-A05DAA744E2C}"/>
              </a:ext>
            </a:extLst>
          </p:cNvPr>
          <p:cNvSpPr>
            <a:spLocks noGrp="1"/>
          </p:cNvSpPr>
          <p:nvPr>
            <p:ph type="body" sz="quarter" idx="21"/>
          </p:nvPr>
        </p:nvSpPr>
        <p:spPr/>
        <p:txBody>
          <a:bodyPr/>
          <a:lstStyle/>
          <a:p>
            <a:endParaRPr lang="en-GB"/>
          </a:p>
        </p:txBody>
      </p:sp>
      <p:grpSp>
        <p:nvGrpSpPr>
          <p:cNvPr id="3" name="Group 2">
            <a:extLst>
              <a:ext uri="{FF2B5EF4-FFF2-40B4-BE49-F238E27FC236}">
                <a16:creationId xmlns:a16="http://schemas.microsoft.com/office/drawing/2014/main" id="{26072597-E129-1D18-7FF6-CCAC6EE40806}"/>
              </a:ext>
            </a:extLst>
          </p:cNvPr>
          <p:cNvGrpSpPr/>
          <p:nvPr/>
        </p:nvGrpSpPr>
        <p:grpSpPr>
          <a:xfrm>
            <a:off x="308925" y="6400805"/>
            <a:ext cx="5124466" cy="365922"/>
            <a:chOff x="277404" y="6222365"/>
            <a:chExt cx="7557511" cy="539657"/>
          </a:xfrm>
        </p:grpSpPr>
        <p:pic>
          <p:nvPicPr>
            <p:cNvPr id="6" name="image4.png">
              <a:extLst>
                <a:ext uri="{FF2B5EF4-FFF2-40B4-BE49-F238E27FC236}">
                  <a16:creationId xmlns:a16="http://schemas.microsoft.com/office/drawing/2014/main" id="{7AE70070-72D3-DFEF-54AF-78247BB1FE88}"/>
                </a:ext>
              </a:extLst>
            </p:cNvPr>
            <p:cNvPicPr/>
            <p:nvPr/>
          </p:nvPicPr>
          <p:blipFill>
            <a:blip r:embed="rId3"/>
            <a:srcRect/>
            <a:stretch>
              <a:fillRect/>
            </a:stretch>
          </p:blipFill>
          <p:spPr>
            <a:xfrm>
              <a:off x="1373258" y="6222365"/>
              <a:ext cx="6461657" cy="499110"/>
            </a:xfrm>
            <a:prstGeom prst="rect">
              <a:avLst/>
            </a:prstGeom>
          </p:spPr>
        </p:pic>
        <p:pic>
          <p:nvPicPr>
            <p:cNvPr id="8" name="image1.png" descr="A picture containing company name&#10;&#10;Description automatically generated">
              <a:extLst>
                <a:ext uri="{FF2B5EF4-FFF2-40B4-BE49-F238E27FC236}">
                  <a16:creationId xmlns:a16="http://schemas.microsoft.com/office/drawing/2014/main" id="{D25EE046-1AC8-3D06-F1C5-4FFCB9687049}"/>
                </a:ext>
              </a:extLst>
            </p:cNvPr>
            <p:cNvPicPr/>
            <p:nvPr/>
          </p:nvPicPr>
          <p:blipFill>
            <a:blip r:embed="rId4"/>
            <a:srcRect/>
            <a:stretch>
              <a:fillRect/>
            </a:stretch>
          </p:blipFill>
          <p:spPr>
            <a:xfrm>
              <a:off x="277404" y="6262913"/>
              <a:ext cx="850163" cy="499109"/>
            </a:xfrm>
            <a:prstGeom prst="rect">
              <a:avLst/>
            </a:prstGeom>
          </p:spPr>
        </p:pic>
      </p:grpSp>
      <p:sp>
        <p:nvSpPr>
          <p:cNvPr id="33" name="object 12">
            <a:extLst>
              <a:ext uri="{FF2B5EF4-FFF2-40B4-BE49-F238E27FC236}">
                <a16:creationId xmlns:a16="http://schemas.microsoft.com/office/drawing/2014/main" id="{BA857E88-8162-D7BD-2F9A-D7880B4C2BD8}"/>
              </a:ext>
            </a:extLst>
          </p:cNvPr>
          <p:cNvSpPr txBox="1"/>
          <p:nvPr/>
        </p:nvSpPr>
        <p:spPr>
          <a:xfrm>
            <a:off x="431462" y="1529200"/>
            <a:ext cx="2247265" cy="300355"/>
          </a:xfrm>
          <a:prstGeom prst="rect">
            <a:avLst/>
          </a:prstGeom>
        </p:spPr>
        <p:txBody>
          <a:bodyPr vert="horz" wrap="square" lIns="0" tIns="12700" rIns="0" bIns="0" rtlCol="0">
            <a:spAutoFit/>
          </a:bodyPr>
          <a:lstStyle/>
          <a:p>
            <a:pPr marL="12700">
              <a:lnSpc>
                <a:spcPct val="100000"/>
              </a:lnSpc>
              <a:spcBef>
                <a:spcPts val="100"/>
              </a:spcBef>
            </a:pPr>
            <a:r>
              <a:rPr lang="ca-ES" sz="1800" b="1" dirty="0" err="1">
                <a:solidFill>
                  <a:srgbClr val="EC7C30"/>
                </a:solidFill>
                <a:latin typeface="Arial"/>
                <a:cs typeface="Arial"/>
              </a:rPr>
              <a:t>Traffic</a:t>
            </a:r>
            <a:r>
              <a:rPr lang="ca-ES" sz="1800" b="1" dirty="0">
                <a:solidFill>
                  <a:srgbClr val="EC7C30"/>
                </a:solidFill>
                <a:latin typeface="Arial"/>
                <a:cs typeface="Arial"/>
              </a:rPr>
              <a:t> light </a:t>
            </a:r>
            <a:r>
              <a:rPr lang="ca-ES" sz="1800" b="1" dirty="0" err="1">
                <a:solidFill>
                  <a:srgbClr val="EC7C30"/>
                </a:solidFill>
                <a:latin typeface="Arial"/>
                <a:cs typeface="Arial"/>
              </a:rPr>
              <a:t>groups</a:t>
            </a:r>
            <a:endParaRPr sz="1800" dirty="0">
              <a:solidFill>
                <a:srgbClr val="EC7C30"/>
              </a:solidFill>
              <a:latin typeface="Arial"/>
              <a:cs typeface="Arial"/>
            </a:endParaRPr>
          </a:p>
        </p:txBody>
      </p:sp>
      <p:sp>
        <p:nvSpPr>
          <p:cNvPr id="34" name="object 13">
            <a:extLst>
              <a:ext uri="{FF2B5EF4-FFF2-40B4-BE49-F238E27FC236}">
                <a16:creationId xmlns:a16="http://schemas.microsoft.com/office/drawing/2014/main" id="{AB437D0C-8728-C371-3FDA-73359C1FD626}"/>
              </a:ext>
            </a:extLst>
          </p:cNvPr>
          <p:cNvSpPr txBox="1"/>
          <p:nvPr/>
        </p:nvSpPr>
        <p:spPr>
          <a:xfrm>
            <a:off x="191197" y="1984147"/>
            <a:ext cx="2573082" cy="1243930"/>
          </a:xfrm>
          <a:prstGeom prst="rect">
            <a:avLst/>
          </a:prstGeom>
        </p:spPr>
        <p:txBody>
          <a:bodyPr vert="horz" wrap="square" lIns="0" tIns="12700" rIns="0" bIns="0" rtlCol="0">
            <a:spAutoFit/>
          </a:bodyPr>
          <a:lstStyle/>
          <a:p>
            <a:pPr marL="12700" marR="5080">
              <a:lnSpc>
                <a:spcPct val="100000"/>
              </a:lnSpc>
              <a:spcBef>
                <a:spcPts val="100"/>
              </a:spcBef>
            </a:pPr>
            <a:r>
              <a:rPr lang="en-US" sz="1600" spc="-5" dirty="0">
                <a:latin typeface="Source Sans Pro" panose="020B0503030403020204" pitchFamily="34" charset="0"/>
                <a:ea typeface="Source Sans Pro" panose="020B0503030403020204" pitchFamily="34" charset="0"/>
                <a:cs typeface="Arial MT"/>
              </a:rPr>
              <a:t>A semaphoric group is a combination of one, two or three groups, which govern a movement.  Typically, there are:</a:t>
            </a:r>
            <a:endParaRPr sz="1600" dirty="0">
              <a:latin typeface="Source Sans Pro" panose="020B0503030403020204" pitchFamily="34" charset="0"/>
              <a:ea typeface="Source Sans Pro" panose="020B0503030403020204" pitchFamily="34" charset="0"/>
              <a:cs typeface="Arial MT"/>
            </a:endParaRPr>
          </a:p>
        </p:txBody>
      </p:sp>
      <p:sp>
        <p:nvSpPr>
          <p:cNvPr id="35" name="object 14">
            <a:extLst>
              <a:ext uri="{FF2B5EF4-FFF2-40B4-BE49-F238E27FC236}">
                <a16:creationId xmlns:a16="http://schemas.microsoft.com/office/drawing/2014/main" id="{7E3B25D5-96BC-888A-79FD-2950036E4251}"/>
              </a:ext>
            </a:extLst>
          </p:cNvPr>
          <p:cNvSpPr txBox="1"/>
          <p:nvPr/>
        </p:nvSpPr>
        <p:spPr>
          <a:xfrm>
            <a:off x="222674" y="3365284"/>
            <a:ext cx="1800000" cy="1115049"/>
          </a:xfrm>
          <a:prstGeom prst="rect">
            <a:avLst/>
          </a:prstGeom>
        </p:spPr>
        <p:txBody>
          <a:bodyPr vert="horz" wrap="square" lIns="0" tIns="12065" rIns="0" bIns="0" rtlCol="0">
            <a:spAutoFit/>
          </a:bodyPr>
          <a:lstStyle/>
          <a:p>
            <a:pPr marL="12700">
              <a:lnSpc>
                <a:spcPct val="100000"/>
              </a:lnSpc>
              <a:spcBef>
                <a:spcPts val="95"/>
              </a:spcBef>
            </a:pPr>
            <a:r>
              <a:rPr lang="en-US" sz="1400" spc="-5" dirty="0">
                <a:latin typeface="Source Sans Pro" panose="020B0503030403020204" pitchFamily="34" charset="0"/>
                <a:ea typeface="Source Sans Pro" panose="020B0503030403020204" pitchFamily="34" charset="0"/>
                <a:cs typeface="Arial MT"/>
              </a:rPr>
              <a:t>Vehicle groups:</a:t>
            </a:r>
          </a:p>
          <a:p>
            <a:pPr marL="12700">
              <a:lnSpc>
                <a:spcPct val="100000"/>
              </a:lnSpc>
              <a:spcBef>
                <a:spcPts val="95"/>
              </a:spcBef>
            </a:pPr>
            <a:r>
              <a:rPr lang="en-US" sz="1400" spc="-5" dirty="0">
                <a:latin typeface="Source Sans Pro" panose="020B0503030403020204" pitchFamily="34" charset="0"/>
                <a:ea typeface="Source Sans Pro" panose="020B0503030403020204" pitchFamily="34" charset="0"/>
                <a:cs typeface="Arial MT"/>
              </a:rPr>
              <a:t>With three bulbs</a:t>
            </a:r>
          </a:p>
          <a:p>
            <a:pPr marL="12700">
              <a:lnSpc>
                <a:spcPct val="100000"/>
              </a:lnSpc>
              <a:spcBef>
                <a:spcPts val="95"/>
              </a:spcBef>
            </a:pPr>
            <a:r>
              <a:rPr lang="en-US" sz="1400" spc="-5" dirty="0">
                <a:latin typeface="Source Sans Pro" panose="020B0503030403020204" pitchFamily="34" charset="0"/>
                <a:ea typeface="Source Sans Pro" panose="020B0503030403020204" pitchFamily="34" charset="0"/>
                <a:cs typeface="Arial MT"/>
              </a:rPr>
              <a:t>(red, amber, green).  They regulate the movement of vehicles.</a:t>
            </a:r>
            <a:endParaRPr sz="1400" dirty="0">
              <a:latin typeface="Source Sans Pro" panose="020B0503030403020204" pitchFamily="34" charset="0"/>
              <a:ea typeface="Source Sans Pro" panose="020B0503030403020204" pitchFamily="34" charset="0"/>
              <a:cs typeface="Arial MT"/>
            </a:endParaRPr>
          </a:p>
        </p:txBody>
      </p:sp>
      <p:sp>
        <p:nvSpPr>
          <p:cNvPr id="36" name="object 15">
            <a:extLst>
              <a:ext uri="{FF2B5EF4-FFF2-40B4-BE49-F238E27FC236}">
                <a16:creationId xmlns:a16="http://schemas.microsoft.com/office/drawing/2014/main" id="{139DFC4A-71D7-B68B-E2F2-8842779BCFA3}"/>
              </a:ext>
            </a:extLst>
          </p:cNvPr>
          <p:cNvSpPr txBox="1"/>
          <p:nvPr/>
        </p:nvSpPr>
        <p:spPr>
          <a:xfrm>
            <a:off x="222674" y="4925422"/>
            <a:ext cx="1800000" cy="873957"/>
          </a:xfrm>
          <a:prstGeom prst="rect">
            <a:avLst/>
          </a:prstGeom>
        </p:spPr>
        <p:txBody>
          <a:bodyPr vert="horz" wrap="square" lIns="0" tIns="12065" rIns="0" bIns="0" rtlCol="0">
            <a:spAutoFit/>
          </a:bodyPr>
          <a:lstStyle/>
          <a:p>
            <a:pPr marL="12700" marR="5080">
              <a:lnSpc>
                <a:spcPct val="100000"/>
              </a:lnSpc>
              <a:spcBef>
                <a:spcPts val="95"/>
              </a:spcBef>
            </a:pPr>
            <a:r>
              <a:rPr lang="en-US" sz="1400" spc="-5" dirty="0">
                <a:latin typeface="Source Sans Pro" panose="020B0503030403020204" pitchFamily="34" charset="0"/>
                <a:ea typeface="Source Sans Pro" panose="020B0503030403020204" pitchFamily="34" charset="0"/>
                <a:cs typeface="Arial MT"/>
              </a:rPr>
              <a:t>Pedestrian groups: With two lights (red, green). They regulate the passage of pedestrians</a:t>
            </a:r>
            <a:endParaRPr sz="1400" dirty="0">
              <a:latin typeface="Source Sans Pro" panose="020B0503030403020204" pitchFamily="34" charset="0"/>
              <a:ea typeface="Source Sans Pro" panose="020B0503030403020204" pitchFamily="34" charset="0"/>
              <a:cs typeface="Arial MT"/>
            </a:endParaRPr>
          </a:p>
        </p:txBody>
      </p:sp>
      <p:sp>
        <p:nvSpPr>
          <p:cNvPr id="37" name="object 16">
            <a:extLst>
              <a:ext uri="{FF2B5EF4-FFF2-40B4-BE49-F238E27FC236}">
                <a16:creationId xmlns:a16="http://schemas.microsoft.com/office/drawing/2014/main" id="{67E762BB-50E3-F7F0-4B01-B80ABC2B0311}"/>
              </a:ext>
            </a:extLst>
          </p:cNvPr>
          <p:cNvSpPr txBox="1"/>
          <p:nvPr/>
        </p:nvSpPr>
        <p:spPr>
          <a:xfrm>
            <a:off x="3639576" y="1559941"/>
            <a:ext cx="1419225" cy="299720"/>
          </a:xfrm>
          <a:prstGeom prst="rect">
            <a:avLst/>
          </a:prstGeom>
        </p:spPr>
        <p:txBody>
          <a:bodyPr vert="horz" wrap="square" lIns="0" tIns="12700" rIns="0" bIns="0" rtlCol="0">
            <a:spAutoFit/>
          </a:bodyPr>
          <a:lstStyle/>
          <a:p>
            <a:pPr marL="12700">
              <a:lnSpc>
                <a:spcPct val="100000"/>
              </a:lnSpc>
              <a:spcBef>
                <a:spcPts val="100"/>
              </a:spcBef>
            </a:pPr>
            <a:r>
              <a:rPr lang="ca-ES" sz="1800" b="1" dirty="0" err="1">
                <a:solidFill>
                  <a:srgbClr val="EC7C30"/>
                </a:solidFill>
                <a:latin typeface="Source Sans Pro" panose="020B0503030403020204" pitchFamily="34" charset="0"/>
                <a:ea typeface="Source Sans Pro" panose="020B0503030403020204" pitchFamily="34" charset="0"/>
                <a:cs typeface="Arial"/>
              </a:rPr>
              <a:t>Movements</a:t>
            </a:r>
            <a:endParaRPr sz="1800" dirty="0">
              <a:solidFill>
                <a:srgbClr val="EC7C30"/>
              </a:solidFill>
              <a:latin typeface="Source Sans Pro" panose="020B0503030403020204" pitchFamily="34" charset="0"/>
              <a:ea typeface="Source Sans Pro" panose="020B0503030403020204" pitchFamily="34" charset="0"/>
              <a:cs typeface="Arial"/>
            </a:endParaRPr>
          </a:p>
        </p:txBody>
      </p:sp>
      <p:sp>
        <p:nvSpPr>
          <p:cNvPr id="38" name="object 17">
            <a:extLst>
              <a:ext uri="{FF2B5EF4-FFF2-40B4-BE49-F238E27FC236}">
                <a16:creationId xmlns:a16="http://schemas.microsoft.com/office/drawing/2014/main" id="{3C0F3E08-770E-1F4B-1D22-A49C2D29C3E3}"/>
              </a:ext>
            </a:extLst>
          </p:cNvPr>
          <p:cNvSpPr/>
          <p:nvPr/>
        </p:nvSpPr>
        <p:spPr>
          <a:xfrm>
            <a:off x="3113607" y="1918937"/>
            <a:ext cx="2471165" cy="3121374"/>
          </a:xfrm>
          <a:custGeom>
            <a:avLst/>
            <a:gdLst/>
            <a:ahLst/>
            <a:cxnLst/>
            <a:rect l="l" t="t" r="r" b="b"/>
            <a:pathLst>
              <a:path w="2872740" h="4404360">
                <a:moveTo>
                  <a:pt x="0" y="4404359"/>
                </a:moveTo>
                <a:lnTo>
                  <a:pt x="2872740" y="4404359"/>
                </a:lnTo>
                <a:lnTo>
                  <a:pt x="2872740" y="0"/>
                </a:lnTo>
                <a:lnTo>
                  <a:pt x="0" y="0"/>
                </a:lnTo>
                <a:lnTo>
                  <a:pt x="0" y="4404359"/>
                </a:lnTo>
                <a:close/>
              </a:path>
            </a:pathLst>
          </a:custGeom>
          <a:ln w="28575">
            <a:solidFill>
              <a:srgbClr val="002B45"/>
            </a:solidFill>
          </a:ln>
        </p:spPr>
        <p:txBody>
          <a:bodyPr wrap="square" lIns="0" tIns="0" rIns="0" bIns="0" rtlCol="0"/>
          <a:lstStyle/>
          <a:p>
            <a:endParaRPr/>
          </a:p>
        </p:txBody>
      </p:sp>
      <p:sp>
        <p:nvSpPr>
          <p:cNvPr id="39" name="object 18">
            <a:extLst>
              <a:ext uri="{FF2B5EF4-FFF2-40B4-BE49-F238E27FC236}">
                <a16:creationId xmlns:a16="http://schemas.microsoft.com/office/drawing/2014/main" id="{EC817685-74AD-A455-0FD8-71BE4313B3F5}"/>
              </a:ext>
            </a:extLst>
          </p:cNvPr>
          <p:cNvSpPr txBox="1"/>
          <p:nvPr/>
        </p:nvSpPr>
        <p:spPr>
          <a:xfrm>
            <a:off x="3196054" y="2026003"/>
            <a:ext cx="2320502" cy="2993127"/>
          </a:xfrm>
          <a:prstGeom prst="rect">
            <a:avLst/>
          </a:prstGeom>
        </p:spPr>
        <p:txBody>
          <a:bodyPr vert="horz" wrap="square" lIns="0" tIns="12700" rIns="0" bIns="0" rtlCol="0">
            <a:spAutoFit/>
          </a:bodyPr>
          <a:lstStyle/>
          <a:p>
            <a:pPr marL="12700" marR="5080">
              <a:lnSpc>
                <a:spcPct val="100000"/>
              </a:lnSpc>
              <a:spcBef>
                <a:spcPts val="100"/>
              </a:spcBef>
            </a:pPr>
            <a:r>
              <a:rPr lang="es-ES" sz="1600" spc="-5" dirty="0" err="1">
                <a:latin typeface="Source Sans Pro" panose="020B0503030403020204" pitchFamily="34" charset="0"/>
                <a:ea typeface="Source Sans Pro" panose="020B0503030403020204" pitchFamily="34" charset="0"/>
                <a:cs typeface="Arial MT"/>
              </a:rPr>
              <a:t>Basically</a:t>
            </a:r>
            <a:r>
              <a:rPr lang="es-ES" sz="1600" spc="-5" dirty="0">
                <a:latin typeface="Source Sans Pro" panose="020B0503030403020204" pitchFamily="34" charset="0"/>
                <a:ea typeface="Source Sans Pro" panose="020B0503030403020204" pitchFamily="34" charset="0"/>
                <a:cs typeface="Arial MT"/>
              </a:rPr>
              <a:t> a </a:t>
            </a:r>
            <a:r>
              <a:rPr lang="es-ES" sz="1600" spc="-5" dirty="0" err="1">
                <a:latin typeface="Source Sans Pro" panose="020B0503030403020204" pitchFamily="34" charset="0"/>
                <a:ea typeface="Source Sans Pro" panose="020B0503030403020204" pitchFamily="34" charset="0"/>
                <a:cs typeface="Arial MT"/>
              </a:rPr>
              <a:t>controller</a:t>
            </a:r>
            <a:r>
              <a:rPr lang="es-ES" sz="1600" spc="-5" dirty="0">
                <a:latin typeface="Source Sans Pro" panose="020B0503030403020204" pitchFamily="34" charset="0"/>
                <a:ea typeface="Source Sans Pro" panose="020B0503030403020204" pitchFamily="34" charset="0"/>
                <a:cs typeface="Arial MT"/>
              </a:rPr>
              <a:t> </a:t>
            </a:r>
            <a:r>
              <a:rPr lang="es-ES" sz="1600" spc="-5" dirty="0" err="1">
                <a:latin typeface="Source Sans Pro" panose="020B0503030403020204" pitchFamily="34" charset="0"/>
                <a:ea typeface="Source Sans Pro" panose="020B0503030403020204" pitchFamily="34" charset="0"/>
                <a:cs typeface="Arial MT"/>
              </a:rPr>
              <a:t>manages</a:t>
            </a:r>
            <a:r>
              <a:rPr lang="es-ES" sz="1600" spc="-5" dirty="0">
                <a:latin typeface="Source Sans Pro" panose="020B0503030403020204" pitchFamily="34" charset="0"/>
                <a:ea typeface="Source Sans Pro" panose="020B0503030403020204" pitchFamily="34" charset="0"/>
                <a:cs typeface="Arial MT"/>
              </a:rPr>
              <a:t> </a:t>
            </a:r>
            <a:r>
              <a:rPr lang="es-ES" sz="1600" spc="-5" dirty="0" err="1">
                <a:latin typeface="Source Sans Pro" panose="020B0503030403020204" pitchFamily="34" charset="0"/>
                <a:ea typeface="Source Sans Pro" panose="020B0503030403020204" pitchFamily="34" charset="0"/>
                <a:cs typeface="Arial MT"/>
              </a:rPr>
              <a:t>the</a:t>
            </a:r>
            <a:r>
              <a:rPr lang="es-ES" sz="1600" spc="-5" dirty="0">
                <a:latin typeface="Source Sans Pro" panose="020B0503030403020204" pitchFamily="34" charset="0"/>
                <a:ea typeface="Source Sans Pro" panose="020B0503030403020204" pitchFamily="34" charset="0"/>
                <a:cs typeface="Arial MT"/>
              </a:rPr>
              <a:t> </a:t>
            </a:r>
            <a:r>
              <a:rPr lang="es-ES" sz="1600" spc="-5" dirty="0" err="1">
                <a:latin typeface="Source Sans Pro" panose="020B0503030403020204" pitchFamily="34" charset="0"/>
                <a:ea typeface="Source Sans Pro" panose="020B0503030403020204" pitchFamily="34" charset="0"/>
                <a:cs typeface="Arial MT"/>
              </a:rPr>
              <a:t>movements</a:t>
            </a:r>
            <a:r>
              <a:rPr lang="es-ES" sz="1600" spc="-5" dirty="0">
                <a:latin typeface="Source Sans Pro" panose="020B0503030403020204" pitchFamily="34" charset="0"/>
                <a:ea typeface="Source Sans Pro" panose="020B0503030403020204" pitchFamily="34" charset="0"/>
                <a:cs typeface="Arial MT"/>
              </a:rPr>
              <a:t> in time</a:t>
            </a:r>
          </a:p>
          <a:p>
            <a:pPr marL="12700" marR="5080">
              <a:lnSpc>
                <a:spcPct val="100000"/>
              </a:lnSpc>
              <a:spcBef>
                <a:spcPts val="100"/>
              </a:spcBef>
            </a:pPr>
            <a:endParaRPr lang="es-ES" sz="1600" spc="-5" dirty="0">
              <a:latin typeface="Source Sans Pro" panose="020B0503030403020204" pitchFamily="34" charset="0"/>
              <a:ea typeface="Source Sans Pro" panose="020B0503030403020204" pitchFamily="34" charset="0"/>
              <a:cs typeface="Arial MT"/>
            </a:endParaRPr>
          </a:p>
          <a:p>
            <a:pPr marL="12700" marR="5080">
              <a:lnSpc>
                <a:spcPct val="100000"/>
              </a:lnSpc>
              <a:spcBef>
                <a:spcPts val="100"/>
              </a:spcBef>
            </a:pPr>
            <a:r>
              <a:rPr lang="es-ES" sz="1600" spc="-5" dirty="0" err="1">
                <a:latin typeface="Source Sans Pro" panose="020B0503030403020204" pitchFamily="34" charset="0"/>
                <a:ea typeface="Source Sans Pro" panose="020B0503030403020204" pitchFamily="34" charset="0"/>
                <a:cs typeface="Arial MT"/>
              </a:rPr>
              <a:t>To</a:t>
            </a:r>
            <a:r>
              <a:rPr lang="es-ES" sz="1600" spc="-5" dirty="0">
                <a:latin typeface="Source Sans Pro" panose="020B0503030403020204" pitchFamily="34" charset="0"/>
                <a:ea typeface="Source Sans Pro" panose="020B0503030403020204" pitchFamily="34" charset="0"/>
                <a:cs typeface="Arial MT"/>
              </a:rPr>
              <a:t> do </a:t>
            </a:r>
            <a:r>
              <a:rPr lang="es-ES" sz="1600" spc="-5" dirty="0" err="1">
                <a:latin typeface="Source Sans Pro" panose="020B0503030403020204" pitchFamily="34" charset="0"/>
                <a:ea typeface="Source Sans Pro" panose="020B0503030403020204" pitchFamily="34" charset="0"/>
                <a:cs typeface="Arial MT"/>
              </a:rPr>
              <a:t>this</a:t>
            </a:r>
            <a:r>
              <a:rPr lang="es-ES" sz="1600" spc="-5" dirty="0">
                <a:latin typeface="Source Sans Pro" panose="020B0503030403020204" pitchFamily="34" charset="0"/>
                <a:ea typeface="Source Sans Pro" panose="020B0503030403020204" pitchFamily="34" charset="0"/>
                <a:cs typeface="Arial MT"/>
              </a:rPr>
              <a:t>, </a:t>
            </a:r>
            <a:r>
              <a:rPr lang="es-ES" sz="1600" spc="-5" dirty="0" err="1">
                <a:latin typeface="Source Sans Pro" panose="020B0503030403020204" pitchFamily="34" charset="0"/>
                <a:ea typeface="Source Sans Pro" panose="020B0503030403020204" pitchFamily="34" charset="0"/>
                <a:cs typeface="Arial MT"/>
              </a:rPr>
              <a:t>it</a:t>
            </a:r>
            <a:r>
              <a:rPr lang="es-ES" sz="1600" spc="-5" dirty="0">
                <a:latin typeface="Source Sans Pro" panose="020B0503030403020204" pitchFamily="34" charset="0"/>
                <a:ea typeface="Source Sans Pro" panose="020B0503030403020204" pitchFamily="34" charset="0"/>
                <a:cs typeface="Arial MT"/>
              </a:rPr>
              <a:t> determines </a:t>
            </a:r>
            <a:r>
              <a:rPr lang="es-ES" sz="1600" spc="-5" dirty="0" err="1">
                <a:latin typeface="Source Sans Pro" panose="020B0503030403020204" pitchFamily="34" charset="0"/>
                <a:ea typeface="Source Sans Pro" panose="020B0503030403020204" pitchFamily="34" charset="0"/>
                <a:cs typeface="Arial MT"/>
              </a:rPr>
              <a:t>the</a:t>
            </a:r>
            <a:r>
              <a:rPr lang="es-ES" sz="1600" spc="-5" dirty="0">
                <a:latin typeface="Source Sans Pro" panose="020B0503030403020204" pitchFamily="34" charset="0"/>
                <a:ea typeface="Source Sans Pro" panose="020B0503030403020204" pitchFamily="34" charset="0"/>
                <a:cs typeface="Arial MT"/>
              </a:rPr>
              <a:t> status </a:t>
            </a:r>
            <a:r>
              <a:rPr lang="es-ES" sz="1600" spc="-5" dirty="0" err="1">
                <a:latin typeface="Source Sans Pro" panose="020B0503030403020204" pitchFamily="34" charset="0"/>
                <a:ea typeface="Source Sans Pro" panose="020B0503030403020204" pitchFamily="34" charset="0"/>
                <a:cs typeface="Arial MT"/>
              </a:rPr>
              <a:t>of</a:t>
            </a:r>
            <a:r>
              <a:rPr lang="es-ES" sz="1600" spc="-5" dirty="0">
                <a:latin typeface="Source Sans Pro" panose="020B0503030403020204" pitchFamily="34" charset="0"/>
                <a:ea typeface="Source Sans Pro" panose="020B0503030403020204" pitchFamily="34" charset="0"/>
                <a:cs typeface="Arial MT"/>
              </a:rPr>
              <a:t> </a:t>
            </a:r>
            <a:r>
              <a:rPr lang="es-ES" sz="1600" spc="-5" dirty="0" err="1">
                <a:latin typeface="Source Sans Pro" panose="020B0503030403020204" pitchFamily="34" charset="0"/>
                <a:ea typeface="Source Sans Pro" panose="020B0503030403020204" pitchFamily="34" charset="0"/>
                <a:cs typeface="Arial MT"/>
              </a:rPr>
              <a:t>its</a:t>
            </a:r>
            <a:r>
              <a:rPr lang="es-ES" sz="1600" spc="-5" dirty="0">
                <a:latin typeface="Source Sans Pro" panose="020B0503030403020204" pitchFamily="34" charset="0"/>
                <a:ea typeface="Source Sans Pro" panose="020B0503030403020204" pitchFamily="34" charset="0"/>
                <a:cs typeface="Arial MT"/>
              </a:rPr>
              <a:t> </a:t>
            </a:r>
            <a:r>
              <a:rPr lang="es-ES" sz="1600" spc="-5" dirty="0" err="1">
                <a:latin typeface="Source Sans Pro" panose="020B0503030403020204" pitchFamily="34" charset="0"/>
                <a:ea typeface="Source Sans Pro" panose="020B0503030403020204" pitchFamily="34" charset="0"/>
                <a:cs typeface="Arial MT"/>
              </a:rPr>
              <a:t>groups</a:t>
            </a:r>
            <a:r>
              <a:rPr lang="es-ES" sz="1600" spc="-5" dirty="0">
                <a:latin typeface="Source Sans Pro" panose="020B0503030403020204" pitchFamily="34" charset="0"/>
                <a:ea typeface="Source Sans Pro" panose="020B0503030403020204" pitchFamily="34" charset="0"/>
                <a:cs typeface="Arial MT"/>
              </a:rPr>
              <a:t> (red, </a:t>
            </a:r>
            <a:r>
              <a:rPr lang="es-ES" sz="1600" spc="-5" dirty="0" err="1">
                <a:latin typeface="Source Sans Pro" panose="020B0503030403020204" pitchFamily="34" charset="0"/>
                <a:ea typeface="Source Sans Pro" panose="020B0503030403020204" pitchFamily="34" charset="0"/>
                <a:cs typeface="Arial MT"/>
              </a:rPr>
              <a:t>amber</a:t>
            </a:r>
            <a:r>
              <a:rPr lang="es-ES" sz="1600" spc="-5" dirty="0">
                <a:latin typeface="Source Sans Pro" panose="020B0503030403020204" pitchFamily="34" charset="0"/>
                <a:ea typeface="Source Sans Pro" panose="020B0503030403020204" pitchFamily="34" charset="0"/>
                <a:cs typeface="Arial MT"/>
              </a:rPr>
              <a:t>, </a:t>
            </a:r>
            <a:r>
              <a:rPr lang="es-ES" sz="1600" spc="-5" dirty="0" err="1">
                <a:latin typeface="Source Sans Pro" panose="020B0503030403020204" pitchFamily="34" charset="0"/>
                <a:ea typeface="Source Sans Pro" panose="020B0503030403020204" pitchFamily="34" charset="0"/>
                <a:cs typeface="Arial MT"/>
              </a:rPr>
              <a:t>green</a:t>
            </a:r>
            <a:r>
              <a:rPr lang="es-ES" sz="1600" spc="-5" dirty="0">
                <a:latin typeface="Source Sans Pro" panose="020B0503030403020204" pitchFamily="34" charset="0"/>
                <a:ea typeface="Source Sans Pro" panose="020B0503030403020204" pitchFamily="34" charset="0"/>
                <a:cs typeface="Arial MT"/>
              </a:rPr>
              <a:t>) </a:t>
            </a:r>
            <a:r>
              <a:rPr lang="es-ES" sz="1600" spc="-5" dirty="0" err="1">
                <a:latin typeface="Source Sans Pro" panose="020B0503030403020204" pitchFamily="34" charset="0"/>
                <a:ea typeface="Source Sans Pro" panose="020B0503030403020204" pitchFamily="34" charset="0"/>
                <a:cs typeface="Arial MT"/>
              </a:rPr>
              <a:t>according</a:t>
            </a:r>
            <a:r>
              <a:rPr lang="es-ES" sz="1600" spc="-5" dirty="0">
                <a:latin typeface="Source Sans Pro" panose="020B0503030403020204" pitchFamily="34" charset="0"/>
                <a:ea typeface="Source Sans Pro" panose="020B0503030403020204" pitchFamily="34" charset="0"/>
                <a:cs typeface="Arial MT"/>
              </a:rPr>
              <a:t> </a:t>
            </a:r>
            <a:r>
              <a:rPr lang="es-ES" sz="1600" spc="-5" dirty="0" err="1">
                <a:latin typeface="Source Sans Pro" panose="020B0503030403020204" pitchFamily="34" charset="0"/>
                <a:ea typeface="Source Sans Pro" panose="020B0503030403020204" pitchFamily="34" charset="0"/>
                <a:cs typeface="Arial MT"/>
              </a:rPr>
              <a:t>to</a:t>
            </a:r>
            <a:r>
              <a:rPr lang="es-ES" sz="1600" spc="-5" dirty="0">
                <a:latin typeface="Source Sans Pro" panose="020B0503030403020204" pitchFamily="34" charset="0"/>
                <a:ea typeface="Source Sans Pro" panose="020B0503030403020204" pitchFamily="34" charset="0"/>
                <a:cs typeface="Arial MT"/>
              </a:rPr>
              <a:t> </a:t>
            </a:r>
            <a:r>
              <a:rPr lang="es-ES" sz="1600" spc="-5" dirty="0" err="1">
                <a:latin typeface="Source Sans Pro" panose="020B0503030403020204" pitchFamily="34" charset="0"/>
                <a:ea typeface="Source Sans Pro" panose="020B0503030403020204" pitchFamily="34" charset="0"/>
                <a:cs typeface="Arial MT"/>
              </a:rPr>
              <a:t>the</a:t>
            </a:r>
            <a:r>
              <a:rPr lang="es-ES" sz="1600" spc="-5" dirty="0">
                <a:latin typeface="Source Sans Pro" panose="020B0503030403020204" pitchFamily="34" charset="0"/>
                <a:ea typeface="Source Sans Pro" panose="020B0503030403020204" pitchFamily="34" charset="0"/>
                <a:cs typeface="Arial MT"/>
              </a:rPr>
              <a:t> </a:t>
            </a:r>
            <a:r>
              <a:rPr lang="es-ES" sz="1600" spc="-5" dirty="0" err="1">
                <a:latin typeface="Source Sans Pro" panose="020B0503030403020204" pitchFamily="34" charset="0"/>
                <a:ea typeface="Source Sans Pro" panose="020B0503030403020204" pitchFamily="34" charset="0"/>
                <a:cs typeface="Arial MT"/>
              </a:rPr>
              <a:t>hourly</a:t>
            </a:r>
            <a:r>
              <a:rPr lang="es-ES" sz="1600" spc="-5" dirty="0">
                <a:latin typeface="Source Sans Pro" panose="020B0503030403020204" pitchFamily="34" charset="0"/>
                <a:ea typeface="Source Sans Pro" panose="020B0503030403020204" pitchFamily="34" charset="0"/>
                <a:cs typeface="Arial MT"/>
              </a:rPr>
              <a:t> </a:t>
            </a:r>
            <a:r>
              <a:rPr lang="es-ES" sz="1600" spc="-5" dirty="0" err="1">
                <a:latin typeface="Source Sans Pro" panose="020B0503030403020204" pitchFamily="34" charset="0"/>
                <a:ea typeface="Source Sans Pro" panose="020B0503030403020204" pitchFamily="34" charset="0"/>
                <a:cs typeface="Arial MT"/>
              </a:rPr>
              <a:t>population</a:t>
            </a:r>
            <a:r>
              <a:rPr lang="es-ES" sz="1600" spc="-5" dirty="0">
                <a:latin typeface="Source Sans Pro" panose="020B0503030403020204" pitchFamily="34" charset="0"/>
                <a:ea typeface="Source Sans Pro" panose="020B0503030403020204" pitchFamily="34" charset="0"/>
                <a:cs typeface="Arial MT"/>
              </a:rPr>
              <a:t> </a:t>
            </a:r>
            <a:r>
              <a:rPr lang="es-ES" sz="1600" spc="-5" dirty="0" err="1">
                <a:latin typeface="Source Sans Pro" panose="020B0503030403020204" pitchFamily="34" charset="0"/>
                <a:ea typeface="Source Sans Pro" panose="020B0503030403020204" pitchFamily="34" charset="0"/>
                <a:cs typeface="Arial MT"/>
              </a:rPr>
              <a:t>that</a:t>
            </a:r>
            <a:r>
              <a:rPr lang="es-ES" sz="1600" spc="-5" dirty="0">
                <a:latin typeface="Source Sans Pro" panose="020B0503030403020204" pitchFamily="34" charset="0"/>
                <a:ea typeface="Source Sans Pro" panose="020B0503030403020204" pitchFamily="34" charset="0"/>
                <a:cs typeface="Arial MT"/>
              </a:rPr>
              <a:t> </a:t>
            </a:r>
            <a:r>
              <a:rPr lang="es-ES" sz="1600" spc="-5" dirty="0" err="1">
                <a:latin typeface="Source Sans Pro" panose="020B0503030403020204" pitchFamily="34" charset="0"/>
                <a:ea typeface="Source Sans Pro" panose="020B0503030403020204" pitchFamily="34" charset="0"/>
                <a:cs typeface="Arial MT"/>
              </a:rPr>
              <a:t>may</a:t>
            </a:r>
            <a:r>
              <a:rPr lang="es-ES" sz="1600" spc="-5" dirty="0">
                <a:latin typeface="Source Sans Pro" panose="020B0503030403020204" pitchFamily="34" charset="0"/>
                <a:ea typeface="Source Sans Pro" panose="020B0503030403020204" pitchFamily="34" charset="0"/>
                <a:cs typeface="Arial MT"/>
              </a:rPr>
              <a:t> </a:t>
            </a:r>
            <a:r>
              <a:rPr lang="es-ES" sz="1600" spc="-5" dirty="0" err="1">
                <a:latin typeface="Source Sans Pro" panose="020B0503030403020204" pitchFamily="34" charset="0"/>
                <a:ea typeface="Source Sans Pro" panose="020B0503030403020204" pitchFamily="34" charset="0"/>
                <a:cs typeface="Arial MT"/>
              </a:rPr>
              <a:t>or</a:t>
            </a:r>
            <a:r>
              <a:rPr lang="es-ES" sz="1600" spc="-5" dirty="0">
                <a:latin typeface="Source Sans Pro" panose="020B0503030403020204" pitchFamily="34" charset="0"/>
                <a:ea typeface="Source Sans Pro" panose="020B0503030403020204" pitchFamily="34" charset="0"/>
                <a:cs typeface="Arial MT"/>
              </a:rPr>
              <a:t> </a:t>
            </a:r>
            <a:r>
              <a:rPr lang="es-ES" sz="1600" spc="-5" dirty="0" err="1">
                <a:latin typeface="Source Sans Pro" panose="020B0503030403020204" pitchFamily="34" charset="0"/>
                <a:ea typeface="Source Sans Pro" panose="020B0503030403020204" pitchFamily="34" charset="0"/>
                <a:cs typeface="Arial MT"/>
              </a:rPr>
              <a:t>may</a:t>
            </a:r>
            <a:r>
              <a:rPr lang="es-ES" sz="1600" spc="-5" dirty="0">
                <a:latin typeface="Source Sans Pro" panose="020B0503030403020204" pitchFamily="34" charset="0"/>
                <a:ea typeface="Source Sans Pro" panose="020B0503030403020204" pitchFamily="34" charset="0"/>
                <a:cs typeface="Arial MT"/>
              </a:rPr>
              <a:t> be </a:t>
            </a:r>
            <a:r>
              <a:rPr lang="es-ES" sz="1600" spc="-5" dirty="0" err="1">
                <a:latin typeface="Source Sans Pro" panose="020B0503030403020204" pitchFamily="34" charset="0"/>
                <a:ea typeface="Source Sans Pro" panose="020B0503030403020204" pitchFamily="34" charset="0"/>
                <a:cs typeface="Arial MT"/>
              </a:rPr>
              <a:t>not</a:t>
            </a:r>
            <a:r>
              <a:rPr lang="es-ES" sz="1600" spc="-5" dirty="0">
                <a:latin typeface="Source Sans Pro" panose="020B0503030403020204" pitchFamily="34" charset="0"/>
                <a:ea typeface="Source Sans Pro" panose="020B0503030403020204" pitchFamily="34" charset="0"/>
                <a:cs typeface="Arial MT"/>
              </a:rPr>
              <a:t> be </a:t>
            </a:r>
            <a:r>
              <a:rPr lang="es-ES" sz="1600" spc="-5" dirty="0" err="1">
                <a:latin typeface="Source Sans Pro" panose="020B0503030403020204" pitchFamily="34" charset="0"/>
                <a:ea typeface="Source Sans Pro" panose="020B0503030403020204" pitchFamily="34" charset="0"/>
                <a:cs typeface="Arial MT"/>
              </a:rPr>
              <a:t>conditioned</a:t>
            </a:r>
            <a:r>
              <a:rPr lang="es-ES" sz="1600" spc="-5" dirty="0">
                <a:latin typeface="Source Sans Pro" panose="020B0503030403020204" pitchFamily="34" charset="0"/>
                <a:ea typeface="Source Sans Pro" panose="020B0503030403020204" pitchFamily="34" charset="0"/>
                <a:cs typeface="Arial MT"/>
              </a:rPr>
              <a:t> </a:t>
            </a:r>
            <a:r>
              <a:rPr lang="es-ES" sz="1600" spc="-5" dirty="0" err="1">
                <a:latin typeface="Source Sans Pro" panose="020B0503030403020204" pitchFamily="34" charset="0"/>
                <a:ea typeface="Source Sans Pro" panose="020B0503030403020204" pitchFamily="34" charset="0"/>
                <a:cs typeface="Arial MT"/>
              </a:rPr>
              <a:t>by</a:t>
            </a:r>
            <a:r>
              <a:rPr lang="es-ES" sz="1600" spc="-5" dirty="0">
                <a:latin typeface="Source Sans Pro" panose="020B0503030403020204" pitchFamily="34" charset="0"/>
                <a:ea typeface="Source Sans Pro" panose="020B0503030403020204" pitchFamily="34" charset="0"/>
                <a:cs typeface="Arial MT"/>
              </a:rPr>
              <a:t> </a:t>
            </a:r>
            <a:r>
              <a:rPr lang="es-ES" sz="1600" spc="-5" dirty="0" err="1">
                <a:latin typeface="Source Sans Pro" panose="020B0503030403020204" pitchFamily="34" charset="0"/>
                <a:ea typeface="Source Sans Pro" panose="020B0503030403020204" pitchFamily="34" charset="0"/>
                <a:cs typeface="Arial MT"/>
              </a:rPr>
              <a:t>the</a:t>
            </a:r>
            <a:r>
              <a:rPr lang="es-ES" sz="1600" spc="-5" dirty="0">
                <a:latin typeface="Source Sans Pro" panose="020B0503030403020204" pitchFamily="34" charset="0"/>
                <a:ea typeface="Source Sans Pro" panose="020B0503030403020204" pitchFamily="34" charset="0"/>
                <a:cs typeface="Arial MT"/>
              </a:rPr>
              <a:t> </a:t>
            </a:r>
            <a:r>
              <a:rPr lang="es-ES" sz="1600" spc="-5" dirty="0" err="1">
                <a:latin typeface="Source Sans Pro" panose="020B0503030403020204" pitchFamily="34" charset="0"/>
                <a:ea typeface="Source Sans Pro" panose="020B0503030403020204" pitchFamily="34" charset="0"/>
                <a:cs typeface="Arial MT"/>
              </a:rPr>
              <a:t>readings</a:t>
            </a:r>
            <a:r>
              <a:rPr lang="es-ES" sz="1600" spc="-5" dirty="0">
                <a:latin typeface="Source Sans Pro" panose="020B0503030403020204" pitchFamily="34" charset="0"/>
                <a:ea typeface="Source Sans Pro" panose="020B0503030403020204" pitchFamily="34" charset="0"/>
                <a:cs typeface="Arial MT"/>
              </a:rPr>
              <a:t> </a:t>
            </a:r>
            <a:r>
              <a:rPr lang="es-ES" sz="1600" spc="-5" dirty="0" err="1">
                <a:latin typeface="Source Sans Pro" panose="020B0503030403020204" pitchFamily="34" charset="0"/>
                <a:ea typeface="Source Sans Pro" panose="020B0503030403020204" pitchFamily="34" charset="0"/>
                <a:cs typeface="Arial MT"/>
              </a:rPr>
              <a:t>of</a:t>
            </a:r>
            <a:r>
              <a:rPr lang="es-ES" sz="1600" spc="-5" dirty="0">
                <a:latin typeface="Source Sans Pro" panose="020B0503030403020204" pitchFamily="34" charset="0"/>
                <a:ea typeface="Source Sans Pro" panose="020B0503030403020204" pitchFamily="34" charset="0"/>
                <a:cs typeface="Arial MT"/>
              </a:rPr>
              <a:t> </a:t>
            </a:r>
            <a:r>
              <a:rPr lang="es-ES" sz="1600" spc="-5" dirty="0" err="1">
                <a:latin typeface="Source Sans Pro" panose="020B0503030403020204" pitchFamily="34" charset="0"/>
                <a:ea typeface="Source Sans Pro" panose="020B0503030403020204" pitchFamily="34" charset="0"/>
                <a:cs typeface="Arial MT"/>
              </a:rPr>
              <a:t>the</a:t>
            </a:r>
            <a:r>
              <a:rPr lang="es-ES" sz="1600" spc="-5" dirty="0">
                <a:latin typeface="Source Sans Pro" panose="020B0503030403020204" pitchFamily="34" charset="0"/>
                <a:ea typeface="Source Sans Pro" panose="020B0503030403020204" pitchFamily="34" charset="0"/>
                <a:cs typeface="Arial MT"/>
              </a:rPr>
              <a:t> </a:t>
            </a:r>
            <a:r>
              <a:rPr lang="es-ES" sz="1600" spc="-5" dirty="0" err="1">
                <a:latin typeface="Source Sans Pro" panose="020B0503030403020204" pitchFamily="34" charset="0"/>
                <a:ea typeface="Source Sans Pro" panose="020B0503030403020204" pitchFamily="34" charset="0"/>
                <a:cs typeface="Arial MT"/>
              </a:rPr>
              <a:t>detectors</a:t>
            </a:r>
            <a:endParaRPr sz="1600" dirty="0">
              <a:latin typeface="Source Sans Pro" panose="020B0503030403020204" pitchFamily="34" charset="0"/>
              <a:ea typeface="Source Sans Pro" panose="020B0503030403020204" pitchFamily="34" charset="0"/>
              <a:cs typeface="Arial MT"/>
            </a:endParaRPr>
          </a:p>
        </p:txBody>
      </p:sp>
      <p:pic>
        <p:nvPicPr>
          <p:cNvPr id="44" name="object 23">
            <a:extLst>
              <a:ext uri="{FF2B5EF4-FFF2-40B4-BE49-F238E27FC236}">
                <a16:creationId xmlns:a16="http://schemas.microsoft.com/office/drawing/2014/main" id="{4C068F8E-70AB-D220-AC8F-9ED7B8743A81}"/>
              </a:ext>
            </a:extLst>
          </p:cNvPr>
          <p:cNvPicPr/>
          <p:nvPr/>
        </p:nvPicPr>
        <p:blipFill>
          <a:blip r:embed="rId5" cstate="print"/>
          <a:stretch>
            <a:fillRect/>
          </a:stretch>
        </p:blipFill>
        <p:spPr>
          <a:xfrm>
            <a:off x="1648281" y="4651007"/>
            <a:ext cx="1534668" cy="1534668"/>
          </a:xfrm>
          <a:prstGeom prst="rect">
            <a:avLst/>
          </a:prstGeom>
        </p:spPr>
      </p:pic>
      <p:pic>
        <p:nvPicPr>
          <p:cNvPr id="45" name="object 24">
            <a:extLst>
              <a:ext uri="{FF2B5EF4-FFF2-40B4-BE49-F238E27FC236}">
                <a16:creationId xmlns:a16="http://schemas.microsoft.com/office/drawing/2014/main" id="{740E1F55-9A44-BA51-2DCE-3443B89D1689}"/>
              </a:ext>
            </a:extLst>
          </p:cNvPr>
          <p:cNvPicPr/>
          <p:nvPr/>
        </p:nvPicPr>
        <p:blipFill>
          <a:blip r:embed="rId6" cstate="print"/>
          <a:stretch>
            <a:fillRect/>
          </a:stretch>
        </p:blipFill>
        <p:spPr>
          <a:xfrm>
            <a:off x="1677237" y="3292781"/>
            <a:ext cx="1476756" cy="1380744"/>
          </a:xfrm>
          <a:prstGeom prst="rect">
            <a:avLst/>
          </a:prstGeom>
        </p:spPr>
      </p:pic>
      <p:sp>
        <p:nvSpPr>
          <p:cNvPr id="46" name="object 25">
            <a:extLst>
              <a:ext uri="{FF2B5EF4-FFF2-40B4-BE49-F238E27FC236}">
                <a16:creationId xmlns:a16="http://schemas.microsoft.com/office/drawing/2014/main" id="{C0F9B13B-F812-4B1C-B12D-4E160712E961}"/>
              </a:ext>
            </a:extLst>
          </p:cNvPr>
          <p:cNvSpPr/>
          <p:nvPr/>
        </p:nvSpPr>
        <p:spPr>
          <a:xfrm>
            <a:off x="5785397" y="1918099"/>
            <a:ext cx="3135929" cy="4406265"/>
          </a:xfrm>
          <a:custGeom>
            <a:avLst/>
            <a:gdLst/>
            <a:ahLst/>
            <a:cxnLst/>
            <a:rect l="l" t="t" r="r" b="b"/>
            <a:pathLst>
              <a:path w="5006340" h="4406265">
                <a:moveTo>
                  <a:pt x="0" y="4405884"/>
                </a:moveTo>
                <a:lnTo>
                  <a:pt x="5006339" y="4405884"/>
                </a:lnTo>
                <a:lnTo>
                  <a:pt x="5006339" y="0"/>
                </a:lnTo>
                <a:lnTo>
                  <a:pt x="0" y="0"/>
                </a:lnTo>
                <a:lnTo>
                  <a:pt x="0" y="4405884"/>
                </a:lnTo>
                <a:close/>
              </a:path>
            </a:pathLst>
          </a:custGeom>
          <a:ln w="28575">
            <a:solidFill>
              <a:srgbClr val="002B45"/>
            </a:solidFill>
          </a:ln>
        </p:spPr>
        <p:txBody>
          <a:bodyPr wrap="square" lIns="0" tIns="0" rIns="0" bIns="0" rtlCol="0"/>
          <a:lstStyle/>
          <a:p>
            <a:endParaRPr/>
          </a:p>
        </p:txBody>
      </p:sp>
      <p:sp>
        <p:nvSpPr>
          <p:cNvPr id="47" name="object 26">
            <a:extLst>
              <a:ext uri="{FF2B5EF4-FFF2-40B4-BE49-F238E27FC236}">
                <a16:creationId xmlns:a16="http://schemas.microsoft.com/office/drawing/2014/main" id="{5B506DC8-066C-F946-9F36-1CDEA0EADD7C}"/>
              </a:ext>
            </a:extLst>
          </p:cNvPr>
          <p:cNvSpPr txBox="1"/>
          <p:nvPr/>
        </p:nvSpPr>
        <p:spPr>
          <a:xfrm>
            <a:off x="7155880" y="1576400"/>
            <a:ext cx="762635"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EC7C30"/>
                </a:solidFill>
                <a:latin typeface="Source Sans Pro" panose="020B0503030403020204" pitchFamily="34" charset="0"/>
                <a:ea typeface="Source Sans Pro" panose="020B0503030403020204" pitchFamily="34" charset="0"/>
                <a:cs typeface="Arial"/>
              </a:rPr>
              <a:t>Plans</a:t>
            </a:r>
            <a:endParaRPr sz="1800" dirty="0">
              <a:solidFill>
                <a:srgbClr val="EC7C30"/>
              </a:solidFill>
              <a:latin typeface="Source Sans Pro" panose="020B0503030403020204" pitchFamily="34" charset="0"/>
              <a:ea typeface="Source Sans Pro" panose="020B0503030403020204" pitchFamily="34" charset="0"/>
              <a:cs typeface="Arial"/>
            </a:endParaRPr>
          </a:p>
        </p:txBody>
      </p:sp>
      <p:sp>
        <p:nvSpPr>
          <p:cNvPr id="48" name="object 27">
            <a:extLst>
              <a:ext uri="{FF2B5EF4-FFF2-40B4-BE49-F238E27FC236}">
                <a16:creationId xmlns:a16="http://schemas.microsoft.com/office/drawing/2014/main" id="{0E046FEE-1B80-6201-8BEE-2E6A19904EDB}"/>
              </a:ext>
            </a:extLst>
          </p:cNvPr>
          <p:cNvSpPr txBox="1"/>
          <p:nvPr/>
        </p:nvSpPr>
        <p:spPr>
          <a:xfrm>
            <a:off x="5929126" y="2042409"/>
            <a:ext cx="2898648" cy="1490152"/>
          </a:xfrm>
          <a:prstGeom prst="rect">
            <a:avLst/>
          </a:prstGeom>
        </p:spPr>
        <p:txBody>
          <a:bodyPr vert="horz" wrap="square" lIns="0" tIns="12700" rIns="0" bIns="0" rtlCol="0">
            <a:spAutoFit/>
          </a:bodyPr>
          <a:lstStyle/>
          <a:p>
            <a:pPr marR="5080" algn="just">
              <a:lnSpc>
                <a:spcPct val="100000"/>
              </a:lnSpc>
              <a:spcBef>
                <a:spcPts val="100"/>
              </a:spcBef>
            </a:pPr>
            <a:r>
              <a:rPr lang="en-US" sz="1600" spc="-5" dirty="0">
                <a:latin typeface="Source Sans Pro" panose="020B0503030403020204" pitchFamily="34" charset="0"/>
                <a:ea typeface="Source Sans Pro" panose="020B0503030403020204" pitchFamily="34" charset="0"/>
                <a:cs typeface="Arial MT"/>
              </a:rPr>
              <a:t>Regulators have a library of plans. Each plan determines a behavior. The plans can be activated automatically, by indication from the control center, following a schedule, etc.</a:t>
            </a:r>
            <a:endParaRPr sz="1600" dirty="0">
              <a:latin typeface="Source Sans Pro" panose="020B0503030403020204" pitchFamily="34" charset="0"/>
              <a:ea typeface="Source Sans Pro" panose="020B0503030403020204" pitchFamily="34" charset="0"/>
              <a:cs typeface="Arial MT"/>
            </a:endParaRPr>
          </a:p>
        </p:txBody>
      </p:sp>
      <p:pic>
        <p:nvPicPr>
          <p:cNvPr id="52" name="object 8">
            <a:extLst>
              <a:ext uri="{FF2B5EF4-FFF2-40B4-BE49-F238E27FC236}">
                <a16:creationId xmlns:a16="http://schemas.microsoft.com/office/drawing/2014/main" id="{4EEC2504-CAF1-6C46-EAEA-E45724755961}"/>
              </a:ext>
            </a:extLst>
          </p:cNvPr>
          <p:cNvPicPr/>
          <p:nvPr/>
        </p:nvPicPr>
        <p:blipFill>
          <a:blip r:embed="rId7" cstate="print"/>
          <a:stretch>
            <a:fillRect/>
          </a:stretch>
        </p:blipFill>
        <p:spPr>
          <a:xfrm>
            <a:off x="6531106" y="3516326"/>
            <a:ext cx="2296668" cy="2217420"/>
          </a:xfrm>
          <a:prstGeom prst="rect">
            <a:avLst/>
          </a:prstGeom>
        </p:spPr>
      </p:pic>
      <p:sp>
        <p:nvSpPr>
          <p:cNvPr id="53" name="object 17">
            <a:extLst>
              <a:ext uri="{FF2B5EF4-FFF2-40B4-BE49-F238E27FC236}">
                <a16:creationId xmlns:a16="http://schemas.microsoft.com/office/drawing/2014/main" id="{DEEB31AA-DFEC-25F3-9C75-2CBA35E4356D}"/>
              </a:ext>
            </a:extLst>
          </p:cNvPr>
          <p:cNvSpPr/>
          <p:nvPr/>
        </p:nvSpPr>
        <p:spPr>
          <a:xfrm>
            <a:off x="41368" y="1918936"/>
            <a:ext cx="2872740" cy="4254263"/>
          </a:xfrm>
          <a:custGeom>
            <a:avLst/>
            <a:gdLst/>
            <a:ahLst/>
            <a:cxnLst/>
            <a:rect l="l" t="t" r="r" b="b"/>
            <a:pathLst>
              <a:path w="2872740" h="4404360">
                <a:moveTo>
                  <a:pt x="0" y="4404359"/>
                </a:moveTo>
                <a:lnTo>
                  <a:pt x="2872740" y="4404359"/>
                </a:lnTo>
                <a:lnTo>
                  <a:pt x="2872740" y="0"/>
                </a:lnTo>
                <a:lnTo>
                  <a:pt x="0" y="0"/>
                </a:lnTo>
                <a:lnTo>
                  <a:pt x="0" y="4404359"/>
                </a:lnTo>
                <a:close/>
              </a:path>
            </a:pathLst>
          </a:custGeom>
          <a:ln w="28575">
            <a:solidFill>
              <a:srgbClr val="002B45"/>
            </a:solidFill>
          </a:ln>
        </p:spPr>
        <p:txBody>
          <a:bodyPr wrap="square" lIns="0" tIns="0" rIns="0" bIns="0" rtlCol="0"/>
          <a:lstStyle/>
          <a:p>
            <a:endParaRPr/>
          </a:p>
        </p:txBody>
      </p:sp>
    </p:spTree>
    <p:extLst>
      <p:ext uri="{BB962C8B-B14F-4D97-AF65-F5344CB8AC3E}">
        <p14:creationId xmlns:p14="http://schemas.microsoft.com/office/powerpoint/2010/main" val="4749649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5511D-6124-400B-8004-FDE7F6264A0A}"/>
              </a:ext>
            </a:extLst>
          </p:cNvPr>
          <p:cNvSpPr>
            <a:spLocks noGrp="1"/>
          </p:cNvSpPr>
          <p:nvPr>
            <p:ph type="title"/>
          </p:nvPr>
        </p:nvSpPr>
        <p:spPr/>
        <p:txBody>
          <a:bodyPr>
            <a:normAutofit/>
          </a:bodyPr>
          <a:lstStyle/>
          <a:p>
            <a:r>
              <a:rPr lang="en-US" sz="2000" dirty="0"/>
              <a:t>Scheduling and time management</a:t>
            </a:r>
            <a:endParaRPr lang="en-GB" sz="2000" dirty="0"/>
          </a:p>
        </p:txBody>
      </p:sp>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8</a:t>
            </a:fld>
            <a:endParaRPr lang="ca-ES" noProof="0" dirty="0"/>
          </a:p>
        </p:txBody>
      </p:sp>
      <p:sp>
        <p:nvSpPr>
          <p:cNvPr id="5" name="Text Placeholder 4">
            <a:extLst>
              <a:ext uri="{FF2B5EF4-FFF2-40B4-BE49-F238E27FC236}">
                <a16:creationId xmlns:a16="http://schemas.microsoft.com/office/drawing/2014/main" id="{FC5F8A6E-CC80-46A7-B02E-A05DAA744E2C}"/>
              </a:ext>
            </a:extLst>
          </p:cNvPr>
          <p:cNvSpPr>
            <a:spLocks noGrp="1"/>
          </p:cNvSpPr>
          <p:nvPr>
            <p:ph type="body" sz="quarter" idx="21"/>
          </p:nvPr>
        </p:nvSpPr>
        <p:spPr/>
        <p:txBody>
          <a:bodyPr/>
          <a:lstStyle/>
          <a:p>
            <a:endParaRPr lang="en-GB"/>
          </a:p>
        </p:txBody>
      </p:sp>
      <p:grpSp>
        <p:nvGrpSpPr>
          <p:cNvPr id="3" name="Group 2">
            <a:extLst>
              <a:ext uri="{FF2B5EF4-FFF2-40B4-BE49-F238E27FC236}">
                <a16:creationId xmlns:a16="http://schemas.microsoft.com/office/drawing/2014/main" id="{26072597-E129-1D18-7FF6-CCAC6EE40806}"/>
              </a:ext>
            </a:extLst>
          </p:cNvPr>
          <p:cNvGrpSpPr/>
          <p:nvPr/>
        </p:nvGrpSpPr>
        <p:grpSpPr>
          <a:xfrm>
            <a:off x="308925" y="6400805"/>
            <a:ext cx="5124466" cy="365922"/>
            <a:chOff x="277404" y="6222365"/>
            <a:chExt cx="7557511" cy="539657"/>
          </a:xfrm>
        </p:grpSpPr>
        <p:pic>
          <p:nvPicPr>
            <p:cNvPr id="6" name="image4.png">
              <a:extLst>
                <a:ext uri="{FF2B5EF4-FFF2-40B4-BE49-F238E27FC236}">
                  <a16:creationId xmlns:a16="http://schemas.microsoft.com/office/drawing/2014/main" id="{7AE70070-72D3-DFEF-54AF-78247BB1FE88}"/>
                </a:ext>
              </a:extLst>
            </p:cNvPr>
            <p:cNvPicPr/>
            <p:nvPr/>
          </p:nvPicPr>
          <p:blipFill>
            <a:blip r:embed="rId2"/>
            <a:srcRect/>
            <a:stretch>
              <a:fillRect/>
            </a:stretch>
          </p:blipFill>
          <p:spPr>
            <a:xfrm>
              <a:off x="1373258" y="6222365"/>
              <a:ext cx="6461657" cy="499110"/>
            </a:xfrm>
            <a:prstGeom prst="rect">
              <a:avLst/>
            </a:prstGeom>
          </p:spPr>
        </p:pic>
        <p:pic>
          <p:nvPicPr>
            <p:cNvPr id="8" name="image1.png" descr="A picture containing company name&#10;&#10;Description automatically generated">
              <a:extLst>
                <a:ext uri="{FF2B5EF4-FFF2-40B4-BE49-F238E27FC236}">
                  <a16:creationId xmlns:a16="http://schemas.microsoft.com/office/drawing/2014/main" id="{D25EE046-1AC8-3D06-F1C5-4FFCB9687049}"/>
                </a:ext>
              </a:extLst>
            </p:cNvPr>
            <p:cNvPicPr/>
            <p:nvPr/>
          </p:nvPicPr>
          <p:blipFill>
            <a:blip r:embed="rId3"/>
            <a:srcRect/>
            <a:stretch>
              <a:fillRect/>
            </a:stretch>
          </p:blipFill>
          <p:spPr>
            <a:xfrm>
              <a:off x="277404" y="6262913"/>
              <a:ext cx="850163" cy="499109"/>
            </a:xfrm>
            <a:prstGeom prst="rect">
              <a:avLst/>
            </a:prstGeom>
          </p:spPr>
        </p:pic>
      </p:grpSp>
      <p:pic>
        <p:nvPicPr>
          <p:cNvPr id="7" name="Imatge 6">
            <a:extLst>
              <a:ext uri="{FF2B5EF4-FFF2-40B4-BE49-F238E27FC236}">
                <a16:creationId xmlns:a16="http://schemas.microsoft.com/office/drawing/2014/main" id="{8D31C9F6-3C8D-0D6E-3AEE-E43F7A3B1BBB}"/>
              </a:ext>
            </a:extLst>
          </p:cNvPr>
          <p:cNvPicPr>
            <a:picLocks noChangeAspect="1"/>
          </p:cNvPicPr>
          <p:nvPr/>
        </p:nvPicPr>
        <p:blipFill>
          <a:blip r:embed="rId4"/>
          <a:stretch>
            <a:fillRect/>
          </a:stretch>
        </p:blipFill>
        <p:spPr>
          <a:xfrm>
            <a:off x="149900" y="2082141"/>
            <a:ext cx="5400000" cy="3014654"/>
          </a:xfrm>
          <a:prstGeom prst="rect">
            <a:avLst/>
          </a:prstGeom>
        </p:spPr>
      </p:pic>
      <p:pic>
        <p:nvPicPr>
          <p:cNvPr id="9" name="Imatge 8">
            <a:extLst>
              <a:ext uri="{FF2B5EF4-FFF2-40B4-BE49-F238E27FC236}">
                <a16:creationId xmlns:a16="http://schemas.microsoft.com/office/drawing/2014/main" id="{4A020B5D-9867-45E7-A4A5-774192469C4E}"/>
              </a:ext>
            </a:extLst>
          </p:cNvPr>
          <p:cNvPicPr>
            <a:picLocks noChangeAspect="1"/>
          </p:cNvPicPr>
          <p:nvPr/>
        </p:nvPicPr>
        <p:blipFill>
          <a:blip r:embed="rId5"/>
          <a:stretch>
            <a:fillRect/>
          </a:stretch>
        </p:blipFill>
        <p:spPr>
          <a:xfrm>
            <a:off x="5312450" y="1715008"/>
            <a:ext cx="3744000" cy="3748919"/>
          </a:xfrm>
          <a:prstGeom prst="rect">
            <a:avLst/>
          </a:prstGeom>
        </p:spPr>
      </p:pic>
    </p:spTree>
    <p:extLst>
      <p:ext uri="{BB962C8B-B14F-4D97-AF65-F5344CB8AC3E}">
        <p14:creationId xmlns:p14="http://schemas.microsoft.com/office/powerpoint/2010/main" val="7469124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64E0E18-EDBA-43A4-8420-E2162D7A8025}"/>
              </a:ext>
            </a:extLst>
          </p:cNvPr>
          <p:cNvSpPr>
            <a:spLocks noGrp="1"/>
          </p:cNvSpPr>
          <p:nvPr>
            <p:ph type="sldNum" sz="quarter" idx="12"/>
          </p:nvPr>
        </p:nvSpPr>
        <p:spPr/>
        <p:txBody>
          <a:bodyPr/>
          <a:lstStyle/>
          <a:p>
            <a:fld id="{5336F0B7-EF37-4B31-BA1E-D2B9204CDF2B}" type="slidenum">
              <a:rPr lang="ca-ES" noProof="0" smtClean="0"/>
              <a:pPr/>
              <a:t>9</a:t>
            </a:fld>
            <a:endParaRPr lang="ca-ES" noProof="0" dirty="0"/>
          </a:p>
        </p:txBody>
      </p:sp>
      <p:sp>
        <p:nvSpPr>
          <p:cNvPr id="5" name="Text Placeholder 4">
            <a:extLst>
              <a:ext uri="{FF2B5EF4-FFF2-40B4-BE49-F238E27FC236}">
                <a16:creationId xmlns:a16="http://schemas.microsoft.com/office/drawing/2014/main" id="{2157A018-A359-4004-AF2B-6D3D8BD124F4}"/>
              </a:ext>
            </a:extLst>
          </p:cNvPr>
          <p:cNvSpPr>
            <a:spLocks noGrp="1"/>
          </p:cNvSpPr>
          <p:nvPr>
            <p:ph type="body" sz="quarter" idx="21"/>
          </p:nvPr>
        </p:nvSpPr>
        <p:spPr/>
        <p:txBody>
          <a:bodyPr/>
          <a:lstStyle/>
          <a:p>
            <a:endParaRPr lang="en-GB"/>
          </a:p>
        </p:txBody>
      </p:sp>
      <p:grpSp>
        <p:nvGrpSpPr>
          <p:cNvPr id="3" name="Group 2">
            <a:extLst>
              <a:ext uri="{FF2B5EF4-FFF2-40B4-BE49-F238E27FC236}">
                <a16:creationId xmlns:a16="http://schemas.microsoft.com/office/drawing/2014/main" id="{798B03BC-FC81-05B8-47AE-8F8670843819}"/>
              </a:ext>
            </a:extLst>
          </p:cNvPr>
          <p:cNvGrpSpPr/>
          <p:nvPr/>
        </p:nvGrpSpPr>
        <p:grpSpPr>
          <a:xfrm>
            <a:off x="308925" y="6400805"/>
            <a:ext cx="5124466" cy="365922"/>
            <a:chOff x="277404" y="6222365"/>
            <a:chExt cx="7557511" cy="539657"/>
          </a:xfrm>
        </p:grpSpPr>
        <p:pic>
          <p:nvPicPr>
            <p:cNvPr id="6" name="image4.png">
              <a:extLst>
                <a:ext uri="{FF2B5EF4-FFF2-40B4-BE49-F238E27FC236}">
                  <a16:creationId xmlns:a16="http://schemas.microsoft.com/office/drawing/2014/main" id="{36792836-FE9C-5F24-B873-85B05F7B6E83}"/>
                </a:ext>
              </a:extLst>
            </p:cNvPr>
            <p:cNvPicPr/>
            <p:nvPr/>
          </p:nvPicPr>
          <p:blipFill>
            <a:blip r:embed="rId2"/>
            <a:srcRect/>
            <a:stretch>
              <a:fillRect/>
            </a:stretch>
          </p:blipFill>
          <p:spPr>
            <a:xfrm>
              <a:off x="1373258" y="6222365"/>
              <a:ext cx="6461657" cy="499110"/>
            </a:xfrm>
            <a:prstGeom prst="rect">
              <a:avLst/>
            </a:prstGeom>
          </p:spPr>
        </p:pic>
        <p:pic>
          <p:nvPicPr>
            <p:cNvPr id="7" name="image1.png" descr="A picture containing company name&#10;&#10;Description automatically generated">
              <a:extLst>
                <a:ext uri="{FF2B5EF4-FFF2-40B4-BE49-F238E27FC236}">
                  <a16:creationId xmlns:a16="http://schemas.microsoft.com/office/drawing/2014/main" id="{072327A3-ADF9-B0E1-F2F8-45860728E747}"/>
                </a:ext>
              </a:extLst>
            </p:cNvPr>
            <p:cNvPicPr/>
            <p:nvPr/>
          </p:nvPicPr>
          <p:blipFill>
            <a:blip r:embed="rId3"/>
            <a:srcRect/>
            <a:stretch>
              <a:fillRect/>
            </a:stretch>
          </p:blipFill>
          <p:spPr>
            <a:xfrm>
              <a:off x="277404" y="6262913"/>
              <a:ext cx="850163" cy="499109"/>
            </a:xfrm>
            <a:prstGeom prst="rect">
              <a:avLst/>
            </a:prstGeom>
          </p:spPr>
        </p:pic>
      </p:grpSp>
      <p:sp>
        <p:nvSpPr>
          <p:cNvPr id="9" name="Títol 8">
            <a:extLst>
              <a:ext uri="{FF2B5EF4-FFF2-40B4-BE49-F238E27FC236}">
                <a16:creationId xmlns:a16="http://schemas.microsoft.com/office/drawing/2014/main" id="{23D8D72C-A9FB-6DA1-FAA4-BD2319D2BFAA}"/>
              </a:ext>
            </a:extLst>
          </p:cNvPr>
          <p:cNvSpPr>
            <a:spLocks noGrp="1"/>
          </p:cNvSpPr>
          <p:nvPr>
            <p:ph type="title"/>
          </p:nvPr>
        </p:nvSpPr>
        <p:spPr/>
        <p:txBody>
          <a:bodyPr>
            <a:normAutofit/>
          </a:bodyPr>
          <a:lstStyle/>
          <a:p>
            <a:r>
              <a:rPr lang="en-US" sz="2000" dirty="0"/>
              <a:t>The regulator of the future</a:t>
            </a:r>
            <a:endParaRPr lang="ca-ES" sz="2000" dirty="0"/>
          </a:p>
        </p:txBody>
      </p:sp>
      <p:sp>
        <p:nvSpPr>
          <p:cNvPr id="12" name="object 8">
            <a:extLst>
              <a:ext uri="{FF2B5EF4-FFF2-40B4-BE49-F238E27FC236}">
                <a16:creationId xmlns:a16="http://schemas.microsoft.com/office/drawing/2014/main" id="{AF7B011C-ACE8-C650-CDBF-76DC0D727730}"/>
              </a:ext>
            </a:extLst>
          </p:cNvPr>
          <p:cNvSpPr txBox="1"/>
          <p:nvPr/>
        </p:nvSpPr>
        <p:spPr>
          <a:xfrm>
            <a:off x="138870" y="2635162"/>
            <a:ext cx="2235835" cy="299720"/>
          </a:xfrm>
          <a:prstGeom prst="rect">
            <a:avLst/>
          </a:prstGeom>
        </p:spPr>
        <p:txBody>
          <a:bodyPr vert="horz" wrap="square" lIns="0" tIns="12700" rIns="0" bIns="0" rtlCol="0">
            <a:spAutoFit/>
          </a:bodyPr>
          <a:lstStyle/>
          <a:p>
            <a:pPr marL="12700">
              <a:lnSpc>
                <a:spcPct val="100000"/>
              </a:lnSpc>
              <a:spcBef>
                <a:spcPts val="100"/>
              </a:spcBef>
            </a:pPr>
            <a:r>
              <a:rPr lang="ca-ES" b="1" dirty="0" err="1">
                <a:solidFill>
                  <a:srgbClr val="EC7C30"/>
                </a:solidFill>
                <a:latin typeface="Source Sans Pro" panose="020B0503030403020204" pitchFamily="34" charset="0"/>
                <a:ea typeface="Source Sans Pro" panose="020B0503030403020204" pitchFamily="34" charset="0"/>
                <a:cs typeface="Arial"/>
              </a:rPr>
              <a:t>Agnostic</a:t>
            </a:r>
            <a:r>
              <a:rPr lang="ca-ES" b="1" dirty="0">
                <a:solidFill>
                  <a:srgbClr val="EC7C30"/>
                </a:solidFill>
                <a:latin typeface="Source Sans Pro" panose="020B0503030403020204" pitchFamily="34" charset="0"/>
                <a:ea typeface="Source Sans Pro" panose="020B0503030403020204" pitchFamily="34" charset="0"/>
                <a:cs typeface="Arial"/>
              </a:rPr>
              <a:t> </a:t>
            </a:r>
            <a:r>
              <a:rPr lang="ca-ES" sz="1800" b="1" dirty="0">
                <a:solidFill>
                  <a:srgbClr val="EC7C30"/>
                </a:solidFill>
                <a:latin typeface="Source Sans Pro" panose="020B0503030403020204" pitchFamily="34" charset="0"/>
                <a:ea typeface="Source Sans Pro" panose="020B0503030403020204" pitchFamily="34" charset="0"/>
                <a:cs typeface="Arial"/>
              </a:rPr>
              <a:t>protocol</a:t>
            </a:r>
            <a:endParaRPr sz="1800" dirty="0">
              <a:solidFill>
                <a:srgbClr val="EC7C30"/>
              </a:solidFill>
              <a:latin typeface="Source Sans Pro" panose="020B0503030403020204" pitchFamily="34" charset="0"/>
              <a:ea typeface="Source Sans Pro" panose="020B0503030403020204" pitchFamily="34" charset="0"/>
              <a:cs typeface="Arial"/>
            </a:endParaRPr>
          </a:p>
        </p:txBody>
      </p:sp>
      <p:sp>
        <p:nvSpPr>
          <p:cNvPr id="13" name="object 9">
            <a:extLst>
              <a:ext uri="{FF2B5EF4-FFF2-40B4-BE49-F238E27FC236}">
                <a16:creationId xmlns:a16="http://schemas.microsoft.com/office/drawing/2014/main" id="{D40EFAF7-EF69-A099-A534-D3EE23031EF5}"/>
              </a:ext>
            </a:extLst>
          </p:cNvPr>
          <p:cNvSpPr txBox="1"/>
          <p:nvPr/>
        </p:nvSpPr>
        <p:spPr>
          <a:xfrm>
            <a:off x="138870" y="3051199"/>
            <a:ext cx="2023110" cy="875240"/>
          </a:xfrm>
          <a:prstGeom prst="rect">
            <a:avLst/>
          </a:prstGeom>
        </p:spPr>
        <p:txBody>
          <a:bodyPr vert="horz" wrap="square" lIns="0" tIns="13335" rIns="0" bIns="0" rtlCol="0">
            <a:spAutoFit/>
          </a:bodyPr>
          <a:lstStyle/>
          <a:p>
            <a:pPr marR="5715" algn="just">
              <a:lnSpc>
                <a:spcPct val="100000"/>
              </a:lnSpc>
              <a:spcBef>
                <a:spcPts val="105"/>
              </a:spcBef>
            </a:pPr>
            <a:r>
              <a:rPr lang="en-US" sz="1400" dirty="0">
                <a:latin typeface="Source Sans Pro" panose="020B0503030403020204" pitchFamily="34" charset="0"/>
                <a:ea typeface="Source Sans Pro" panose="020B0503030403020204" pitchFamily="34" charset="0"/>
                <a:cs typeface="Arial MT"/>
              </a:rPr>
              <a:t>It currently makes no sense to limit the connectivity of a device based on its protocol.</a:t>
            </a:r>
            <a:endParaRPr sz="1400" dirty="0">
              <a:latin typeface="Source Sans Pro" panose="020B0503030403020204" pitchFamily="34" charset="0"/>
              <a:ea typeface="Source Sans Pro" panose="020B0503030403020204" pitchFamily="34" charset="0"/>
              <a:cs typeface="Arial MT"/>
            </a:endParaRPr>
          </a:p>
        </p:txBody>
      </p:sp>
      <p:sp>
        <p:nvSpPr>
          <p:cNvPr id="24" name="object 16">
            <a:extLst>
              <a:ext uri="{FF2B5EF4-FFF2-40B4-BE49-F238E27FC236}">
                <a16:creationId xmlns:a16="http://schemas.microsoft.com/office/drawing/2014/main" id="{0B7E3256-7475-0F12-3AE3-1143B6C9E79A}"/>
              </a:ext>
            </a:extLst>
          </p:cNvPr>
          <p:cNvSpPr txBox="1"/>
          <p:nvPr/>
        </p:nvSpPr>
        <p:spPr>
          <a:xfrm>
            <a:off x="2374705" y="2635673"/>
            <a:ext cx="2361108" cy="289823"/>
          </a:xfrm>
          <a:prstGeom prst="rect">
            <a:avLst/>
          </a:prstGeom>
        </p:spPr>
        <p:txBody>
          <a:bodyPr vert="horz" wrap="square" lIns="0" tIns="12700" rIns="0" bIns="0" rtlCol="0">
            <a:spAutoFit/>
          </a:bodyPr>
          <a:lstStyle/>
          <a:p>
            <a:pPr marL="12700">
              <a:lnSpc>
                <a:spcPct val="100000"/>
              </a:lnSpc>
              <a:spcBef>
                <a:spcPts val="100"/>
              </a:spcBef>
              <a:tabLst>
                <a:tab pos="3529329" algn="l"/>
              </a:tabLst>
            </a:pPr>
            <a:r>
              <a:rPr lang="ca-ES" sz="1800" b="1" dirty="0" err="1">
                <a:solidFill>
                  <a:srgbClr val="EC7C30"/>
                </a:solidFill>
                <a:latin typeface="Source Sans Pro" panose="020B0503030403020204" pitchFamily="34" charset="0"/>
                <a:ea typeface="Source Sans Pro" panose="020B0503030403020204" pitchFamily="34" charset="0"/>
                <a:cs typeface="Arial"/>
              </a:rPr>
              <a:t>Cloud</a:t>
            </a:r>
            <a:r>
              <a:rPr lang="ca-ES" sz="1800" b="1" dirty="0">
                <a:solidFill>
                  <a:srgbClr val="EC7C30"/>
                </a:solidFill>
                <a:latin typeface="Source Sans Pro" panose="020B0503030403020204" pitchFamily="34" charset="0"/>
                <a:ea typeface="Source Sans Pro" panose="020B0503030403020204" pitchFamily="34" charset="0"/>
                <a:cs typeface="Arial"/>
              </a:rPr>
              <a:t> </a:t>
            </a:r>
            <a:r>
              <a:rPr lang="ca-ES" sz="1800" b="1" dirty="0" err="1">
                <a:solidFill>
                  <a:srgbClr val="EC7C30"/>
                </a:solidFill>
                <a:latin typeface="Source Sans Pro" panose="020B0503030403020204" pitchFamily="34" charset="0"/>
                <a:ea typeface="Source Sans Pro" panose="020B0503030403020204" pitchFamily="34" charset="0"/>
                <a:cs typeface="Arial"/>
              </a:rPr>
              <a:t>connectivity</a:t>
            </a:r>
            <a:endParaRPr sz="2700" baseline="3086" dirty="0">
              <a:solidFill>
                <a:srgbClr val="EC7C30"/>
              </a:solidFill>
              <a:latin typeface="Source Sans Pro" panose="020B0503030403020204" pitchFamily="34" charset="0"/>
              <a:ea typeface="Source Sans Pro" panose="020B0503030403020204" pitchFamily="34" charset="0"/>
              <a:cs typeface="Arial"/>
            </a:endParaRPr>
          </a:p>
        </p:txBody>
      </p:sp>
      <p:sp>
        <p:nvSpPr>
          <p:cNvPr id="30" name="object 22">
            <a:extLst>
              <a:ext uri="{FF2B5EF4-FFF2-40B4-BE49-F238E27FC236}">
                <a16:creationId xmlns:a16="http://schemas.microsoft.com/office/drawing/2014/main" id="{9420B410-E826-2F3B-A979-596F07490D33}"/>
              </a:ext>
            </a:extLst>
          </p:cNvPr>
          <p:cNvSpPr txBox="1"/>
          <p:nvPr/>
        </p:nvSpPr>
        <p:spPr>
          <a:xfrm>
            <a:off x="7250590" y="2669231"/>
            <a:ext cx="1983739" cy="299720"/>
          </a:xfrm>
          <a:prstGeom prst="rect">
            <a:avLst/>
          </a:prstGeom>
        </p:spPr>
        <p:txBody>
          <a:bodyPr vert="horz" wrap="square" lIns="0" tIns="12700" rIns="0" bIns="0" rtlCol="0">
            <a:spAutoFit/>
          </a:bodyPr>
          <a:lstStyle/>
          <a:p>
            <a:pPr marL="12700">
              <a:lnSpc>
                <a:spcPct val="100000"/>
              </a:lnSpc>
              <a:spcBef>
                <a:spcPts val="100"/>
              </a:spcBef>
            </a:pPr>
            <a:r>
              <a:rPr lang="ca-ES" sz="1800" b="1" spc="-10" dirty="0">
                <a:solidFill>
                  <a:srgbClr val="EC7C30"/>
                </a:solidFill>
                <a:latin typeface="Source Sans Pro" panose="020B0503030403020204" pitchFamily="34" charset="0"/>
                <a:ea typeface="Source Sans Pro" panose="020B0503030403020204" pitchFamily="34" charset="0"/>
                <a:cs typeface="Arial"/>
              </a:rPr>
              <a:t>New </a:t>
            </a:r>
            <a:r>
              <a:rPr lang="ca-ES" sz="1800" b="1" spc="-10" dirty="0" err="1">
                <a:solidFill>
                  <a:srgbClr val="EC7C30"/>
                </a:solidFill>
                <a:latin typeface="Source Sans Pro" panose="020B0503030403020204" pitchFamily="34" charset="0"/>
                <a:ea typeface="Source Sans Pro" panose="020B0503030403020204" pitchFamily="34" charset="0"/>
                <a:cs typeface="Arial"/>
              </a:rPr>
              <a:t>functions</a:t>
            </a:r>
            <a:endParaRPr sz="1800" dirty="0">
              <a:solidFill>
                <a:srgbClr val="EC7C30"/>
              </a:solidFill>
              <a:latin typeface="Source Sans Pro" panose="020B0503030403020204" pitchFamily="34" charset="0"/>
              <a:ea typeface="Source Sans Pro" panose="020B0503030403020204" pitchFamily="34" charset="0"/>
              <a:cs typeface="Arial"/>
            </a:endParaRPr>
          </a:p>
        </p:txBody>
      </p:sp>
      <p:sp>
        <p:nvSpPr>
          <p:cNvPr id="32" name="object 24">
            <a:extLst>
              <a:ext uri="{FF2B5EF4-FFF2-40B4-BE49-F238E27FC236}">
                <a16:creationId xmlns:a16="http://schemas.microsoft.com/office/drawing/2014/main" id="{0C8456EF-9396-6C40-9420-41570FC68366}"/>
              </a:ext>
            </a:extLst>
          </p:cNvPr>
          <p:cNvSpPr txBox="1"/>
          <p:nvPr/>
        </p:nvSpPr>
        <p:spPr>
          <a:xfrm>
            <a:off x="6915209" y="3051199"/>
            <a:ext cx="2083232" cy="3042500"/>
          </a:xfrm>
          <a:prstGeom prst="rect">
            <a:avLst/>
          </a:prstGeom>
        </p:spPr>
        <p:txBody>
          <a:bodyPr vert="horz" wrap="square" lIns="0" tIns="13335" rIns="0" bIns="0" rtlCol="0">
            <a:spAutoFit/>
          </a:bodyPr>
          <a:lstStyle/>
          <a:p>
            <a:pPr marR="5080" algn="just">
              <a:lnSpc>
                <a:spcPct val="100000"/>
              </a:lnSpc>
              <a:spcBef>
                <a:spcPts val="105"/>
              </a:spcBef>
            </a:pPr>
            <a:r>
              <a:rPr lang="en-US" sz="1400" dirty="0">
                <a:latin typeface="Source Sans Pro" panose="020B0503030403020204" pitchFamily="34" charset="0"/>
                <a:ea typeface="Source Sans Pro" panose="020B0503030403020204" pitchFamily="34" charset="0"/>
              </a:rPr>
              <a:t>V2X connectivity: It takes control to the next level. Not only is it possible to capture a large amount of new data, but also to intervene in traffic in different ways, affecting driver behavior and anticipating risk situations. risk situations.</a:t>
            </a:r>
          </a:p>
          <a:p>
            <a:pPr marR="5080" algn="just">
              <a:lnSpc>
                <a:spcPct val="100000"/>
              </a:lnSpc>
              <a:spcBef>
                <a:spcPts val="105"/>
              </a:spcBef>
            </a:pPr>
            <a:r>
              <a:rPr lang="en-US" sz="1400" dirty="0" err="1">
                <a:latin typeface="Source Sans Pro" panose="020B0503030403020204" pitchFamily="34" charset="0"/>
                <a:ea typeface="Source Sans Pro" panose="020B0503030403020204" pitchFamily="34" charset="0"/>
              </a:rPr>
              <a:t>EdgeX</a:t>
            </a:r>
            <a:r>
              <a:rPr lang="en-US" sz="1400" dirty="0">
                <a:latin typeface="Source Sans Pro" panose="020B0503030403020204" pitchFamily="34" charset="0"/>
                <a:ea typeface="Source Sans Pro" panose="020B0503030403020204" pitchFamily="34" charset="0"/>
              </a:rPr>
              <a:t> Node: Allowing the execution of other processes within the hardware itself.</a:t>
            </a:r>
            <a:endParaRPr sz="1400" dirty="0">
              <a:latin typeface="Source Sans Pro" panose="020B0503030403020204" pitchFamily="34" charset="0"/>
              <a:ea typeface="Source Sans Pro" panose="020B0503030403020204" pitchFamily="34" charset="0"/>
            </a:endParaRPr>
          </a:p>
        </p:txBody>
      </p:sp>
      <p:sp>
        <p:nvSpPr>
          <p:cNvPr id="35" name="QuadreDeText 34">
            <a:extLst>
              <a:ext uri="{FF2B5EF4-FFF2-40B4-BE49-F238E27FC236}">
                <a16:creationId xmlns:a16="http://schemas.microsoft.com/office/drawing/2014/main" id="{908EB727-0566-A2B3-2DDB-D829D3184B61}"/>
              </a:ext>
            </a:extLst>
          </p:cNvPr>
          <p:cNvSpPr txBox="1"/>
          <p:nvPr/>
        </p:nvSpPr>
        <p:spPr>
          <a:xfrm>
            <a:off x="454699" y="1435035"/>
            <a:ext cx="8234602" cy="923330"/>
          </a:xfrm>
          <a:prstGeom prst="rect">
            <a:avLst/>
          </a:prstGeom>
          <a:noFill/>
        </p:spPr>
        <p:txBody>
          <a:bodyPr wrap="square">
            <a:spAutoFit/>
          </a:bodyPr>
          <a:lstStyle/>
          <a:p>
            <a:pPr marR="206375" algn="just">
              <a:lnSpc>
                <a:spcPct val="100000"/>
              </a:lnSpc>
            </a:pPr>
            <a:r>
              <a:rPr lang="en-US" dirty="0">
                <a:latin typeface="Source Sans Pro" panose="020B0503030403020204" pitchFamily="34" charset="0"/>
                <a:ea typeface="Source Sans Pro" panose="020B0503030403020204" pitchFamily="34" charset="0"/>
                <a:cs typeface="Arial"/>
              </a:rPr>
              <a:t>Today's regulators and protocols were designed in the era of wired communications and limited processing capabilities. Today these limitations have been overcome and will affect the way we understand and manage traffic.</a:t>
            </a:r>
          </a:p>
        </p:txBody>
      </p:sp>
      <p:sp>
        <p:nvSpPr>
          <p:cNvPr id="37" name="QuadreDeText 36">
            <a:extLst>
              <a:ext uri="{FF2B5EF4-FFF2-40B4-BE49-F238E27FC236}">
                <a16:creationId xmlns:a16="http://schemas.microsoft.com/office/drawing/2014/main" id="{EECCC5B5-06D4-D059-FD25-8E26D9B69D3F}"/>
              </a:ext>
            </a:extLst>
          </p:cNvPr>
          <p:cNvSpPr txBox="1"/>
          <p:nvPr/>
        </p:nvSpPr>
        <p:spPr>
          <a:xfrm>
            <a:off x="2228791" y="3012010"/>
            <a:ext cx="2361108" cy="3121367"/>
          </a:xfrm>
          <a:prstGeom prst="rect">
            <a:avLst/>
          </a:prstGeom>
          <a:noFill/>
        </p:spPr>
        <p:txBody>
          <a:bodyPr wrap="square">
            <a:spAutoFit/>
          </a:bodyPr>
          <a:lstStyle/>
          <a:p>
            <a:pPr marR="5715" algn="just">
              <a:spcBef>
                <a:spcPts val="105"/>
              </a:spcBef>
              <a:tabLst>
                <a:tab pos="1877060" algn="l"/>
              </a:tabLst>
            </a:pPr>
            <a:r>
              <a:rPr lang="en-US" sz="1400" dirty="0">
                <a:latin typeface="Source Sans Pro" panose="020B0503030403020204" pitchFamily="34" charset="0"/>
                <a:ea typeface="Source Sans Pro" panose="020B0503030403020204" pitchFamily="34" charset="0"/>
              </a:rPr>
              <a:t>Our new Mobility Hub controller connects natively and securely to our SATURNO platform, allowing optimal real-time control and multimodal access (Smartphone, browser, video wall).</a:t>
            </a:r>
          </a:p>
          <a:p>
            <a:pPr marR="5715" algn="just">
              <a:spcBef>
                <a:spcPts val="105"/>
              </a:spcBef>
              <a:tabLst>
                <a:tab pos="1877060" algn="l"/>
              </a:tabLst>
            </a:pPr>
            <a:r>
              <a:rPr lang="en-US" sz="1400" dirty="0">
                <a:latin typeface="Source Sans Pro" panose="020B0503030403020204" pitchFamily="34" charset="0"/>
                <a:ea typeface="Source Sans Pro" panose="020B0503030403020204" pitchFamily="34" charset="0"/>
              </a:rPr>
              <a:t>The protocol has been developed following cloud connectivity standards, such as API Rest, JSON, HTTPs, MQTTs, as well as the most widespread style standards.</a:t>
            </a:r>
          </a:p>
        </p:txBody>
      </p:sp>
      <p:sp>
        <p:nvSpPr>
          <p:cNvPr id="39" name="QuadreDeText 38">
            <a:extLst>
              <a:ext uri="{FF2B5EF4-FFF2-40B4-BE49-F238E27FC236}">
                <a16:creationId xmlns:a16="http://schemas.microsoft.com/office/drawing/2014/main" id="{30C2E118-5188-7EB0-B56C-4F3FB723A7DF}"/>
              </a:ext>
            </a:extLst>
          </p:cNvPr>
          <p:cNvSpPr txBox="1"/>
          <p:nvPr/>
        </p:nvSpPr>
        <p:spPr>
          <a:xfrm>
            <a:off x="4603691" y="3021516"/>
            <a:ext cx="2083232" cy="1384995"/>
          </a:xfrm>
          <a:prstGeom prst="rect">
            <a:avLst/>
          </a:prstGeom>
          <a:noFill/>
        </p:spPr>
        <p:txBody>
          <a:bodyPr wrap="square">
            <a:spAutoFit/>
          </a:bodyPr>
          <a:lstStyle/>
          <a:p>
            <a:pPr marR="5715" algn="just">
              <a:lnSpc>
                <a:spcPct val="100000"/>
              </a:lnSpc>
              <a:spcBef>
                <a:spcPts val="105"/>
              </a:spcBef>
              <a:tabLst>
                <a:tab pos="1877060" algn="l"/>
              </a:tabLst>
            </a:pPr>
            <a:r>
              <a:rPr lang="en-US" sz="1400" dirty="0">
                <a:latin typeface="Source Sans Pro" panose="020B0503030403020204" pitchFamily="34" charset="0"/>
                <a:ea typeface="Source Sans Pro" panose="020B0503030403020204" pitchFamily="34" charset="0"/>
              </a:rPr>
              <a:t>Possibility of scheduling from the cloud, in graphical mode, with resource libraries and plans that are shared by the management system.</a:t>
            </a:r>
          </a:p>
        </p:txBody>
      </p:sp>
      <p:sp>
        <p:nvSpPr>
          <p:cNvPr id="41" name="QuadreDeText 40">
            <a:extLst>
              <a:ext uri="{FF2B5EF4-FFF2-40B4-BE49-F238E27FC236}">
                <a16:creationId xmlns:a16="http://schemas.microsoft.com/office/drawing/2014/main" id="{871097F1-9B5D-ABF3-1394-88B1EAB244B3}"/>
              </a:ext>
            </a:extLst>
          </p:cNvPr>
          <p:cNvSpPr txBox="1"/>
          <p:nvPr/>
        </p:nvSpPr>
        <p:spPr>
          <a:xfrm>
            <a:off x="4889482" y="2634425"/>
            <a:ext cx="1193737" cy="369332"/>
          </a:xfrm>
          <a:prstGeom prst="rect">
            <a:avLst/>
          </a:prstGeom>
          <a:noFill/>
        </p:spPr>
        <p:txBody>
          <a:bodyPr wrap="square">
            <a:spAutoFit/>
          </a:bodyPr>
          <a:lstStyle/>
          <a:p>
            <a:pPr marL="12700">
              <a:spcBef>
                <a:spcPts val="100"/>
              </a:spcBef>
              <a:tabLst>
                <a:tab pos="3529329" algn="l"/>
              </a:tabLst>
            </a:pPr>
            <a:r>
              <a:rPr lang="ca-ES" b="1" dirty="0" err="1">
                <a:solidFill>
                  <a:srgbClr val="EC7C30"/>
                </a:solidFill>
                <a:latin typeface="Source Sans Pro" panose="020B0503030403020204" pitchFamily="34" charset="0"/>
                <a:ea typeface="Source Sans Pro" panose="020B0503030403020204" pitchFamily="34" charset="0"/>
                <a:cs typeface="Arial"/>
              </a:rPr>
              <a:t>Usability</a:t>
            </a:r>
            <a:endParaRPr lang="ca-ES" b="1" dirty="0">
              <a:solidFill>
                <a:srgbClr val="EC7C30"/>
              </a:solidFill>
              <a:latin typeface="Source Sans Pro" panose="020B0503030403020204" pitchFamily="34" charset="0"/>
              <a:ea typeface="Source Sans Pro" panose="020B0503030403020204" pitchFamily="34" charset="0"/>
              <a:cs typeface="Arial"/>
            </a:endParaRPr>
          </a:p>
        </p:txBody>
      </p:sp>
      <p:pic>
        <p:nvPicPr>
          <p:cNvPr id="42" name="Imatge 41">
            <a:extLst>
              <a:ext uri="{FF2B5EF4-FFF2-40B4-BE49-F238E27FC236}">
                <a16:creationId xmlns:a16="http://schemas.microsoft.com/office/drawing/2014/main" id="{6A5B08DF-0230-8F8E-8626-447515A2425F}"/>
              </a:ext>
            </a:extLst>
          </p:cNvPr>
          <p:cNvPicPr>
            <a:picLocks noChangeAspect="1"/>
          </p:cNvPicPr>
          <p:nvPr/>
        </p:nvPicPr>
        <p:blipFill>
          <a:blip r:embed="rId4"/>
          <a:stretch>
            <a:fillRect/>
          </a:stretch>
        </p:blipFill>
        <p:spPr>
          <a:xfrm>
            <a:off x="4616242" y="4752433"/>
            <a:ext cx="2160000" cy="1386946"/>
          </a:xfrm>
          <a:prstGeom prst="rect">
            <a:avLst/>
          </a:prstGeom>
        </p:spPr>
      </p:pic>
    </p:spTree>
    <p:extLst>
      <p:ext uri="{BB962C8B-B14F-4D97-AF65-F5344CB8AC3E}">
        <p14:creationId xmlns:p14="http://schemas.microsoft.com/office/powerpoint/2010/main" val="1149469175"/>
      </p:ext>
    </p:extLst>
  </p:cSld>
  <p:clrMapOvr>
    <a:masterClrMapping/>
  </p:clrMapOvr>
</p:sld>
</file>

<file path=ppt/theme/theme1.xml><?xml version="1.0" encoding="utf-8"?>
<a:theme xmlns:a="http://schemas.openxmlformats.org/drawingml/2006/main" name="PORTAD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ORTADA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oAutofit/>
      </a:bodyPr>
      <a:lstStyle>
        <a:defPPr>
          <a:defRPr sz="1200" dirty="0" smtClean="0"/>
        </a:defPPr>
      </a:lstStyle>
    </a:txDef>
  </a:objectDefaults>
  <a:extraClrSchemeLst/>
</a:theme>
</file>

<file path=ppt/theme/theme3.xml><?xml version="1.0" encoding="utf-8"?>
<a:theme xmlns:a="http://schemas.openxmlformats.org/drawingml/2006/main" name="CONTRAPORTAD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PORTAD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CONTRAPORTAD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CONTRAPORTADA">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AE9AADD9055F48A76998BB8EEE9D03" ma:contentTypeVersion="17" ma:contentTypeDescription="Create a new document." ma:contentTypeScope="" ma:versionID="13181b6ec5663c980b5ac9d42ca256bb">
  <xsd:schema xmlns:xsd="http://www.w3.org/2001/XMLSchema" xmlns:xs="http://www.w3.org/2001/XMLSchema" xmlns:p="http://schemas.microsoft.com/office/2006/metadata/properties" xmlns:ns2="11876741-4e3d-41e4-924e-432c5fed92e0" xmlns:ns3="0fb846bb-49da-442d-ac44-1711760f675e" targetNamespace="http://schemas.microsoft.com/office/2006/metadata/properties" ma:root="true" ma:fieldsID="0351a9cc308d48ad4ee4aa9a73dd37d7" ns2:_="" ns3:_="">
    <xsd:import namespace="11876741-4e3d-41e4-924e-432c5fed92e0"/>
    <xsd:import namespace="0fb846bb-49da-442d-ac44-1711760f675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ObjectDetectorVersions" minOccurs="0"/>
                <xsd:element ref="ns2:Test"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876741-4e3d-41e4-924e-432c5fed92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43e14187-b4d4-4fc9-8c4a-20dc3ccbfd5c"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Test" ma:index="21" nillable="true" ma:displayName="Test" ma:format="Dropdown" ma:internalName="Test">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fb846bb-49da-442d-ac44-1711760f675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95cadf01-7365-4aa7-ab17-dc142bd71c8a}" ma:internalName="TaxCatchAll" ma:showField="CatchAllData" ma:web="0fb846bb-49da-442d-ac44-1711760f675e">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fb846bb-49da-442d-ac44-1711760f675e" xsi:nil="true"/>
    <Test xmlns="11876741-4e3d-41e4-924e-432c5fed92e0" xsi:nil="true"/>
    <lcf76f155ced4ddcb4097134ff3c332f xmlns="11876741-4e3d-41e4-924e-432c5fed92e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AAB3ABE-B3DE-4F1D-8AA1-DDDF4EBC5DCB}"/>
</file>

<file path=customXml/itemProps2.xml><?xml version="1.0" encoding="utf-8"?>
<ds:datastoreItem xmlns:ds="http://schemas.openxmlformats.org/officeDocument/2006/customXml" ds:itemID="{A3758D60-5A92-4C2D-B108-7DEBF4234A1A}"/>
</file>

<file path=customXml/itemProps3.xml><?xml version="1.0" encoding="utf-8"?>
<ds:datastoreItem xmlns:ds="http://schemas.openxmlformats.org/officeDocument/2006/customXml" ds:itemID="{7AB4E4AE-8E67-4E8F-9F1B-ACF23D05E384}"/>
</file>

<file path=docProps/app.xml><?xml version="1.0" encoding="utf-8"?>
<Properties xmlns="http://schemas.openxmlformats.org/officeDocument/2006/extended-properties" xmlns:vt="http://schemas.openxmlformats.org/officeDocument/2006/docPropsVTypes">
  <Template/>
  <TotalTime>13</TotalTime>
  <Words>2859</Words>
  <Application>Microsoft Office PowerPoint</Application>
  <PresentationFormat>Presentación en pantalla (4:3)</PresentationFormat>
  <Paragraphs>317</Paragraphs>
  <Slides>39</Slides>
  <Notes>1</Notes>
  <HiddenSlides>0</HiddenSlides>
  <MMClips>0</MMClips>
  <ScaleCrop>false</ScaleCrop>
  <HeadingPairs>
    <vt:vector size="6" baseType="variant">
      <vt:variant>
        <vt:lpstr>Fuentes usadas</vt:lpstr>
      </vt:variant>
      <vt:variant>
        <vt:i4>6</vt:i4>
      </vt:variant>
      <vt:variant>
        <vt:lpstr>Tema</vt:lpstr>
      </vt:variant>
      <vt:variant>
        <vt:i4>7</vt:i4>
      </vt:variant>
      <vt:variant>
        <vt:lpstr>Títulos de diapositiva</vt:lpstr>
      </vt:variant>
      <vt:variant>
        <vt:i4>39</vt:i4>
      </vt:variant>
    </vt:vector>
  </HeadingPairs>
  <TitlesOfParts>
    <vt:vector size="52" baseType="lpstr">
      <vt:lpstr>Arial</vt:lpstr>
      <vt:lpstr>Arial MT</vt:lpstr>
      <vt:lpstr>Calibri</vt:lpstr>
      <vt:lpstr>Calibri Light</vt:lpstr>
      <vt:lpstr>Source Sans Pro</vt:lpstr>
      <vt:lpstr>Wingdings</vt:lpstr>
      <vt:lpstr>PORTADA</vt:lpstr>
      <vt:lpstr>PORTADA2</vt:lpstr>
      <vt:lpstr>CONTRAPORTADA</vt:lpstr>
      <vt:lpstr>COS</vt:lpstr>
      <vt:lpstr>1_PORTADA</vt:lpstr>
      <vt:lpstr>1_CONTRAPORTADA</vt:lpstr>
      <vt:lpstr>2_CONTRAPORTADA</vt:lpstr>
      <vt:lpstr>ITS solutions for improving traffic in cities</vt:lpstr>
      <vt:lpstr>Agenda</vt:lpstr>
      <vt:lpstr>ITS solutions for improving traffic in cities</vt:lpstr>
      <vt:lpstr>1. Traffic light control</vt:lpstr>
      <vt:lpstr>The traffic regulator</vt:lpstr>
      <vt:lpstr>The traffic regulator</vt:lpstr>
      <vt:lpstr>Scheduling and time management</vt:lpstr>
      <vt:lpstr>Scheduling and time management</vt:lpstr>
      <vt:lpstr>The regulator of the future</vt:lpstr>
      <vt:lpstr>Centralized traffic management</vt:lpstr>
      <vt:lpstr>Presentación de PowerPoint</vt:lpstr>
      <vt:lpstr>Presentación de PowerPoint</vt:lpstr>
      <vt:lpstr>Presentación de PowerPoint</vt:lpstr>
      <vt:lpstr>Presentación de PowerPoint</vt:lpstr>
      <vt:lpstr>Presentación de PowerPoint</vt:lpstr>
      <vt:lpstr>Process - Distribution and bundling</vt:lpstr>
      <vt:lpstr>Presentación de PowerPoint</vt:lpstr>
      <vt:lpstr>Presentación de PowerPoint</vt:lpstr>
      <vt:lpstr>Presentación de PowerPoint</vt:lpstr>
      <vt:lpstr>Classical systems technology</vt:lpstr>
      <vt:lpstr>Presentación de PowerPoint</vt:lpstr>
      <vt:lpstr>Presentación de PowerPoint</vt:lpstr>
      <vt:lpstr>Presentación de PowerPoint</vt:lpstr>
      <vt:lpstr>Presentación de PowerPoint</vt:lpstr>
      <vt:lpstr>Next generation systems</vt:lpstr>
      <vt:lpstr>Presentación de PowerPoint</vt:lpstr>
      <vt:lpstr>2. Low Emission and Access Control Area</vt:lpstr>
      <vt:lpstr>What is LEZ?</vt:lpstr>
      <vt:lpstr>Scope of application</vt:lpstr>
      <vt:lpstr>Vehicle Labelling</vt:lpstr>
      <vt:lpstr>Systems for the management of low emission zones</vt:lpstr>
      <vt:lpstr>Enforcement system</vt:lpstr>
      <vt:lpstr>Capture subsystem</vt:lpstr>
      <vt:lpstr>A look into the future</vt:lpstr>
      <vt:lpstr>Dynamic urban toll systems</vt:lpstr>
      <vt:lpstr>Low-cost air monitoring systems</vt:lpstr>
      <vt:lpstr>Presentación de PowerPoint</vt:lpstr>
      <vt:lpstr>Roadmap LEZ</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enrique.martin</dc:creator>
  <cp:lastModifiedBy>Paco Gasparin</cp:lastModifiedBy>
  <cp:revision>2428</cp:revision>
  <cp:lastPrinted>2017-04-06T20:29:06Z</cp:lastPrinted>
  <dcterms:created xsi:type="dcterms:W3CDTF">2012-05-10T08:16:44Z</dcterms:created>
  <dcterms:modified xsi:type="dcterms:W3CDTF">2023-07-24T20:38:25Z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0x01010007AE9AADD9055F48A76998BB8EEE9D03</vt:lpwstr>
  </property>
</Properties>
</file>