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ml" ContentType="application/xml"/>
  <Override PartName="/ppt/slides/slide41.xml" ContentType="application/vnd.openxmlformats-officedocument.presentationml.slide+xml"/>
  <Override PartName="/ppt/slides/slide42.xml" ContentType="application/vnd.openxmlformats-officedocument.presentationml.slide+xml"/>
  <Override PartName="/ppt/presentation.xml" ContentType="application/vnd.openxmlformats-officedocument.presentationml.presentation.main+xml"/>
  <Override PartName="/ppt/slides/slide4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s/slide39.xml" ContentType="application/vnd.openxmlformats-officedocument.presentationml.slide+xml"/>
  <Override PartName="/ppt/slides/slide1.xml" ContentType="application/vnd.openxmlformats-officedocument.presentationml.slide+xml"/>
  <Override PartName="/ppt/slideMasters/slideMaster7.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notesSlides/notesSlide1.xml" ContentType="application/vnd.openxmlformats-officedocument.presentationml.notesSlide+xml"/>
  <Override PartName="/ppt/slideMasters/slideMaster6.xml" ContentType="application/vnd.openxmlformats-officedocument.presentationml.slideMaster+xml"/>
  <Override PartName="/ppt/slideMasters/slideMaster1.xml" ContentType="application/vnd.openxmlformats-officedocument.presentationml.slideMaster+xml"/>
  <Override PartName="/ppt/slideLayouts/slideLayout24.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5.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2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heme/theme6.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 id="2147483684" r:id="rId2"/>
    <p:sldMasterId id="2147483710" r:id="rId3"/>
    <p:sldMasterId id="2147483660" r:id="rId4"/>
    <p:sldMasterId id="2147483727" r:id="rId5"/>
    <p:sldMasterId id="2147483729" r:id="rId6"/>
    <p:sldMasterId id="2147483731" r:id="rId7"/>
  </p:sldMasterIdLst>
  <p:notesMasterIdLst>
    <p:notesMasterId r:id="rId50"/>
  </p:notesMasterIdLst>
  <p:handoutMasterIdLst>
    <p:handoutMasterId r:id="rId51"/>
  </p:handoutMasterIdLst>
  <p:sldIdLst>
    <p:sldId id="790" r:id="rId8"/>
    <p:sldId id="864" r:id="rId9"/>
    <p:sldId id="939" r:id="rId10"/>
    <p:sldId id="931" r:id="rId11"/>
    <p:sldId id="1044" r:id="rId12"/>
    <p:sldId id="1078" r:id="rId13"/>
    <p:sldId id="1080" r:id="rId14"/>
    <p:sldId id="1081" r:id="rId15"/>
    <p:sldId id="1082" r:id="rId16"/>
    <p:sldId id="1084" r:id="rId17"/>
    <p:sldId id="1085" r:id="rId18"/>
    <p:sldId id="1079" r:id="rId19"/>
    <p:sldId id="1090" r:id="rId20"/>
    <p:sldId id="1091" r:id="rId21"/>
    <p:sldId id="1092" r:id="rId22"/>
    <p:sldId id="1093" r:id="rId23"/>
    <p:sldId id="1094" r:id="rId24"/>
    <p:sldId id="1095" r:id="rId25"/>
    <p:sldId id="1096" r:id="rId26"/>
    <p:sldId id="1097" r:id="rId27"/>
    <p:sldId id="1098" r:id="rId28"/>
    <p:sldId id="1099" r:id="rId29"/>
    <p:sldId id="1086" r:id="rId30"/>
    <p:sldId id="1107" r:id="rId31"/>
    <p:sldId id="1108" r:id="rId32"/>
    <p:sldId id="1109" r:id="rId33"/>
    <p:sldId id="1110" r:id="rId34"/>
    <p:sldId id="1111" r:id="rId35"/>
    <p:sldId id="1112" r:id="rId36"/>
    <p:sldId id="1114" r:id="rId37"/>
    <p:sldId id="1113" r:id="rId38"/>
    <p:sldId id="1088" r:id="rId39"/>
    <p:sldId id="1029" r:id="rId40"/>
    <p:sldId id="1115" r:id="rId41"/>
    <p:sldId id="1087" r:id="rId42"/>
    <p:sldId id="1100" r:id="rId43"/>
    <p:sldId id="1101" r:id="rId44"/>
    <p:sldId id="1102" r:id="rId45"/>
    <p:sldId id="1104" r:id="rId46"/>
    <p:sldId id="1106" r:id="rId47"/>
    <p:sldId id="1105" r:id="rId48"/>
    <p:sldId id="263" r:id="rId49"/>
  </p:sldIdLst>
  <p:sldSz cx="9144000" cy="6858000" type="screen4x3"/>
  <p:notesSz cx="6808788" cy="9940925"/>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 userDrawn="1">
          <p15:clr>
            <a:srgbClr val="A4A3A4"/>
          </p15:clr>
        </p15:guide>
        <p15:guide id="2" pos="2631" userDrawn="1">
          <p15:clr>
            <a:srgbClr val="A4A3A4"/>
          </p15:clr>
        </p15:guide>
        <p15:guide id="3" pos="249" userDrawn="1">
          <p15:clr>
            <a:srgbClr val="A4A3A4"/>
          </p15:clr>
        </p15:guide>
        <p15:guide id="4" pos="385" userDrawn="1">
          <p15:clr>
            <a:srgbClr val="A4A3A4"/>
          </p15:clr>
        </p15:guide>
        <p15:guide id="5" pos="4876" userDrawn="1">
          <p15:clr>
            <a:srgbClr val="A4A3A4"/>
          </p15:clr>
        </p15:guide>
        <p15:guide id="6" pos="117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lly Andreyna Ottavi Gutiérrez" initials="CAOG" lastIdx="0" clrIdx="0"/>
  <p:cmAuthor id="2" name="Majoral Oller, Genís" initials="MOG" lastIdx="5" clrIdx="1">
    <p:extLst>
      <p:ext uri="{19B8F6BF-5375-455C-9EA6-DF929625EA0E}">
        <p15:presenceInfo xmlns:p15="http://schemas.microsoft.com/office/powerpoint/2012/main" userId="Majoral Oller, Gení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F09"/>
    <a:srgbClr val="5ABD8F"/>
    <a:srgbClr val="E68C72"/>
    <a:srgbClr val="C0504D"/>
    <a:srgbClr val="F09646"/>
    <a:srgbClr val="F634C3"/>
    <a:srgbClr val="FFCCCC"/>
    <a:srgbClr val="F79646"/>
    <a:srgbClr val="FF9999"/>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85" autoAdjust="0"/>
    <p:restoredTop sz="96310" autoAdjust="0"/>
  </p:normalViewPr>
  <p:slideViewPr>
    <p:cSldViewPr snapToGrid="0">
      <p:cViewPr varScale="1">
        <p:scale>
          <a:sx n="59" d="100"/>
          <a:sy n="59" d="100"/>
        </p:scale>
        <p:origin x="1568" y="60"/>
      </p:cViewPr>
      <p:guideLst>
        <p:guide orient="horz" pos="164"/>
        <p:guide pos="2631"/>
        <p:guide pos="249"/>
        <p:guide pos="385"/>
        <p:guide pos="4876"/>
        <p:guide pos="1179"/>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6" d="100"/>
          <a:sy n="76" d="100"/>
        </p:scale>
        <p:origin x="3300"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8" Type="http://schemas.openxmlformats.org/officeDocument/2006/relationships/customXml" Target="../customXml/item2.xml"/><Relationship Id="rId5" Type="http://schemas.openxmlformats.org/officeDocument/2006/relationships/slideMaster" Target="slideMasters/slideMaster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customXml" Target="../customXml/item3.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customXml" Target="../customXml/item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7" Type="http://schemas.openxmlformats.org/officeDocument/2006/relationships/image" Target="../media/image18.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image" Target="../media/image21.wmf"/><Relationship Id="rId7" Type="http://schemas.openxmlformats.org/officeDocument/2006/relationships/image" Target="../media/image25.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 Id="rId9"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3"/>
            <a:ext cx="2950678" cy="496506"/>
          </a:xfrm>
          <a:prstGeom prst="rect">
            <a:avLst/>
          </a:prstGeom>
        </p:spPr>
        <p:txBody>
          <a:bodyPr vert="horz" lIns="88353" tIns="44176" rIns="88353" bIns="44176" rtlCol="0"/>
          <a:lstStyle>
            <a:lvl1pPr algn="l">
              <a:defRPr sz="1200"/>
            </a:lvl1pPr>
          </a:lstStyle>
          <a:p>
            <a:endParaRPr lang="es-ES" dirty="0"/>
          </a:p>
        </p:txBody>
      </p:sp>
      <p:sp>
        <p:nvSpPr>
          <p:cNvPr id="3" name="2 Marcador de fecha"/>
          <p:cNvSpPr>
            <a:spLocks noGrp="1"/>
          </p:cNvSpPr>
          <p:nvPr>
            <p:ph type="dt" sz="quarter" idx="1"/>
          </p:nvPr>
        </p:nvSpPr>
        <p:spPr>
          <a:xfrm>
            <a:off x="3856590" y="3"/>
            <a:ext cx="2950678" cy="496506"/>
          </a:xfrm>
          <a:prstGeom prst="rect">
            <a:avLst/>
          </a:prstGeom>
        </p:spPr>
        <p:txBody>
          <a:bodyPr vert="horz" lIns="88353" tIns="44176" rIns="88353" bIns="44176" rtlCol="0"/>
          <a:lstStyle>
            <a:lvl1pPr algn="r">
              <a:defRPr sz="1200"/>
            </a:lvl1pPr>
          </a:lstStyle>
          <a:p>
            <a:fld id="{CC5818EE-D2A7-450A-B2A7-3C7C3D64BB62}" type="datetimeFigureOut">
              <a:rPr lang="es-ES" smtClean="0"/>
              <a:pPr/>
              <a:t>25/07/2023</a:t>
            </a:fld>
            <a:endParaRPr lang="es-ES" dirty="0"/>
          </a:p>
        </p:txBody>
      </p:sp>
      <p:sp>
        <p:nvSpPr>
          <p:cNvPr id="4" name="3 Marcador de pie de página"/>
          <p:cNvSpPr>
            <a:spLocks noGrp="1"/>
          </p:cNvSpPr>
          <p:nvPr>
            <p:ph type="ftr" sz="quarter" idx="2"/>
          </p:nvPr>
        </p:nvSpPr>
        <p:spPr>
          <a:xfrm>
            <a:off x="0" y="9442877"/>
            <a:ext cx="2950678" cy="496506"/>
          </a:xfrm>
          <a:prstGeom prst="rect">
            <a:avLst/>
          </a:prstGeom>
        </p:spPr>
        <p:txBody>
          <a:bodyPr vert="horz" lIns="88353" tIns="44176" rIns="88353" bIns="44176" rtlCol="0" anchor="b"/>
          <a:lstStyle>
            <a:lvl1pPr algn="l">
              <a:defRPr sz="1200"/>
            </a:lvl1pPr>
          </a:lstStyle>
          <a:p>
            <a:endParaRPr lang="es-ES" dirty="0"/>
          </a:p>
        </p:txBody>
      </p:sp>
      <p:sp>
        <p:nvSpPr>
          <p:cNvPr id="5" name="4 Marcador de número de diapositiva"/>
          <p:cNvSpPr>
            <a:spLocks noGrp="1"/>
          </p:cNvSpPr>
          <p:nvPr>
            <p:ph type="sldNum" sz="quarter" idx="3"/>
          </p:nvPr>
        </p:nvSpPr>
        <p:spPr>
          <a:xfrm>
            <a:off x="3856590" y="9442877"/>
            <a:ext cx="2950678" cy="496506"/>
          </a:xfrm>
          <a:prstGeom prst="rect">
            <a:avLst/>
          </a:prstGeom>
        </p:spPr>
        <p:txBody>
          <a:bodyPr vert="horz" lIns="88353" tIns="44176" rIns="88353" bIns="44176" rtlCol="0" anchor="b"/>
          <a:lstStyle>
            <a:lvl1pPr algn="r">
              <a:defRPr sz="1200"/>
            </a:lvl1pPr>
          </a:lstStyle>
          <a:p>
            <a:fld id="{75C55384-A26B-4789-B8DA-92AB010C375A}" type="slidenum">
              <a:rPr lang="es-ES" smtClean="0"/>
              <a:pPr/>
              <a:t>‹Nº›</a:t>
            </a:fld>
            <a:endParaRPr lang="es-ES" dirty="0"/>
          </a:p>
        </p:txBody>
      </p:sp>
    </p:spTree>
    <p:extLst>
      <p:ext uri="{BB962C8B-B14F-4D97-AF65-F5344CB8AC3E}">
        <p14:creationId xmlns:p14="http://schemas.microsoft.com/office/powerpoint/2010/main" val="16936352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3" y="2"/>
            <a:ext cx="2950475" cy="497047"/>
          </a:xfrm>
          <a:prstGeom prst="rect">
            <a:avLst/>
          </a:prstGeom>
        </p:spPr>
        <p:txBody>
          <a:bodyPr vert="horz" lIns="95703" tIns="47852" rIns="95703" bIns="47852" rtlCol="0"/>
          <a:lstStyle>
            <a:lvl1pPr algn="l">
              <a:defRPr sz="1400"/>
            </a:lvl1pPr>
          </a:lstStyle>
          <a:p>
            <a:endParaRPr lang="es-ES" dirty="0"/>
          </a:p>
        </p:txBody>
      </p:sp>
      <p:sp>
        <p:nvSpPr>
          <p:cNvPr id="3" name="2 Marcador de fecha"/>
          <p:cNvSpPr>
            <a:spLocks noGrp="1"/>
          </p:cNvSpPr>
          <p:nvPr>
            <p:ph type="dt" idx="1"/>
          </p:nvPr>
        </p:nvSpPr>
        <p:spPr>
          <a:xfrm>
            <a:off x="3856742" y="2"/>
            <a:ext cx="2950475" cy="497047"/>
          </a:xfrm>
          <a:prstGeom prst="rect">
            <a:avLst/>
          </a:prstGeom>
        </p:spPr>
        <p:txBody>
          <a:bodyPr vert="horz" lIns="95703" tIns="47852" rIns="95703" bIns="47852" rtlCol="0"/>
          <a:lstStyle>
            <a:lvl1pPr algn="r">
              <a:defRPr sz="1400"/>
            </a:lvl1pPr>
          </a:lstStyle>
          <a:p>
            <a:fld id="{7214ED88-603B-489E-A5E1-A4601A4EDDC2}" type="datetimeFigureOut">
              <a:rPr lang="es-ES" smtClean="0"/>
              <a:pPr/>
              <a:t>25/07/2023</a:t>
            </a:fld>
            <a:endParaRPr lang="es-ES" dirty="0"/>
          </a:p>
        </p:txBody>
      </p:sp>
      <p:sp>
        <p:nvSpPr>
          <p:cNvPr id="4" name="3 Marcador de imagen de diapositiva"/>
          <p:cNvSpPr>
            <a:spLocks noGrp="1" noRot="1" noChangeAspect="1"/>
          </p:cNvSpPr>
          <p:nvPr>
            <p:ph type="sldImg" idx="2"/>
          </p:nvPr>
        </p:nvSpPr>
        <p:spPr>
          <a:xfrm>
            <a:off x="920750" y="747713"/>
            <a:ext cx="4967288" cy="3725862"/>
          </a:xfrm>
          <a:prstGeom prst="rect">
            <a:avLst/>
          </a:prstGeom>
          <a:noFill/>
          <a:ln w="12700">
            <a:solidFill>
              <a:prstClr val="black"/>
            </a:solidFill>
          </a:ln>
        </p:spPr>
        <p:txBody>
          <a:bodyPr vert="horz" lIns="95703" tIns="47852" rIns="95703" bIns="47852" rtlCol="0" anchor="ctr"/>
          <a:lstStyle/>
          <a:p>
            <a:endParaRPr lang="es-ES" dirty="0"/>
          </a:p>
        </p:txBody>
      </p:sp>
      <p:sp>
        <p:nvSpPr>
          <p:cNvPr id="5" name="4 Marcador de notas"/>
          <p:cNvSpPr>
            <a:spLocks noGrp="1"/>
          </p:cNvSpPr>
          <p:nvPr>
            <p:ph type="body" sz="quarter" idx="3"/>
          </p:nvPr>
        </p:nvSpPr>
        <p:spPr>
          <a:xfrm>
            <a:off x="680880" y="4721942"/>
            <a:ext cx="5447030" cy="4473416"/>
          </a:xfrm>
          <a:prstGeom prst="rect">
            <a:avLst/>
          </a:prstGeom>
        </p:spPr>
        <p:txBody>
          <a:bodyPr vert="horz" lIns="95703" tIns="47852" rIns="95703" bIns="47852"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3" y="9442155"/>
            <a:ext cx="2950475" cy="497047"/>
          </a:xfrm>
          <a:prstGeom prst="rect">
            <a:avLst/>
          </a:prstGeom>
        </p:spPr>
        <p:txBody>
          <a:bodyPr vert="horz" lIns="95703" tIns="47852" rIns="95703" bIns="47852" rtlCol="0" anchor="b"/>
          <a:lstStyle>
            <a:lvl1pPr algn="l">
              <a:defRPr sz="1400"/>
            </a:lvl1pPr>
          </a:lstStyle>
          <a:p>
            <a:endParaRPr lang="es-ES" dirty="0"/>
          </a:p>
        </p:txBody>
      </p:sp>
      <p:sp>
        <p:nvSpPr>
          <p:cNvPr id="7" name="6 Marcador de número de diapositiva"/>
          <p:cNvSpPr>
            <a:spLocks noGrp="1"/>
          </p:cNvSpPr>
          <p:nvPr>
            <p:ph type="sldNum" sz="quarter" idx="5"/>
          </p:nvPr>
        </p:nvSpPr>
        <p:spPr>
          <a:xfrm>
            <a:off x="3856742" y="9442155"/>
            <a:ext cx="2950475" cy="497047"/>
          </a:xfrm>
          <a:prstGeom prst="rect">
            <a:avLst/>
          </a:prstGeom>
        </p:spPr>
        <p:txBody>
          <a:bodyPr vert="horz" lIns="95703" tIns="47852" rIns="95703" bIns="47852" rtlCol="0" anchor="b"/>
          <a:lstStyle>
            <a:lvl1pPr algn="r">
              <a:defRPr sz="1400"/>
            </a:lvl1pPr>
          </a:lstStyle>
          <a:p>
            <a:fld id="{3AEFDED8-8EB0-4863-833B-4354FFA0A19C}" type="slidenum">
              <a:rPr lang="es-ES" smtClean="0"/>
              <a:pPr/>
              <a:t>‹Nº›</a:t>
            </a:fld>
            <a:endParaRPr lang="es-ES" dirty="0"/>
          </a:p>
        </p:txBody>
      </p:sp>
    </p:spTree>
    <p:extLst>
      <p:ext uri="{BB962C8B-B14F-4D97-AF65-F5344CB8AC3E}">
        <p14:creationId xmlns:p14="http://schemas.microsoft.com/office/powerpoint/2010/main" val="97775022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5:notes"/>
          <p:cNvSpPr>
            <a:spLocks noGrp="1" noRot="1" noChangeAspect="1"/>
          </p:cNvSpPr>
          <p:nvPr>
            <p:ph type="sldImg" idx="2"/>
          </p:nvPr>
        </p:nvSpPr>
        <p:spPr>
          <a:xfrm>
            <a:off x="922338" y="749300"/>
            <a:ext cx="4964112"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15: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100000"/>
              </a:lnSpc>
              <a:spcBef>
                <a:spcPts val="0"/>
              </a:spcBef>
              <a:spcAft>
                <a:spcPts val="0"/>
              </a:spcAft>
              <a:buSzPts val="1400"/>
              <a:buNone/>
            </a:pPr>
            <a:endParaRPr/>
          </a:p>
        </p:txBody>
      </p:sp>
      <p:sp>
        <p:nvSpPr>
          <p:cNvPr id="194" name="Google Shape;194;p15: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ca-E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‹Nº›</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S_Text">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4699" y="1134319"/>
            <a:ext cx="8201685" cy="4991843"/>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7"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521802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os columnas">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‹Nº›</a:t>
            </a:fld>
            <a:endParaRPr lang="tr-TR" dirty="0"/>
          </a:p>
        </p:txBody>
      </p:sp>
      <p:sp>
        <p:nvSpPr>
          <p:cNvPr id="4" name="2 Marcador de contenido"/>
          <p:cNvSpPr>
            <a:spLocks noGrp="1"/>
          </p:cNvSpPr>
          <p:nvPr>
            <p:ph idx="1"/>
          </p:nvPr>
        </p:nvSpPr>
        <p:spPr>
          <a:xfrm>
            <a:off x="454699" y="1134319"/>
            <a:ext cx="8201685" cy="4991843"/>
          </a:xfrm>
        </p:spPr>
        <p:txBody>
          <a:bodyPr numCol="2">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744280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a columna">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‹Nº›</a:t>
            </a:fld>
            <a:endParaRPr lang="tr-TR" dirty="0"/>
          </a:p>
        </p:txBody>
      </p:sp>
      <p:sp>
        <p:nvSpPr>
          <p:cNvPr id="4" name="2 Marcador de contenido"/>
          <p:cNvSpPr>
            <a:spLocks noGrp="1"/>
          </p:cNvSpPr>
          <p:nvPr>
            <p:ph idx="1"/>
          </p:nvPr>
        </p:nvSpPr>
        <p:spPr>
          <a:xfrm>
            <a:off x="454700" y="1134319"/>
            <a:ext cx="4134886" cy="4991843"/>
          </a:xfrm>
        </p:spPr>
        <p:txBody>
          <a:bodyPr numCol="1">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385041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S_Tasques">
    <p:spTree>
      <p:nvGrpSpPr>
        <p:cNvPr id="1" name=""/>
        <p:cNvGrpSpPr/>
        <p:nvPr/>
      </p:nvGrpSpPr>
      <p:grpSpPr>
        <a:xfrm>
          <a:off x="0" y="0"/>
          <a:ext cx="0" cy="0"/>
          <a:chOff x="0" y="0"/>
          <a:chExt cx="0" cy="0"/>
        </a:xfrm>
      </p:grpSpPr>
      <p:sp>
        <p:nvSpPr>
          <p:cNvPr id="6" name="CuadroTexto 5"/>
          <p:cNvSpPr txBox="1"/>
          <p:nvPr userDrawn="1"/>
        </p:nvSpPr>
        <p:spPr>
          <a:xfrm>
            <a:off x="454699" y="1075537"/>
            <a:ext cx="5401352" cy="523220"/>
          </a:xfrm>
          <a:prstGeom prst="rect">
            <a:avLst/>
          </a:prstGeom>
          <a:noFill/>
        </p:spPr>
        <p:txBody>
          <a:bodyPr wrap="square" rtlCol="0">
            <a:spAutoFit/>
          </a:bodyPr>
          <a:lstStyle/>
          <a:p>
            <a:r>
              <a:rPr lang="ca-ES" sz="2800" b="1" noProof="0" dirty="0">
                <a:latin typeface="Source Sans Pro"/>
                <a:cs typeface="Source Sans Pro"/>
              </a:rPr>
              <a:t>Planificació properes tasques</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
        <p:nvSpPr>
          <p:cNvPr id="3" name="Marcador de texto 2"/>
          <p:cNvSpPr>
            <a:spLocks noGrp="1"/>
          </p:cNvSpPr>
          <p:nvPr>
            <p:ph type="body" sz="quarter" idx="13"/>
          </p:nvPr>
        </p:nvSpPr>
        <p:spPr>
          <a:xfrm>
            <a:off x="566738" y="1782763"/>
            <a:ext cx="8089900" cy="4270375"/>
          </a:xfrm>
        </p:spPr>
        <p:txBody>
          <a:bodyPr>
            <a:normAutofit/>
          </a:bodyPr>
          <a:lstStyle>
            <a:lvl1pPr>
              <a:defRPr sz="1600">
                <a:latin typeface="Source Sans Pro" charset="0"/>
                <a:ea typeface="Source Sans Pro" charset="0"/>
                <a:cs typeface="Source Sans Pro" charset="0"/>
              </a:defRPr>
            </a:lvl1pPr>
            <a:lvl2pPr>
              <a:defRPr sz="1600">
                <a:latin typeface="Source Sans Pro" charset="0"/>
                <a:ea typeface="Source Sans Pro" charset="0"/>
                <a:cs typeface="Source Sans Pro" charset="0"/>
              </a:defRPr>
            </a:lvl2pPr>
            <a:lvl3pPr>
              <a:defRPr sz="1600">
                <a:latin typeface="Source Sans Pro" charset="0"/>
                <a:ea typeface="Source Sans Pro" charset="0"/>
                <a:cs typeface="Source Sans Pro" charset="0"/>
              </a:defRPr>
            </a:lvl3pPr>
            <a:lvl4pPr>
              <a:defRPr sz="1600">
                <a:latin typeface="Source Sans Pro" charset="0"/>
                <a:ea typeface="Source Sans Pro" charset="0"/>
                <a:cs typeface="Source Sans Pro" charset="0"/>
              </a:defRPr>
            </a:lvl4pPr>
            <a:lvl5pPr>
              <a:defRPr sz="1600">
                <a:latin typeface="Source Sans Pro" charset="0"/>
                <a:ea typeface="Source Sans Pro" charset="0"/>
                <a:cs typeface="Source Sans Pro" charset="0"/>
              </a:defRPr>
            </a:lvl5pPr>
          </a:lstStyle>
          <a:p>
            <a:pPr lvl="0"/>
            <a:r>
              <a:rPr lang="es-ES_tradnl"/>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Tree>
    <p:extLst>
      <p:ext uri="{BB962C8B-B14F-4D97-AF65-F5344CB8AC3E}">
        <p14:creationId xmlns:p14="http://schemas.microsoft.com/office/powerpoint/2010/main" val="1906302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S_Planificació">
    <p:spTree>
      <p:nvGrpSpPr>
        <p:cNvPr id="1" name=""/>
        <p:cNvGrpSpPr/>
        <p:nvPr/>
      </p:nvGrpSpPr>
      <p:grpSpPr>
        <a:xfrm>
          <a:off x="0" y="0"/>
          <a:ext cx="0" cy="0"/>
          <a:chOff x="0" y="0"/>
          <a:chExt cx="0" cy="0"/>
        </a:xfrm>
      </p:grpSpPr>
      <p:sp>
        <p:nvSpPr>
          <p:cNvPr id="6" name="CuadroTexto 5"/>
          <p:cNvSpPr txBox="1"/>
          <p:nvPr userDrawn="1"/>
        </p:nvSpPr>
        <p:spPr>
          <a:xfrm>
            <a:off x="454699" y="1075537"/>
            <a:ext cx="5170597" cy="523220"/>
          </a:xfrm>
          <a:prstGeom prst="rect">
            <a:avLst/>
          </a:prstGeom>
          <a:noFill/>
        </p:spPr>
        <p:txBody>
          <a:bodyPr wrap="square" rtlCol="0">
            <a:spAutoFit/>
          </a:bodyPr>
          <a:lstStyle/>
          <a:p>
            <a:r>
              <a:rPr lang="ca-ES" sz="2800" b="1" noProof="0" dirty="0">
                <a:latin typeface="Source Sans Pro"/>
                <a:cs typeface="Source Sans Pro"/>
              </a:rPr>
              <a:t>Planificació</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8131652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8" name="7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9" name="8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4" name="3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5" name="4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2_Títol">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endParaRPr lang="ca-ES" noProof="0" dirty="0"/>
          </a:p>
        </p:txBody>
      </p:sp>
      <p:sp>
        <p:nvSpPr>
          <p:cNvPr id="5" name="4 Marcador de pie de página"/>
          <p:cNvSpPr>
            <a:spLocks noGrp="1"/>
          </p:cNvSpPr>
          <p:nvPr>
            <p:ph type="ftr" sz="quarter" idx="11"/>
          </p:nvPr>
        </p:nvSpPr>
        <p:spPr/>
        <p:txBody>
          <a:bodyPr/>
          <a:lstStyle/>
          <a:p>
            <a:endParaRPr lang="ca-ES" noProof="0" dirty="0"/>
          </a:p>
        </p:txBody>
      </p:sp>
      <p:sp>
        <p:nvSpPr>
          <p:cNvPr id="6" name="5 Marcador de número de diapositiva"/>
          <p:cNvSpPr>
            <a:spLocks noGrp="1"/>
          </p:cNvSpPr>
          <p:nvPr>
            <p:ph type="sldNum" sz="quarter" idx="12"/>
          </p:nvPr>
        </p:nvSpPr>
        <p:spPr>
          <a:xfrm>
            <a:off x="6414689" y="6356349"/>
            <a:ext cx="2133600" cy="365125"/>
          </a:xfrm>
        </p:spPr>
        <p:txBody>
          <a:bodyPr/>
          <a:lstStyle/>
          <a:p>
            <a:fld id="{5336F0B7-EF37-4B31-BA1E-D2B9204CDF2B}" type="slidenum">
              <a:rPr lang="ca-ES" noProof="0" smtClean="0"/>
              <a:pPr/>
              <a:t>‹Nº›</a:t>
            </a:fld>
            <a:endParaRPr lang="ca-ES" noProof="0" dirty="0"/>
          </a:p>
        </p:txBody>
      </p:sp>
      <p:sp>
        <p:nvSpPr>
          <p:cNvPr id="7" name="1 Título"/>
          <p:cNvSpPr>
            <a:spLocks noGrp="1"/>
          </p:cNvSpPr>
          <p:nvPr>
            <p:ph type="ctrTitle"/>
          </p:nvPr>
        </p:nvSpPr>
        <p:spPr>
          <a:xfrm>
            <a:off x="4294208" y="2269325"/>
            <a:ext cx="4152417" cy="1470025"/>
          </a:xfrm>
        </p:spPr>
        <p:txBody>
          <a:bodyPr>
            <a:normAutofit/>
          </a:bodyPr>
          <a:lstStyle>
            <a:lvl1pPr algn="l">
              <a:defRPr sz="2600" b="1">
                <a:solidFill>
                  <a:schemeClr val="tx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8" name="2 Subtítulo"/>
          <p:cNvSpPr>
            <a:spLocks noGrp="1"/>
          </p:cNvSpPr>
          <p:nvPr>
            <p:ph type="subTitle" idx="1"/>
          </p:nvPr>
        </p:nvSpPr>
        <p:spPr>
          <a:xfrm>
            <a:off x="4294207" y="4097442"/>
            <a:ext cx="4152417" cy="684836"/>
          </a:xfrm>
        </p:spPr>
        <p:txBody>
          <a:bodyPr>
            <a:noAutofit/>
          </a:bodyPr>
          <a:lstStyle>
            <a:lvl1pPr marL="0" indent="0" algn="l">
              <a:buNone/>
              <a:defRPr sz="2200">
                <a:solidFill>
                  <a:schemeClr val="tx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
        <p:nvSpPr>
          <p:cNvPr id="13" name="Marcador de texto 12"/>
          <p:cNvSpPr>
            <a:spLocks noGrp="1"/>
          </p:cNvSpPr>
          <p:nvPr>
            <p:ph type="body" sz="quarter" idx="13"/>
          </p:nvPr>
        </p:nvSpPr>
        <p:spPr>
          <a:xfrm>
            <a:off x="4294207" y="1558467"/>
            <a:ext cx="4152417" cy="352766"/>
          </a:xfrm>
        </p:spPr>
        <p:txBody>
          <a:bodyPr>
            <a:normAutofit/>
          </a:bodyPr>
          <a:lstStyle>
            <a:lvl1pPr marL="0" indent="0">
              <a:buNone/>
              <a:defRPr sz="1200" b="1">
                <a:solidFill>
                  <a:srgbClr val="F17F09"/>
                </a:solidFill>
                <a:latin typeface="Source Sans Pro" charset="0"/>
                <a:ea typeface="Source Sans Pro" charset="0"/>
                <a:cs typeface="Source Sans Pro" charset="0"/>
              </a:defRPr>
            </a:lvl1pPr>
            <a:lvl3pPr marL="914400" indent="0">
              <a:buNone/>
              <a:defRPr/>
            </a:lvl3pPr>
            <a:lvl5pPr marL="1828800" indent="0">
              <a:buNone/>
              <a:defRPr/>
            </a:lvl5pPr>
          </a:lstStyle>
          <a:p>
            <a:pPr lvl="0"/>
            <a:endParaRPr lang="ca-ES" noProof="0" dirty="0"/>
          </a:p>
        </p:txBody>
      </p:sp>
      <p:sp>
        <p:nvSpPr>
          <p:cNvPr id="15" name="Marcador de texto 14"/>
          <p:cNvSpPr>
            <a:spLocks noGrp="1"/>
          </p:cNvSpPr>
          <p:nvPr>
            <p:ph type="body" sz="quarter" idx="14"/>
          </p:nvPr>
        </p:nvSpPr>
        <p:spPr>
          <a:xfrm>
            <a:off x="4294188" y="1911350"/>
            <a:ext cx="4152900" cy="241300"/>
          </a:xfrm>
        </p:spPr>
        <p:txBody>
          <a:bodyPr>
            <a:noAutofit/>
          </a:bodyPr>
          <a:lstStyle>
            <a:lvl1pPr marL="0" indent="0">
              <a:buNone/>
              <a:defRPr sz="1200">
                <a:solidFill>
                  <a:srgbClr val="F17F09"/>
                </a:solidFill>
                <a:latin typeface="Source Sans Pro" charset="0"/>
                <a:ea typeface="Source Sans Pro" charset="0"/>
                <a:cs typeface="Source Sans Pro" charset="0"/>
              </a:defRPr>
            </a:lvl1pPr>
            <a:lvl5pPr marL="1828800" indent="0">
              <a:buFont typeface="Arial" charset="0"/>
              <a:buNone/>
              <a:defRPr/>
            </a:lvl5pPr>
          </a:lstStyle>
          <a:p>
            <a:pPr lvl="0"/>
            <a:endParaRPr lang="ca-ES"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oba_DosColumnas">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
        <p:nvSpPr>
          <p:cNvPr id="6" name="Marcador de texto 5"/>
          <p:cNvSpPr>
            <a:spLocks noGrp="1"/>
          </p:cNvSpPr>
          <p:nvPr>
            <p:ph type="body" sz="quarter" idx="22"/>
          </p:nvPr>
        </p:nvSpPr>
        <p:spPr>
          <a:xfrm>
            <a:off x="454699" y="1196975"/>
            <a:ext cx="8201939" cy="5006975"/>
          </a:xfrm>
        </p:spPr>
        <p:txBody>
          <a:bodyPr numCol="2">
            <a:normAutofit/>
          </a:bodyPr>
          <a:lstStyle>
            <a:lvl1pPr>
              <a:defRPr sz="1400">
                <a:latin typeface="Source Sans Pro"/>
              </a:defRPr>
            </a:lvl1pPr>
            <a:lvl2pPr>
              <a:defRPr sz="1400">
                <a:latin typeface="Source Sans Pro"/>
              </a:defRPr>
            </a:lvl2pPr>
            <a:lvl3pPr>
              <a:defRPr sz="1400">
                <a:latin typeface="Source Sans Pro"/>
              </a:defRPr>
            </a:lvl3pPr>
            <a:lvl4pPr>
              <a:defRPr sz="1400">
                <a:latin typeface="Source Sans Pro"/>
              </a:defRPr>
            </a:lvl4pPr>
            <a:lvl5pPr>
              <a:defRPr sz="1400">
                <a:latin typeface="Source Sans Pro"/>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‹Nº›</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extLst>
      <p:ext uri="{BB962C8B-B14F-4D97-AF65-F5344CB8AC3E}">
        <p14:creationId xmlns:p14="http://schemas.microsoft.com/office/powerpoint/2010/main" val="32464771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‹Nº›</a:t>
            </a:fld>
            <a:endParaRPr lang="es-ES"/>
          </a:p>
        </p:txBody>
      </p:sp>
    </p:spTree>
    <p:extLst>
      <p:ext uri="{BB962C8B-B14F-4D97-AF65-F5344CB8AC3E}">
        <p14:creationId xmlns:p14="http://schemas.microsoft.com/office/powerpoint/2010/main" val="1807310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NTRAPORTADA_Blanc" type="blank">
  <p:cSld name="CONTRAPORTADA_Blanc">
    <p:spTree>
      <p:nvGrpSpPr>
        <p:cNvPr id="1" name="Shape 119"/>
        <p:cNvGrpSpPr/>
        <p:nvPr/>
      </p:nvGrpSpPr>
      <p:grpSpPr>
        <a:xfrm>
          <a:off x="0" y="0"/>
          <a:ext cx="0" cy="0"/>
          <a:chOff x="0" y="0"/>
          <a:chExt cx="0" cy="0"/>
        </a:xfrm>
      </p:grpSpPr>
      <p:sp>
        <p:nvSpPr>
          <p:cNvPr id="120" name="Google Shape;120;p2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2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26"/>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ca-ES"/>
              <a:t>‹Nº›</a:t>
            </a:fld>
            <a:endParaRPr/>
          </a:p>
        </p:txBody>
      </p:sp>
    </p:spTree>
    <p:extLst>
      <p:ext uri="{BB962C8B-B14F-4D97-AF65-F5344CB8AC3E}">
        <p14:creationId xmlns:p14="http://schemas.microsoft.com/office/powerpoint/2010/main" val="2040246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PORTADA2_Blanc">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es-ES" dirty="0"/>
          </a:p>
        </p:txBody>
      </p:sp>
      <p:sp>
        <p:nvSpPr>
          <p:cNvPr id="3" name="2 Marcador de pie de página"/>
          <p:cNvSpPr>
            <a:spLocks noGrp="1"/>
          </p:cNvSpPr>
          <p:nvPr>
            <p:ph type="ftr" sz="quarter" idx="11"/>
          </p:nvPr>
        </p:nvSpPr>
        <p:spPr/>
        <p:txBody>
          <a:bodyPr/>
          <a:lstStyle/>
          <a:p>
            <a:endParaRPr lang="es-ES" dirty="0"/>
          </a:p>
        </p:txBody>
      </p:sp>
      <p:sp>
        <p:nvSpPr>
          <p:cNvPr id="4" name="3 Marcador de número de diapositiva"/>
          <p:cNvSpPr>
            <a:spLocks noGrp="1"/>
          </p:cNvSpPr>
          <p:nvPr>
            <p:ph type="sldNum" sz="quarter" idx="12"/>
          </p:nvPr>
        </p:nvSpPr>
        <p:spPr>
          <a:xfrm>
            <a:off x="6397755" y="6356349"/>
            <a:ext cx="2133600" cy="365125"/>
          </a:xfrm>
        </p:spPr>
        <p:txBody>
          <a:bodyPr/>
          <a:lstStyle/>
          <a:p>
            <a:fld id="{5336F0B7-EF37-4B31-BA1E-D2B9204CDF2B}" type="slidenum">
              <a:rPr lang="es-ES" smtClean="0"/>
              <a:pPr/>
              <a:t>‹Nº›</a:t>
            </a:fld>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‹Nº›</a:t>
            </a:fld>
            <a:endParaRPr lang="es-ES"/>
          </a:p>
        </p:txBody>
      </p:sp>
    </p:spTree>
    <p:extLst>
      <p:ext uri="{BB962C8B-B14F-4D97-AF65-F5344CB8AC3E}">
        <p14:creationId xmlns:p14="http://schemas.microsoft.com/office/powerpoint/2010/main" val="751254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S_Fitxa_ca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523220"/>
          </a:xfrm>
          <a:prstGeom prst="rect">
            <a:avLst/>
          </a:prstGeom>
          <a:noFill/>
        </p:spPr>
        <p:txBody>
          <a:bodyPr wrap="square" rtlCol="0">
            <a:spAutoFit/>
          </a:bodyPr>
          <a:lstStyle/>
          <a:p>
            <a:r>
              <a:rPr lang="ca-ES" sz="2800" b="1" noProof="0" dirty="0">
                <a:latin typeface="Source Sans Pro"/>
                <a:cs typeface="Source Sans Pro"/>
              </a:rPr>
              <a:t>Fitxa del projecte</a:t>
            </a:r>
          </a:p>
        </p:txBody>
      </p:sp>
      <p:graphicFrame>
        <p:nvGraphicFramePr>
          <p:cNvPr id="8" name="Tabla 7"/>
          <p:cNvGraphicFramePr>
            <a:graphicFrameLocks noGrp="1"/>
          </p:cNvGraphicFramePr>
          <p:nvPr userDrawn="1">
            <p:extLst>
              <p:ext uri="{D42A27DB-BD31-4B8C-83A1-F6EECF244321}">
                <p14:modId xmlns:p14="http://schemas.microsoft.com/office/powerpoint/2010/main" val="1977648522"/>
              </p:ext>
            </p:extLst>
          </p:nvPr>
        </p:nvGraphicFramePr>
        <p:xfrm>
          <a:off x="454699" y="2084530"/>
          <a:ext cx="8201686" cy="3375818"/>
        </p:xfrm>
        <a:graphic>
          <a:graphicData uri="http://schemas.openxmlformats.org/drawingml/2006/table">
            <a:tbl>
              <a:tblPr firstRow="1" bandRow="1">
                <a:tableStyleId>{10A1B5D5-9B99-4C35-A422-299274C87663}</a:tableStyleId>
              </a:tblPr>
              <a:tblGrid>
                <a:gridCol w="1761717">
                  <a:extLst>
                    <a:ext uri="{9D8B030D-6E8A-4147-A177-3AD203B41FA5}">
                      <a16:colId xmlns:a16="http://schemas.microsoft.com/office/drawing/2014/main" val="20000"/>
                    </a:ext>
                  </a:extLst>
                </a:gridCol>
                <a:gridCol w="6439969">
                  <a:extLst>
                    <a:ext uri="{9D8B030D-6E8A-4147-A177-3AD203B41FA5}">
                      <a16:colId xmlns:a16="http://schemas.microsoft.com/office/drawing/2014/main" val="20001"/>
                    </a:ext>
                  </a:extLst>
                </a:gridCol>
              </a:tblGrid>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Títol</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Data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Referència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Autors</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Client</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Contractació</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743062">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Persones de contacte</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Arxiu</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9" name="Marcador de texto 8"/>
          <p:cNvSpPr>
            <a:spLocks noGrp="1"/>
          </p:cNvSpPr>
          <p:nvPr>
            <p:ph type="body" sz="quarter" idx="13"/>
          </p:nvPr>
        </p:nvSpPr>
        <p:spPr>
          <a:xfrm>
            <a:off x="2221771" y="208485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0" name="Marcador de texto 8"/>
          <p:cNvSpPr>
            <a:spLocks noGrp="1"/>
          </p:cNvSpPr>
          <p:nvPr>
            <p:ph type="body" sz="quarter" idx="14"/>
          </p:nvPr>
        </p:nvSpPr>
        <p:spPr>
          <a:xfrm>
            <a:off x="2221771" y="246208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1" name="Marcador de texto 8"/>
          <p:cNvSpPr>
            <a:spLocks noGrp="1"/>
          </p:cNvSpPr>
          <p:nvPr>
            <p:ph type="body" sz="quarter" idx="15"/>
          </p:nvPr>
        </p:nvSpPr>
        <p:spPr>
          <a:xfrm>
            <a:off x="2221771" y="284741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2" name="Marcador de texto 8"/>
          <p:cNvSpPr>
            <a:spLocks noGrp="1"/>
          </p:cNvSpPr>
          <p:nvPr>
            <p:ph type="body" sz="quarter" idx="16"/>
          </p:nvPr>
        </p:nvSpPr>
        <p:spPr>
          <a:xfrm>
            <a:off x="2221771" y="322430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3" name="Marcador de texto 8"/>
          <p:cNvSpPr>
            <a:spLocks noGrp="1"/>
          </p:cNvSpPr>
          <p:nvPr>
            <p:ph type="body" sz="quarter" idx="17"/>
          </p:nvPr>
        </p:nvSpPr>
        <p:spPr>
          <a:xfrm>
            <a:off x="2221771" y="3597474"/>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4" name="Marcador de texto 8"/>
          <p:cNvSpPr>
            <a:spLocks noGrp="1"/>
          </p:cNvSpPr>
          <p:nvPr>
            <p:ph type="body" sz="quarter" idx="18"/>
          </p:nvPr>
        </p:nvSpPr>
        <p:spPr>
          <a:xfrm>
            <a:off x="2221771" y="3977143"/>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5" name="Marcador de texto 8"/>
          <p:cNvSpPr>
            <a:spLocks noGrp="1"/>
          </p:cNvSpPr>
          <p:nvPr>
            <p:ph type="body" sz="quarter" idx="19"/>
          </p:nvPr>
        </p:nvSpPr>
        <p:spPr>
          <a:xfrm>
            <a:off x="2221771" y="4367345"/>
            <a:ext cx="6434614" cy="694804"/>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6" name="Marcador de texto 8"/>
          <p:cNvSpPr>
            <a:spLocks noGrp="1"/>
          </p:cNvSpPr>
          <p:nvPr>
            <p:ph type="body" sz="quarter" idx="20"/>
          </p:nvPr>
        </p:nvSpPr>
        <p:spPr>
          <a:xfrm>
            <a:off x="2221771" y="509607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2097657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S_Contingu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487313"/>
          </a:xfrm>
          <a:prstGeom prst="rect">
            <a:avLst/>
          </a:prstGeom>
          <a:noFill/>
        </p:spPr>
        <p:txBody>
          <a:bodyPr wrap="square" rtlCol="0">
            <a:spAutoFit/>
          </a:bodyPr>
          <a:lstStyle/>
          <a:p>
            <a:pPr>
              <a:lnSpc>
                <a:spcPct val="90000"/>
              </a:lnSpc>
            </a:pPr>
            <a:r>
              <a:rPr lang="ca-ES" sz="2800" b="1" noProof="0" dirty="0">
                <a:latin typeface="Source Sans Pro"/>
                <a:cs typeface="Source Sans Pro"/>
              </a:rPr>
              <a:t>Contingut</a:t>
            </a:r>
          </a:p>
        </p:txBody>
      </p:sp>
      <p:sp>
        <p:nvSpPr>
          <p:cNvPr id="9" name="Marcador de texto 8"/>
          <p:cNvSpPr>
            <a:spLocks noGrp="1"/>
          </p:cNvSpPr>
          <p:nvPr>
            <p:ph type="body" sz="quarter" idx="13"/>
          </p:nvPr>
        </p:nvSpPr>
        <p:spPr>
          <a:xfrm>
            <a:off x="454699" y="1990724"/>
            <a:ext cx="8201686" cy="3761893"/>
          </a:xfrm>
        </p:spPr>
        <p:txBody>
          <a:bodyPr>
            <a:normAutofit/>
          </a:bodyPr>
          <a:lstStyle>
            <a:lvl1pPr marL="514350" indent="-514350">
              <a:buFont typeface="+mj-lt"/>
              <a:buAutoNum type="arabicPeriod"/>
              <a:defRPr sz="1600" b="1">
                <a:latin typeface="Source Sans Pro" charset="0"/>
                <a:ea typeface="Source Sans Pro" charset="0"/>
                <a:cs typeface="Source Sans Pro" charset="0"/>
              </a:defRPr>
            </a:lvl1pPr>
            <a:lvl2pPr marL="971550" indent="-514350">
              <a:buFont typeface="+mj-lt"/>
              <a:buAutoNum type="arabicPeriod"/>
              <a:defRPr sz="1600" b="1" baseline="0">
                <a:latin typeface="Source Sans Pro" charset="0"/>
                <a:ea typeface="Source Sans Pro" charset="0"/>
                <a:cs typeface="Source Sans Pro" charset="0"/>
              </a:defRPr>
            </a:lvl2pPr>
            <a:lvl3pPr marL="1371600" indent="-457200">
              <a:buFont typeface="+mj-lt"/>
              <a:buAutoNum type="arabicPeriod"/>
              <a:defRPr sz="1600">
                <a:latin typeface="Source Sans Pro" charset="0"/>
                <a:ea typeface="Source Sans Pro" charset="0"/>
                <a:cs typeface="Source Sans Pro" charset="0"/>
              </a:defRPr>
            </a:lvl3pPr>
            <a:lvl4pPr marL="1828800" indent="-457200">
              <a:buFont typeface="+mj-lt"/>
              <a:buAutoNum type="arabicPeriod"/>
              <a:defRPr sz="1600">
                <a:latin typeface="Source Sans Pro" charset="0"/>
                <a:ea typeface="Source Sans Pro" charset="0"/>
                <a:cs typeface="Source Sans Pro" charset="0"/>
              </a:defRPr>
            </a:lvl4pPr>
            <a:lvl5pPr marL="2286000" indent="-457200">
              <a:buFont typeface="+mj-lt"/>
              <a:buAutoNum type="arabicPeriod"/>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1"/>
            <a:r>
              <a:rPr lang="ca-ES" noProof="0" dirty="0" err="1"/>
              <a:t>Segundo</a:t>
            </a:r>
            <a:r>
              <a:rPr lang="ca-ES" noProof="0" dirty="0"/>
              <a:t> </a:t>
            </a:r>
            <a:r>
              <a:rPr lang="ca-ES" noProof="0" dirty="0" err="1"/>
              <a:t>nivel</a:t>
            </a:r>
            <a:endParaRPr lang="ca-ES" noProof="0" dirty="0"/>
          </a:p>
          <a:p>
            <a:pPr lvl="2"/>
            <a:r>
              <a:rPr lang="ca-ES" noProof="0" dirty="0"/>
              <a:t>Tercer </a:t>
            </a:r>
            <a:r>
              <a:rPr lang="ca-ES" noProof="0" dirty="0" err="1"/>
              <a:t>nivel</a:t>
            </a:r>
            <a:endParaRPr lang="ca-ES" noProof="0" dirty="0"/>
          </a:p>
          <a:p>
            <a:pPr lvl="3"/>
            <a:r>
              <a:rPr lang="ca-ES" noProof="0" dirty="0" err="1"/>
              <a:t>Cuarto</a:t>
            </a:r>
            <a:r>
              <a:rPr lang="ca-ES" noProof="0" dirty="0"/>
              <a:t> </a:t>
            </a:r>
            <a:r>
              <a:rPr lang="ca-ES" noProof="0" dirty="0" err="1"/>
              <a:t>nivel</a:t>
            </a:r>
            <a:endParaRPr lang="ca-ES" noProof="0" dirty="0"/>
          </a:p>
          <a:p>
            <a:pPr lvl="4"/>
            <a:r>
              <a:rPr lang="ca-ES" noProof="0" dirty="0"/>
              <a:t>Quinto </a:t>
            </a:r>
            <a:r>
              <a:rPr lang="ca-ES" noProof="0" dirty="0" err="1"/>
              <a:t>nivel</a:t>
            </a:r>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17172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S_TítolCapítol">
    <p:spTree>
      <p:nvGrpSpPr>
        <p:cNvPr id="1" name=""/>
        <p:cNvGrpSpPr/>
        <p:nvPr/>
      </p:nvGrpSpPr>
      <p:grpSpPr>
        <a:xfrm>
          <a:off x="0" y="0"/>
          <a:ext cx="0" cy="0"/>
          <a:chOff x="0" y="0"/>
          <a:chExt cx="0" cy="0"/>
        </a:xfrm>
      </p:grpSpPr>
      <p:pic>
        <p:nvPicPr>
          <p:cNvPr id="11" name="Imagen 10" descr="fons_ilustracio.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41" y="0"/>
            <a:ext cx="9144000" cy="6859936"/>
          </a:xfrm>
          <a:prstGeom prst="rect">
            <a:avLst/>
          </a:prstGeom>
        </p:spPr>
      </p:pic>
      <p:sp>
        <p:nvSpPr>
          <p:cNvPr id="2" name="1 Título"/>
          <p:cNvSpPr>
            <a:spLocks noGrp="1"/>
          </p:cNvSpPr>
          <p:nvPr>
            <p:ph type="title"/>
          </p:nvPr>
        </p:nvSpPr>
        <p:spPr>
          <a:xfrm>
            <a:off x="457201" y="1028700"/>
            <a:ext cx="5631084" cy="571500"/>
          </a:xfrm>
        </p:spPr>
        <p:txBody>
          <a:bodyPr anchor="t">
            <a:normAutofit/>
          </a:bodyPr>
          <a:lstStyle>
            <a:lvl1pPr marL="514350" indent="-514350" algn="l">
              <a:buFont typeface="+mj-lt"/>
              <a:buAutoNum type="arabicPeriod"/>
              <a:defRPr sz="2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7200" y="3761771"/>
            <a:ext cx="7535333" cy="2364391"/>
          </a:xfrm>
        </p:spPr>
        <p:txBody>
          <a:bodyPr>
            <a:normAutofit/>
          </a:bodyPr>
          <a:lstStyle>
            <a:lvl1pPr marL="0" indent="0">
              <a:buNone/>
              <a:defRPr sz="14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6670" y="3187241"/>
            <a:ext cx="5631615" cy="48545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pic>
        <p:nvPicPr>
          <p:cNvPr id="14" name="Imagen 13" descr="logo_cenit_petit.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S_TítolSub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5229" y="1028700"/>
            <a:ext cx="8201156" cy="383411"/>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2060294"/>
            <a:ext cx="8201686" cy="4065869"/>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4699" y="1412111"/>
            <a:ext cx="8201686" cy="64818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870376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S_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4699" y="1028700"/>
            <a:ext cx="8201685" cy="614905"/>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1643605"/>
            <a:ext cx="8201686" cy="4482558"/>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7161673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 Type="http://schemas.openxmlformats.org/officeDocument/2006/relationships/slideLayout" Target="../slideLayouts/slideLayout7.xml"/><Relationship Id="rId21" Type="http://schemas.openxmlformats.org/officeDocument/2006/relationships/theme" Target="../theme/theme4.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image" Target="../media/image5.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5.xml"/><Relationship Id="rId1" Type="http://schemas.openxmlformats.org/officeDocument/2006/relationships/slideLayout" Target="../slideLayouts/slideLayout25.xml"/><Relationship Id="rId5" Type="http://schemas.openxmlformats.org/officeDocument/2006/relationships/image" Target="../media/image1.jpeg"/><Relationship Id="rId4" Type="http://schemas.microsoft.com/office/2007/relationships/hdphoto" Target="../media/hdphoto1.wdp"/></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6.xml"/><Relationship Id="rId1" Type="http://schemas.openxmlformats.org/officeDocument/2006/relationships/slideLayout" Target="../slideLayouts/slideLayout26.xml"/><Relationship Id="rId6" Type="http://schemas.openxmlformats.org/officeDocument/2006/relationships/image" Target="../media/image3.jpeg"/><Relationship Id="rId5" Type="http://schemas.openxmlformats.org/officeDocument/2006/relationships/image" Target="../media/image4.jpeg"/><Relationship Id="rId4" Type="http://schemas.microsoft.com/office/2007/relationships/hdphoto" Target="../media/hdphoto1.wdp"/></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7.xml"/><Relationship Id="rId1" Type="http://schemas.openxmlformats.org/officeDocument/2006/relationships/slideLayout" Target="../slideLayouts/slideLayout27.xml"/><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‹Nº›</a:t>
            </a:fld>
            <a:endParaRPr lang="es-ES" dirty="0"/>
          </a:p>
        </p:txBody>
      </p:sp>
    </p:spTree>
  </p:cSld>
  <p:clrMap bg1="lt1" tx1="dk1" bg2="lt2" tx2="dk2" accent1="accent1" accent2="accent2" accent3="accent3" accent4="accent4" accent5="accent5" accent6="accent6" hlink="hlink" folHlink="folHlink"/>
  <p:sldLayoutIdLst>
    <p:sldLayoutId id="2147483702"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397755" y="6257205"/>
            <a:ext cx="2133600" cy="412155"/>
          </a:xfrm>
          <a:prstGeom prst="rect">
            <a:avLst/>
          </a:prstGeom>
        </p:spPr>
        <p:txBody>
          <a:bodyPr vert="horz" lIns="91440" tIns="45720" rIns="91440" bIns="45720" rtlCol="0" anchor="ctr"/>
          <a:lstStyle>
            <a:lvl1pPr algn="r">
              <a:defRPr sz="1200" b="0">
                <a:solidFill>
                  <a:schemeClr val="bg1"/>
                </a:solidFill>
              </a:defRPr>
            </a:lvl1pPr>
          </a:lstStyle>
          <a:p>
            <a:fld id="{5336F0B7-EF37-4B31-BA1E-D2B9204CDF2B}" type="slidenum">
              <a:rPr lang="es-ES" smtClean="0"/>
              <a:pPr/>
              <a:t>‹Nº›</a:t>
            </a:fld>
            <a:endParaRPr lang="es-ES" dirty="0"/>
          </a:p>
        </p:txBody>
      </p:sp>
      <p:pic>
        <p:nvPicPr>
          <p:cNvPr id="7" name="Imagen 6" descr="portadella.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
            <a:ext cx="9144000" cy="6859935"/>
          </a:xfrm>
          <a:prstGeom prst="rect">
            <a:avLst/>
          </a:prstGeom>
        </p:spPr>
      </p:pic>
      <p:pic>
        <p:nvPicPr>
          <p:cNvPr id="8" name="Imagen 7" descr="logo_cenit.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69416" y="460572"/>
            <a:ext cx="2127629" cy="1290039"/>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91"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‹Nº›</a:t>
            </a:fld>
            <a:endParaRPr lang="es-ES"/>
          </a:p>
        </p:txBody>
      </p:sp>
      <p:pic>
        <p:nvPicPr>
          <p:cNvPr id="7" name="Imagen 6" descr="plantilla_fons_contra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1468000867"/>
      </p:ext>
    </p:extLst>
  </p:cSld>
  <p:clrMap bg1="lt1" tx1="dk1" bg2="lt2" tx2="dk2" accent1="accent1" accent2="accent2" accent3="accent3" accent4="accent4" accent5="accent5" accent6="accent6" hlink="hlink" folHlink="folHlink"/>
  <p:sldLayoutIdLst>
    <p:sldLayoutId id="2147483717"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logo_cenit_petit.jpg"/>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6" name="5 Marcador de número de diapositiva"/>
          <p:cNvSpPr>
            <a:spLocks noGrp="1"/>
          </p:cNvSpPr>
          <p:nvPr>
            <p:ph type="sldNum" sz="quarter" idx="4"/>
          </p:nvPr>
        </p:nvSpPr>
        <p:spPr>
          <a:xfrm>
            <a:off x="6522785" y="6356350"/>
            <a:ext cx="2133600" cy="365125"/>
          </a:xfrm>
          <a:prstGeom prst="rect">
            <a:avLst/>
          </a:prstGeom>
        </p:spPr>
        <p:txBody>
          <a:bodyPr vert="horz" lIns="91440" tIns="45720" rIns="91440" bIns="45720" rtlCol="0" anchor="ctr"/>
          <a:lstStyle>
            <a:lvl1pPr algn="r">
              <a:defRPr lang="es-ES" sz="1200" smtClean="0">
                <a:solidFill>
                  <a:schemeClr val="tx1">
                    <a:tint val="75000"/>
                  </a:schemeClr>
                </a:solidFill>
              </a:defRPr>
            </a:lvl1pPr>
          </a:lstStyle>
          <a:p>
            <a:fld id="{5336F0B7-EF37-4B31-BA1E-D2B9204CDF2B}" type="slidenum">
              <a:rPr lang="tr-TR" smtClean="0"/>
              <a:pPr/>
              <a:t>‹Nº›</a:t>
            </a:fld>
            <a:endParaRPr lang="tr-TR" dirty="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662" r:id="rId3"/>
    <p:sldLayoutId id="2147483705" r:id="rId4"/>
    <p:sldLayoutId id="2147483707" r:id="rId5"/>
    <p:sldLayoutId id="2147483706" r:id="rId6"/>
    <p:sldLayoutId id="2147483721" r:id="rId7"/>
    <p:sldLayoutId id="2147483722" r:id="rId8"/>
    <p:sldLayoutId id="2147483708" r:id="rId9"/>
    <p:sldLayoutId id="2147483709" r:id="rId10"/>
    <p:sldLayoutId id="2147483661"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‹Nº›</a:t>
            </a:fld>
            <a:endParaRPr lang="es-ES" dirty="0"/>
          </a:p>
        </p:txBody>
      </p:sp>
    </p:spTree>
    <p:extLst>
      <p:ext uri="{BB962C8B-B14F-4D97-AF65-F5344CB8AC3E}">
        <p14:creationId xmlns:p14="http://schemas.microsoft.com/office/powerpoint/2010/main" val="3783904208"/>
      </p:ext>
    </p:extLst>
  </p:cSld>
  <p:clrMap bg1="lt1" tx1="dk1" bg2="lt2" tx2="dk2" accent1="accent1" accent2="accent2" accent3="accent3" accent4="accent4" accent5="accent5" accent6="accent6" hlink="hlink" folHlink="folHlink"/>
  <p:sldLayoutIdLst>
    <p:sldLayoutId id="2147483728"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‹Nº›</a:t>
            </a:fld>
            <a:endParaRPr lang="es-ES"/>
          </a:p>
        </p:txBody>
      </p:sp>
      <p:pic>
        <p:nvPicPr>
          <p:cNvPr id="7" name="Imagen 6" descr="plantilla_fons_contra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2198605943"/>
      </p:ext>
    </p:extLst>
  </p:cSld>
  <p:clrMap bg1="lt1" tx1="dk1" bg2="lt2" tx2="dk2" accent1="accent1" accent2="accent2" accent3="accent3" accent4="accent4" accent5="accent5" accent6="accent6" hlink="hlink" folHlink="folHlink"/>
  <p:sldLayoutIdLst>
    <p:sldLayoutId id="214748373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0"/>
        <p:cNvGrpSpPr/>
        <p:nvPr/>
      </p:nvGrpSpPr>
      <p:grpSpPr>
        <a:xfrm>
          <a:off x="0" y="0"/>
          <a:ext cx="0" cy="0"/>
          <a:chOff x="0" y="0"/>
          <a:chExt cx="0" cy="0"/>
        </a:xfrm>
      </p:grpSpPr>
      <p:sp>
        <p:nvSpPr>
          <p:cNvPr id="111" name="Google Shape;111;p25"/>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2" name="Google Shape;112;p25"/>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3" name="Google Shape;113;p25"/>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4" name="Google Shape;114;p25"/>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5" name="Google Shape;115;p25"/>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ca-ES"/>
              <a:t>‹Nº›</a:t>
            </a:fld>
            <a:endParaRPr/>
          </a:p>
        </p:txBody>
      </p:sp>
      <p:pic>
        <p:nvPicPr>
          <p:cNvPr id="116" name="Google Shape;116;p25" descr="plantilla_fons_contraportada.jpg"/>
          <p:cNvPicPr preferRelativeResize="0"/>
          <p:nvPr/>
        </p:nvPicPr>
        <p:blipFill rotWithShape="1">
          <a:blip r:embed="rId3">
            <a:alphaModFix/>
          </a:blip>
          <a:srcRect/>
          <a:stretch/>
        </p:blipFill>
        <p:spPr>
          <a:xfrm rot="10800000">
            <a:off x="-11920" y="-10878"/>
            <a:ext cx="9155919" cy="6868877"/>
          </a:xfrm>
          <a:prstGeom prst="rect">
            <a:avLst/>
          </a:prstGeom>
          <a:noFill/>
          <a:ln>
            <a:noFill/>
          </a:ln>
        </p:spPr>
      </p:pic>
      <p:pic>
        <p:nvPicPr>
          <p:cNvPr id="117" name="Google Shape;117;p25" descr="logo_cenit.jpg"/>
          <p:cNvPicPr preferRelativeResize="0"/>
          <p:nvPr/>
        </p:nvPicPr>
        <p:blipFill rotWithShape="1">
          <a:blip r:embed="rId4">
            <a:alphaModFix/>
          </a:blip>
          <a:srcRect/>
          <a:stretch/>
        </p:blipFill>
        <p:spPr>
          <a:xfrm>
            <a:off x="3508186" y="2715329"/>
            <a:ext cx="2127629" cy="1290039"/>
          </a:xfrm>
          <a:prstGeom prst="rect">
            <a:avLst/>
          </a:prstGeom>
          <a:noFill/>
          <a:ln>
            <a:noFill/>
          </a:ln>
        </p:spPr>
      </p:pic>
      <p:sp>
        <p:nvSpPr>
          <p:cNvPr id="118" name="Google Shape;118;p25"/>
          <p:cNvSpPr txBox="1"/>
          <p:nvPr/>
        </p:nvSpPr>
        <p:spPr>
          <a:xfrm>
            <a:off x="494507" y="5147193"/>
            <a:ext cx="4383085" cy="102977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240"/>
              </a:spcBef>
              <a:spcAft>
                <a:spcPts val="0"/>
              </a:spcAft>
              <a:buClr>
                <a:schemeClr val="dk1"/>
              </a:buClr>
              <a:buSzPts val="1200"/>
              <a:buFont typeface="Arial"/>
              <a:buNone/>
            </a:pPr>
            <a:r>
              <a:rPr lang="ca-ES" sz="1200" b="1" i="0" u="none" strike="noStrike" cap="none">
                <a:solidFill>
                  <a:schemeClr val="dk1"/>
                </a:solidFill>
                <a:latin typeface="Arial"/>
                <a:ea typeface="Arial"/>
                <a:cs typeface="Arial"/>
                <a:sym typeface="Arial"/>
              </a:rPr>
              <a:t>Centre d’Innovació del Transport (CENIT)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40"/>
              </a:spcBef>
              <a:spcAft>
                <a:spcPts val="0"/>
              </a:spcAft>
              <a:buClr>
                <a:schemeClr val="dk1"/>
              </a:buClr>
              <a:buSzPts val="1200"/>
              <a:buFont typeface="Arial"/>
              <a:buNone/>
            </a:pPr>
            <a:r>
              <a:rPr lang="ca-ES" sz="1200" b="0" i="0" u="none" strike="noStrike" cap="none">
                <a:solidFill>
                  <a:schemeClr val="dk1"/>
                </a:solidFill>
                <a:latin typeface="Arial"/>
                <a:ea typeface="Arial"/>
                <a:cs typeface="Arial"/>
                <a:sym typeface="Arial"/>
              </a:rPr>
              <a:t>C/ Jordi Girona, 1-3, C3, S120, 08034, Barcelona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80"/>
              </a:spcBef>
              <a:spcAft>
                <a:spcPts val="0"/>
              </a:spcAft>
              <a:buClr>
                <a:srgbClr val="F07F0A"/>
              </a:buClr>
              <a:buSzPts val="1400"/>
              <a:buFont typeface="Arial"/>
              <a:buNone/>
            </a:pPr>
            <a:r>
              <a:rPr lang="ca-ES" sz="1400" b="1" i="0" u="none" strike="noStrike" cap="none">
                <a:solidFill>
                  <a:srgbClr val="F07F0A"/>
                </a:solidFill>
                <a:latin typeface="Arial"/>
                <a:ea typeface="Arial"/>
                <a:cs typeface="Arial"/>
                <a:sym typeface="Arial"/>
              </a:rPr>
              <a:t>www.cenit.es </a:t>
            </a:r>
            <a:endParaRPr sz="1400" b="1" i="0" u="none" strike="noStrike" cap="none">
              <a:solidFill>
                <a:srgbClr val="F07F0A"/>
              </a:solidFill>
              <a:latin typeface="Arial"/>
              <a:ea typeface="Arial"/>
              <a:cs typeface="Arial"/>
              <a:sym typeface="Arial"/>
            </a:endParaRPr>
          </a:p>
        </p:txBody>
      </p:sp>
    </p:spTree>
    <p:extLst>
      <p:ext uri="{BB962C8B-B14F-4D97-AF65-F5344CB8AC3E}">
        <p14:creationId xmlns:p14="http://schemas.microsoft.com/office/powerpoint/2010/main" val="3343433679"/>
      </p:ext>
    </p:extLst>
  </p:cSld>
  <p:clrMap bg1="lt1" tx1="dk1" bg2="dk2" tx2="lt2" accent1="accent1" accent2="accent2" accent3="accent3" accent4="accent4" accent5="accent5" accent6="accent6" hlink="hlink" folHlink="folHlink"/>
  <p:sldLayoutIdLst>
    <p:sldLayoutId id="2147483732"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9.xml"/><Relationship Id="rId1" Type="http://schemas.openxmlformats.org/officeDocument/2006/relationships/vmlDrawing" Target="../drawings/vmlDrawing5.vml"/><Relationship Id="rId5" Type="http://schemas.openxmlformats.org/officeDocument/2006/relationships/image" Target="../media/image29.wmf"/><Relationship Id="rId4" Type="http://schemas.openxmlformats.org/officeDocument/2006/relationships/oleObject" Target="../embeddings/oleObject19.bin"/></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gif"/><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38.jpeg"/><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40.emf"/><Relationship Id="rId4" Type="http://schemas.openxmlformats.org/officeDocument/2006/relationships/image" Target="../media/image39.emf"/></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43.jpeg"/><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9.xml"/><Relationship Id="rId1" Type="http://schemas.openxmlformats.org/officeDocument/2006/relationships/vmlDrawing" Target="../drawings/vmlDrawing6.vml"/><Relationship Id="rId5" Type="http://schemas.openxmlformats.org/officeDocument/2006/relationships/image" Target="../media/image44.wmf"/><Relationship Id="rId4" Type="http://schemas.openxmlformats.org/officeDocument/2006/relationships/oleObject" Target="../embeddings/oleObject20.bin"/></Relationships>
</file>

<file path=ppt/slides/_rels/slide3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9.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9.xml"/><Relationship Id="rId1" Type="http://schemas.openxmlformats.org/officeDocument/2006/relationships/vmlDrawing" Target="../drawings/vmlDrawing7.vml"/><Relationship Id="rId5" Type="http://schemas.openxmlformats.org/officeDocument/2006/relationships/image" Target="../media/image54.png"/><Relationship Id="rId4" Type="http://schemas.openxmlformats.org/officeDocument/2006/relationships/oleObject" Target="../embeddings/oleObject21.bin"/></Relationships>
</file>

<file path=ppt/slides/_rels/slide4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hyperlink" Target="mailto:segi.sauri@upc.edu" TargetMode="External"/><Relationship Id="rId5" Type="http://schemas.openxmlformats.org/officeDocument/2006/relationships/hyperlink" Target="mailto:genis.majoral@upc.edu" TargetMode="Externa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4.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6.wmf"/><Relationship Id="rId2" Type="http://schemas.openxmlformats.org/officeDocument/2006/relationships/slideLayout" Target="../slideLayouts/slideLayout9.xml"/><Relationship Id="rId16" Type="http://schemas.openxmlformats.org/officeDocument/2006/relationships/image" Target="../media/image18.wmf"/><Relationship Id="rId1" Type="http://schemas.openxmlformats.org/officeDocument/2006/relationships/vmlDrawing" Target="../drawings/vmlDrawing1.vml"/><Relationship Id="rId6" Type="http://schemas.openxmlformats.org/officeDocument/2006/relationships/image" Target="../media/image13.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4.bin"/><Relationship Id="rId14" Type="http://schemas.openxmlformats.org/officeDocument/2006/relationships/image" Target="../media/image17.wmf"/></Relationships>
</file>

<file path=ppt/slides/_rels/slide6.xml.rels><?xml version="1.0" encoding="UTF-8" standalone="yes"?>
<Relationships xmlns="http://schemas.openxmlformats.org/package/2006/relationships"><Relationship Id="rId8" Type="http://schemas.openxmlformats.org/officeDocument/2006/relationships/image" Target="../media/image21.wmf"/><Relationship Id="rId13" Type="http://schemas.openxmlformats.org/officeDocument/2006/relationships/oleObject" Target="../embeddings/oleObject13.bin"/><Relationship Id="rId18" Type="http://schemas.openxmlformats.org/officeDocument/2006/relationships/image" Target="../media/image26.wmf"/><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image" Target="../media/image23.wmf"/><Relationship Id="rId17" Type="http://schemas.openxmlformats.org/officeDocument/2006/relationships/oleObject" Target="../embeddings/oleObject15.bin"/><Relationship Id="rId2" Type="http://schemas.openxmlformats.org/officeDocument/2006/relationships/slideLayout" Target="../slideLayouts/slideLayout9.xml"/><Relationship Id="rId16" Type="http://schemas.openxmlformats.org/officeDocument/2006/relationships/image" Target="../media/image25.wmf"/><Relationship Id="rId20" Type="http://schemas.openxmlformats.org/officeDocument/2006/relationships/image" Target="../media/image27.wmf"/><Relationship Id="rId1" Type="http://schemas.openxmlformats.org/officeDocument/2006/relationships/vmlDrawing" Target="../drawings/vmlDrawing2.vml"/><Relationship Id="rId6" Type="http://schemas.openxmlformats.org/officeDocument/2006/relationships/image" Target="../media/image20.wmf"/><Relationship Id="rId11" Type="http://schemas.openxmlformats.org/officeDocument/2006/relationships/oleObject" Target="../embeddings/oleObject12.bin"/><Relationship Id="rId5" Type="http://schemas.openxmlformats.org/officeDocument/2006/relationships/oleObject" Target="../embeddings/oleObject9.bin"/><Relationship Id="rId15" Type="http://schemas.openxmlformats.org/officeDocument/2006/relationships/oleObject" Target="../embeddings/oleObject14.bin"/><Relationship Id="rId10" Type="http://schemas.openxmlformats.org/officeDocument/2006/relationships/image" Target="../media/image22.wmf"/><Relationship Id="rId19" Type="http://schemas.openxmlformats.org/officeDocument/2006/relationships/oleObject" Target="../embeddings/oleObject16.bin"/><Relationship Id="rId4" Type="http://schemas.openxmlformats.org/officeDocument/2006/relationships/image" Target="../media/image19.wmf"/><Relationship Id="rId9" Type="http://schemas.openxmlformats.org/officeDocument/2006/relationships/oleObject" Target="../embeddings/oleObject11.bin"/><Relationship Id="rId14" Type="http://schemas.openxmlformats.org/officeDocument/2006/relationships/image" Target="../media/image24.wmf"/></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9.xml"/><Relationship Id="rId1" Type="http://schemas.openxmlformats.org/officeDocument/2006/relationships/vmlDrawing" Target="../drawings/vmlDrawing3.vml"/><Relationship Id="rId5" Type="http://schemas.openxmlformats.org/officeDocument/2006/relationships/image" Target="../media/image20.wmf"/><Relationship Id="rId4" Type="http://schemas.openxmlformats.org/officeDocument/2006/relationships/oleObject" Target="../embeddings/oleObject17.bin"/></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9.xml"/><Relationship Id="rId1" Type="http://schemas.openxmlformats.org/officeDocument/2006/relationships/vmlDrawing" Target="../drawings/vmlDrawing4.vml"/><Relationship Id="rId5" Type="http://schemas.openxmlformats.org/officeDocument/2006/relationships/image" Target="../media/image20.wmf"/><Relationship Id="rId4" Type="http://schemas.openxmlformats.org/officeDocument/2006/relationships/oleObject" Target="../embeddings/oleObject18.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24000"/>
          </a:schemeClr>
        </a:solidFill>
        <a:effectLst/>
      </p:bgPr>
    </p:bg>
    <p:spTree>
      <p:nvGrpSpPr>
        <p:cNvPr id="1" name=""/>
        <p:cNvGrpSpPr/>
        <p:nvPr/>
      </p:nvGrpSpPr>
      <p:grpSpPr>
        <a:xfrm>
          <a:off x="0" y="0"/>
          <a:ext cx="0" cy="0"/>
          <a:chOff x="0" y="0"/>
          <a:chExt cx="0" cy="0"/>
        </a:xfrm>
      </p:grpSpPr>
      <p:sp>
        <p:nvSpPr>
          <p:cNvPr id="4" name="Rectangle 3"/>
          <p:cNvSpPr/>
          <p:nvPr/>
        </p:nvSpPr>
        <p:spPr>
          <a:xfrm>
            <a:off x="96253" y="86627"/>
            <a:ext cx="2858703" cy="2271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Marcador de número de diapositiva 1"/>
          <p:cNvSpPr>
            <a:spLocks noGrp="1"/>
          </p:cNvSpPr>
          <p:nvPr>
            <p:ph type="sldNum" sz="quarter" idx="12"/>
          </p:nvPr>
        </p:nvSpPr>
        <p:spPr/>
        <p:txBody>
          <a:bodyPr/>
          <a:lstStyle/>
          <a:p>
            <a:fld id="{5336F0B7-EF37-4B31-BA1E-D2B9204CDF2B}" type="slidenum">
              <a:rPr lang="ca-ES" noProof="0" smtClean="0"/>
              <a:pPr/>
              <a:t>1</a:t>
            </a:fld>
            <a:endParaRPr lang="ca-ES" noProof="0" dirty="0"/>
          </a:p>
        </p:txBody>
      </p:sp>
      <p:sp>
        <p:nvSpPr>
          <p:cNvPr id="3" name="Título 2"/>
          <p:cNvSpPr>
            <a:spLocks noGrp="1"/>
          </p:cNvSpPr>
          <p:nvPr>
            <p:ph type="ctrTitle"/>
          </p:nvPr>
        </p:nvSpPr>
        <p:spPr>
          <a:xfrm>
            <a:off x="3454930" y="2694034"/>
            <a:ext cx="5599097" cy="1470025"/>
          </a:xfrm>
        </p:spPr>
        <p:txBody>
          <a:bodyPr>
            <a:normAutofit/>
          </a:bodyPr>
          <a:lstStyle/>
          <a:p>
            <a:r>
              <a:rPr lang="en-US" sz="2800" dirty="0"/>
              <a:t>ITS and traffic management</a:t>
            </a:r>
            <a:endParaRPr lang="es-ES" sz="2800" dirty="0"/>
          </a:p>
        </p:txBody>
      </p:sp>
      <p:grpSp>
        <p:nvGrpSpPr>
          <p:cNvPr id="5" name="Google Shape;132;p1"/>
          <p:cNvGrpSpPr/>
          <p:nvPr/>
        </p:nvGrpSpPr>
        <p:grpSpPr>
          <a:xfrm>
            <a:off x="367645" y="348773"/>
            <a:ext cx="2119405" cy="2009416"/>
            <a:chOff x="247139" y="275234"/>
            <a:chExt cx="2590328" cy="2455903"/>
          </a:xfrm>
          <a:solidFill>
            <a:schemeClr val="bg1"/>
          </a:solidFill>
        </p:grpSpPr>
        <p:sp>
          <p:nvSpPr>
            <p:cNvPr id="7" name="Google Shape;133;p1"/>
            <p:cNvSpPr/>
            <p:nvPr/>
          </p:nvSpPr>
          <p:spPr>
            <a:xfrm>
              <a:off x="247139" y="1999775"/>
              <a:ext cx="1987800" cy="345282"/>
            </a:xfrm>
            <a:prstGeom prst="rect">
              <a:avLst/>
            </a:prstGeom>
            <a:grp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ca-ES" sz="1000" b="0" i="0" u="none" strike="noStrike" cap="none">
                  <a:solidFill>
                    <a:srgbClr val="A5A5A5"/>
                  </a:solidFill>
                  <a:latin typeface="Arial"/>
                  <a:ea typeface="Arial"/>
                  <a:cs typeface="Arial"/>
                  <a:sym typeface="Arial"/>
                </a:rPr>
                <a:t>A research group of:</a:t>
              </a:r>
              <a:endParaRPr sz="1000" b="0" i="0" u="none" strike="noStrike" cap="none">
                <a:solidFill>
                  <a:srgbClr val="000000"/>
                </a:solidFill>
                <a:latin typeface="Arial"/>
                <a:ea typeface="Arial"/>
                <a:cs typeface="Arial"/>
                <a:sym typeface="Arial"/>
              </a:endParaRPr>
            </a:p>
          </p:txBody>
        </p:sp>
        <p:pic>
          <p:nvPicPr>
            <p:cNvPr id="8" name="Google Shape;134;p1"/>
            <p:cNvPicPr preferRelativeResize="0"/>
            <p:nvPr/>
          </p:nvPicPr>
          <p:blipFill rotWithShape="1">
            <a:blip r:embed="rId2">
              <a:alphaModFix/>
            </a:blip>
            <a:srcRect/>
            <a:stretch/>
          </p:blipFill>
          <p:spPr>
            <a:xfrm>
              <a:off x="400219" y="2366010"/>
              <a:ext cx="835461" cy="365127"/>
            </a:xfrm>
            <a:prstGeom prst="rect">
              <a:avLst/>
            </a:prstGeom>
            <a:grpFill/>
            <a:ln>
              <a:noFill/>
            </a:ln>
          </p:spPr>
        </p:pic>
        <p:pic>
          <p:nvPicPr>
            <p:cNvPr id="9" name="Google Shape;135;p1"/>
            <p:cNvPicPr preferRelativeResize="0"/>
            <p:nvPr/>
          </p:nvPicPr>
          <p:blipFill rotWithShape="1">
            <a:blip r:embed="rId3">
              <a:alphaModFix/>
            </a:blip>
            <a:srcRect/>
            <a:stretch/>
          </p:blipFill>
          <p:spPr>
            <a:xfrm>
              <a:off x="247139" y="275234"/>
              <a:ext cx="2590328" cy="1585425"/>
            </a:xfrm>
            <a:prstGeom prst="rect">
              <a:avLst/>
            </a:prstGeom>
            <a:grpFill/>
            <a:ln>
              <a:noFill/>
            </a:ln>
          </p:spPr>
        </p:pic>
      </p:grpSp>
      <p:pic>
        <p:nvPicPr>
          <p:cNvPr id="10" name="image4.png"/>
          <p:cNvPicPr/>
          <p:nvPr/>
        </p:nvPicPr>
        <p:blipFill>
          <a:blip r:embed="rId4"/>
          <a:srcRect/>
          <a:stretch>
            <a:fillRect/>
          </a:stretch>
        </p:blipFill>
        <p:spPr>
          <a:xfrm>
            <a:off x="2592370" y="6213890"/>
            <a:ext cx="6461657" cy="499110"/>
          </a:xfrm>
          <a:prstGeom prst="rect">
            <a:avLst/>
          </a:prstGeom>
        </p:spPr>
      </p:pic>
      <p:sp>
        <p:nvSpPr>
          <p:cNvPr id="13" name="Google Shape;129;p1"/>
          <p:cNvSpPr txBox="1">
            <a:spLocks/>
          </p:cNvSpPr>
          <p:nvPr/>
        </p:nvSpPr>
        <p:spPr>
          <a:xfrm>
            <a:off x="3455414" y="1448771"/>
            <a:ext cx="4152417" cy="352766"/>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1"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lang="en-US" sz="1600" kern="0" dirty="0"/>
              <a:t>25</a:t>
            </a:r>
            <a:r>
              <a:rPr kumimoji="0" lang="en-US" sz="1600" b="1" i="0" u="none" strike="noStrike" kern="0" cap="none" spc="0" normalizeH="0" baseline="0" noProof="0" dirty="0" err="1">
                <a:ln>
                  <a:noFill/>
                </a:ln>
                <a:solidFill>
                  <a:srgbClr val="F17F09"/>
                </a:solidFill>
                <a:effectLst/>
                <a:uLnTx/>
                <a:uFillTx/>
                <a:latin typeface="Arial"/>
                <a:cs typeface="Arial"/>
                <a:sym typeface="Arial"/>
              </a:rPr>
              <a:t>th</a:t>
            </a:r>
            <a:r>
              <a:rPr kumimoji="0" lang="en-US" sz="1600" b="1" i="0" u="none" strike="noStrike" kern="0" cap="none" spc="0" normalizeH="0" baseline="0" noProof="0" dirty="0">
                <a:ln>
                  <a:noFill/>
                </a:ln>
                <a:solidFill>
                  <a:srgbClr val="F17F09"/>
                </a:solidFill>
                <a:effectLst/>
                <a:uLnTx/>
                <a:uFillTx/>
                <a:latin typeface="Arial"/>
                <a:cs typeface="Arial"/>
                <a:sym typeface="Arial"/>
              </a:rPr>
              <a:t> of July 2023</a:t>
            </a:r>
          </a:p>
        </p:txBody>
      </p:sp>
      <p:sp>
        <p:nvSpPr>
          <p:cNvPr id="14" name="Google Shape;130;p1"/>
          <p:cNvSpPr txBox="1">
            <a:spLocks/>
          </p:cNvSpPr>
          <p:nvPr/>
        </p:nvSpPr>
        <p:spPr>
          <a:xfrm>
            <a:off x="3454930" y="1894192"/>
            <a:ext cx="5029761" cy="572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0"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kumimoji="0" lang="en-US" sz="1600" b="0" i="0" u="none" strike="noStrike" kern="0" cap="none" spc="0" normalizeH="0" baseline="0" noProof="0" dirty="0">
                <a:ln>
                  <a:noFill/>
                </a:ln>
                <a:solidFill>
                  <a:srgbClr val="F17F09"/>
                </a:solidFill>
                <a:effectLst/>
                <a:uLnTx/>
                <a:uFillTx/>
                <a:latin typeface="Arial"/>
                <a:cs typeface="Arial"/>
                <a:sym typeface="Arial"/>
              </a:rPr>
              <a:t>SMART Ankara Sustainable Urban Mobility Plan Contract No. NEAR/ANK/2021/EA-RP/0124</a:t>
            </a:r>
            <a:endParaRPr kumimoji="0" lang="en-US" sz="1600" b="0" i="0" u="none" strike="noStrike" kern="0" cap="none" spc="0" normalizeH="0" baseline="0" noProof="0" dirty="0">
              <a:ln>
                <a:noFill/>
              </a:ln>
              <a:solidFill>
                <a:srgbClr val="FF0000"/>
              </a:solidFill>
              <a:effectLst/>
              <a:uLnTx/>
              <a:uFillTx/>
              <a:latin typeface="Arial"/>
              <a:cs typeface="Arial"/>
              <a:sym typeface="Arial"/>
            </a:endParaRPr>
          </a:p>
        </p:txBody>
      </p:sp>
      <p:pic>
        <p:nvPicPr>
          <p:cNvPr id="15" name="image1.png" descr="A picture containing company name&#10;&#10;Description automatically generated"/>
          <p:cNvPicPr/>
          <p:nvPr/>
        </p:nvPicPr>
        <p:blipFill>
          <a:blip r:embed="rId5"/>
          <a:srcRect/>
          <a:stretch>
            <a:fillRect/>
          </a:stretch>
        </p:blipFill>
        <p:spPr>
          <a:xfrm>
            <a:off x="4118099" y="4373355"/>
            <a:ext cx="2302319" cy="1351484"/>
          </a:xfrm>
          <a:prstGeom prst="rect">
            <a:avLst/>
          </a:prstGeom>
        </p:spPr>
      </p:pic>
      <p:sp>
        <p:nvSpPr>
          <p:cNvPr id="6" name="Google Shape;130;p1">
            <a:extLst>
              <a:ext uri="{FF2B5EF4-FFF2-40B4-BE49-F238E27FC236}">
                <a16:creationId xmlns:a16="http://schemas.microsoft.com/office/drawing/2014/main" id="{1C7CA6E1-9F8A-698B-257D-08153918AB54}"/>
              </a:ext>
            </a:extLst>
          </p:cNvPr>
          <p:cNvSpPr txBox="1">
            <a:spLocks/>
          </p:cNvSpPr>
          <p:nvPr/>
        </p:nvSpPr>
        <p:spPr>
          <a:xfrm>
            <a:off x="3614617" y="5222393"/>
            <a:ext cx="5029761" cy="572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0"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F17F09"/>
              </a:buClr>
              <a:buSzPts val="1200"/>
              <a:buFont typeface="Arial"/>
              <a:buNone/>
              <a:tabLst/>
              <a:defRPr/>
            </a:pPr>
            <a:r>
              <a:rPr lang="en-US" sz="1600" b="1" kern="0" dirty="0"/>
              <a:t>Dr. Sergi </a:t>
            </a:r>
            <a:r>
              <a:rPr lang="en-US" sz="1600" b="1" kern="0" dirty="0" err="1"/>
              <a:t>Saurí</a:t>
            </a:r>
            <a:endParaRPr lang="en-US" sz="1600" b="1" kern="0" dirty="0"/>
          </a:p>
          <a:p>
            <a:pPr marL="0" marR="0" lvl="0" indent="0" algn="r" defTabSz="914400" rtl="0" eaLnBrk="1" fontAlgn="auto" latinLnBrk="0" hangingPunct="1">
              <a:lnSpc>
                <a:spcPct val="100000"/>
              </a:lnSpc>
              <a:spcBef>
                <a:spcPts val="0"/>
              </a:spcBef>
              <a:spcAft>
                <a:spcPts val="0"/>
              </a:spcAft>
              <a:buClr>
                <a:srgbClr val="F17F09"/>
              </a:buClr>
              <a:buSzPts val="1200"/>
              <a:buFont typeface="Arial"/>
              <a:buNone/>
              <a:tabLst/>
              <a:defRPr/>
            </a:pPr>
            <a:r>
              <a:rPr lang="en-US" sz="1600" b="1" kern="0" dirty="0"/>
              <a:t>Frances </a:t>
            </a:r>
            <a:r>
              <a:rPr lang="en-US" sz="1600" b="1" kern="0" dirty="0" err="1"/>
              <a:t>Gasparín</a:t>
            </a:r>
            <a:endParaRPr lang="en-US" sz="1600" b="1" kern="0" dirty="0"/>
          </a:p>
        </p:txBody>
      </p:sp>
    </p:spTree>
    <p:extLst>
      <p:ext uri="{BB962C8B-B14F-4D97-AF65-F5344CB8AC3E}">
        <p14:creationId xmlns:p14="http://schemas.microsoft.com/office/powerpoint/2010/main" val="3919069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36F0B7-EF37-4B31-BA1E-D2B9204CDF2B}" type="slidenum">
              <a:rPr kumimoji="0" lang="ca-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ca-E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Rectangle 4">
            <a:extLst>
              <a:ext uri="{FF2B5EF4-FFF2-40B4-BE49-F238E27FC236}">
                <a16:creationId xmlns:a16="http://schemas.microsoft.com/office/drawing/2014/main" id="{1ACD7755-DF25-458C-9787-EE0350D176E6}"/>
              </a:ext>
            </a:extLst>
          </p:cNvPr>
          <p:cNvSpPr>
            <a:spLocks noChangeArrowheads="1"/>
          </p:cNvSpPr>
          <p:nvPr/>
        </p:nvSpPr>
        <p:spPr bwMode="auto">
          <a:xfrm>
            <a:off x="336086" y="1048795"/>
            <a:ext cx="36263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0"/>
              </a:spcBef>
              <a:spcAft>
                <a:spcPct val="0"/>
              </a:spcAft>
              <a:buFontTx/>
              <a:buNone/>
            </a:pPr>
            <a:r>
              <a:rPr lang="es-ES" altLang="es-ES" sz="2000" dirty="0">
                <a:solidFill>
                  <a:srgbClr val="F17F09"/>
                </a:solidFill>
                <a:latin typeface="Verdana" panose="020B0604030504040204" pitchFamily="34" charset="0"/>
              </a:rPr>
              <a:t>Urban </a:t>
            </a:r>
            <a:r>
              <a:rPr lang="es-ES" altLang="es-ES" sz="2000" dirty="0" err="1">
                <a:solidFill>
                  <a:srgbClr val="F17F09"/>
                </a:solidFill>
                <a:latin typeface="Verdana" panose="020B0604030504040204" pitchFamily="34" charset="0"/>
              </a:rPr>
              <a:t>Queue</a:t>
            </a:r>
            <a:r>
              <a:rPr lang="es-ES" altLang="es-ES" sz="2000" dirty="0">
                <a:solidFill>
                  <a:srgbClr val="F17F09"/>
                </a:solidFill>
                <a:latin typeface="Verdana" panose="020B0604030504040204" pitchFamily="34" charset="0"/>
              </a:rPr>
              <a:t> Networks </a:t>
            </a:r>
            <a:endParaRPr lang="ca-ES" altLang="es-ES" sz="2000" dirty="0">
              <a:solidFill>
                <a:srgbClr val="F17F09"/>
              </a:solidFill>
              <a:latin typeface="Verdana" panose="020B0604030504040204" pitchFamily="34" charset="0"/>
            </a:endParaRPr>
          </a:p>
        </p:txBody>
      </p:sp>
      <p:sp>
        <p:nvSpPr>
          <p:cNvPr id="7" name="Text Box 5">
            <a:extLst>
              <a:ext uri="{FF2B5EF4-FFF2-40B4-BE49-F238E27FC236}">
                <a16:creationId xmlns:a16="http://schemas.microsoft.com/office/drawing/2014/main" id="{50E69F7B-F22C-45E7-9146-83144EA0D78C}"/>
              </a:ext>
            </a:extLst>
          </p:cNvPr>
          <p:cNvSpPr txBox="1">
            <a:spLocks noChangeArrowheads="1"/>
          </p:cNvSpPr>
          <p:nvPr/>
        </p:nvSpPr>
        <p:spPr bwMode="auto">
          <a:xfrm>
            <a:off x="609600" y="1725160"/>
            <a:ext cx="7924800" cy="754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Pct val="200000"/>
              <a:buNone/>
              <a:tabLst/>
              <a:defRPr/>
            </a:pPr>
            <a:r>
              <a:rPr kumimoji="0" lang="en" altLang="es-ES" sz="1600" b="1" u="none" strike="noStrike" kern="0" cap="none" spc="0" normalizeH="0" baseline="0" noProof="0" dirty="0">
                <a:ln>
                  <a:noFill/>
                </a:ln>
                <a:solidFill>
                  <a:srgbClr val="000000"/>
                </a:solidFill>
                <a:effectLst/>
                <a:uLnTx/>
                <a:uFillTx/>
                <a:latin typeface="Arial" panose="020B0604020202020204" pitchFamily="34" charset="0"/>
              </a:rPr>
              <a:t>LIMITED STORAGE</a:t>
            </a:r>
          </a:p>
          <a:p>
            <a:pPr marL="0" marR="0" lvl="0" indent="0" defTabSz="914400" eaLnBrk="1" fontAlgn="base" latinLnBrk="0" hangingPunct="1">
              <a:lnSpc>
                <a:spcPct val="100000"/>
              </a:lnSpc>
              <a:spcBef>
                <a:spcPct val="50000"/>
              </a:spcBef>
              <a:spcAft>
                <a:spcPct val="0"/>
              </a:spcAft>
              <a:buClrTx/>
              <a:buSzPct val="200000"/>
              <a:buFontTx/>
              <a:buNone/>
              <a:tabLst/>
              <a:defRPr/>
            </a:pPr>
            <a:r>
              <a:rPr kumimoji="0" lang="en" altLang="es-ES" sz="1600" b="1" i="0" u="none" strike="noStrike" kern="0" cap="none" spc="0" normalizeH="0" baseline="0" noProof="0" dirty="0">
                <a:ln>
                  <a:noFill/>
                </a:ln>
                <a:solidFill>
                  <a:srgbClr val="000000"/>
                </a:solidFill>
                <a:effectLst/>
                <a:uLnTx/>
                <a:uFillTx/>
                <a:latin typeface="Arial" panose="020B0604020202020204" pitchFamily="34" charset="0"/>
              </a:rPr>
              <a:t>“ </a:t>
            </a:r>
            <a:r>
              <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rPr>
              <a:t>Increasing the capacity of the bottleneck lowers the total flow </a:t>
            </a:r>
            <a:r>
              <a:rPr kumimoji="0" lang="en" altLang="es-ES" sz="1600" b="1" i="0" u="none" strike="noStrike" kern="0" cap="none" spc="0" normalizeH="0" baseline="0" noProof="0" dirty="0">
                <a:ln>
                  <a:noFill/>
                </a:ln>
                <a:solidFill>
                  <a:srgbClr val="000000"/>
                </a:solidFill>
                <a:effectLst/>
                <a:uLnTx/>
                <a:uFillTx/>
                <a:latin typeface="Arial" panose="020B0604020202020204" pitchFamily="34" charset="0"/>
              </a:rPr>
              <a:t>”</a:t>
            </a:r>
            <a:endParaRPr kumimoji="0" lang="es-ES" altLang="es-ES" sz="1600" b="0"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8" name="Group 6">
            <a:extLst>
              <a:ext uri="{FF2B5EF4-FFF2-40B4-BE49-F238E27FC236}">
                <a16:creationId xmlns:a16="http://schemas.microsoft.com/office/drawing/2014/main" id="{BDF63D89-4F78-4856-95EC-F6124159CD9C}"/>
              </a:ext>
            </a:extLst>
          </p:cNvPr>
          <p:cNvGrpSpPr>
            <a:grpSpLocks/>
          </p:cNvGrpSpPr>
          <p:nvPr/>
        </p:nvGrpSpPr>
        <p:grpSpPr bwMode="auto">
          <a:xfrm>
            <a:off x="457200" y="2993572"/>
            <a:ext cx="4876800" cy="1219200"/>
            <a:chOff x="624" y="2016"/>
            <a:chExt cx="3072" cy="768"/>
          </a:xfrm>
        </p:grpSpPr>
        <p:sp>
          <p:nvSpPr>
            <p:cNvPr id="9" name="Line 7">
              <a:extLst>
                <a:ext uri="{FF2B5EF4-FFF2-40B4-BE49-F238E27FC236}">
                  <a16:creationId xmlns:a16="http://schemas.microsoft.com/office/drawing/2014/main" id="{7EFDE53F-2955-4BB2-A9AF-4B530C9962FD}"/>
                </a:ext>
              </a:extLst>
            </p:cNvPr>
            <p:cNvSpPr>
              <a:spLocks noChangeShapeType="1"/>
            </p:cNvSpPr>
            <p:nvPr/>
          </p:nvSpPr>
          <p:spPr bwMode="auto">
            <a:xfrm>
              <a:off x="1056" y="2544"/>
              <a:ext cx="2112"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 name="Freeform 8">
              <a:extLst>
                <a:ext uri="{FF2B5EF4-FFF2-40B4-BE49-F238E27FC236}">
                  <a16:creationId xmlns:a16="http://schemas.microsoft.com/office/drawing/2014/main" id="{54A29B60-989B-4ABD-B4BA-BA8B8EF8B3BA}"/>
                </a:ext>
              </a:extLst>
            </p:cNvPr>
            <p:cNvSpPr>
              <a:spLocks/>
            </p:cNvSpPr>
            <p:nvPr/>
          </p:nvSpPr>
          <p:spPr bwMode="auto">
            <a:xfrm>
              <a:off x="1062" y="2198"/>
              <a:ext cx="2082" cy="326"/>
            </a:xfrm>
            <a:custGeom>
              <a:avLst/>
              <a:gdLst>
                <a:gd name="T0" fmla="*/ 0 w 2082"/>
                <a:gd name="T1" fmla="*/ 316 h 326"/>
                <a:gd name="T2" fmla="*/ 264 w 2082"/>
                <a:gd name="T3" fmla="*/ 316 h 326"/>
                <a:gd name="T4" fmla="*/ 486 w 2082"/>
                <a:gd name="T5" fmla="*/ 280 h 326"/>
                <a:gd name="T6" fmla="*/ 990 w 2082"/>
                <a:gd name="T7" fmla="*/ 40 h 326"/>
                <a:gd name="T8" fmla="*/ 1524 w 2082"/>
                <a:gd name="T9" fmla="*/ 40 h 326"/>
                <a:gd name="T10" fmla="*/ 1896 w 2082"/>
                <a:gd name="T11" fmla="*/ 256 h 326"/>
                <a:gd name="T12" fmla="*/ 2082 w 2082"/>
                <a:gd name="T13" fmla="*/ 286 h 3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2" h="326">
                  <a:moveTo>
                    <a:pt x="0" y="316"/>
                  </a:moveTo>
                  <a:cubicBezTo>
                    <a:pt x="44" y="317"/>
                    <a:pt x="183" y="322"/>
                    <a:pt x="264" y="316"/>
                  </a:cubicBezTo>
                  <a:cubicBezTo>
                    <a:pt x="345" y="310"/>
                    <a:pt x="365" y="326"/>
                    <a:pt x="486" y="280"/>
                  </a:cubicBezTo>
                  <a:cubicBezTo>
                    <a:pt x="607" y="234"/>
                    <a:pt x="817" y="80"/>
                    <a:pt x="990" y="40"/>
                  </a:cubicBezTo>
                  <a:cubicBezTo>
                    <a:pt x="1163" y="0"/>
                    <a:pt x="1373" y="4"/>
                    <a:pt x="1524" y="40"/>
                  </a:cubicBezTo>
                  <a:cubicBezTo>
                    <a:pt x="1675" y="76"/>
                    <a:pt x="1803" y="215"/>
                    <a:pt x="1896" y="256"/>
                  </a:cubicBezTo>
                  <a:cubicBezTo>
                    <a:pt x="1989" y="297"/>
                    <a:pt x="2043" y="280"/>
                    <a:pt x="2082" y="286"/>
                  </a:cubicBezTo>
                </a:path>
              </a:pathLst>
            </a:custGeom>
            <a:noFill/>
            <a:ln w="28575" cmpd="sng">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 name="Line 9">
              <a:extLst>
                <a:ext uri="{FF2B5EF4-FFF2-40B4-BE49-F238E27FC236}">
                  <a16:creationId xmlns:a16="http://schemas.microsoft.com/office/drawing/2014/main" id="{AFF5AF00-FBD0-4809-8983-3FF56A5B3B26}"/>
                </a:ext>
              </a:extLst>
            </p:cNvPr>
            <p:cNvSpPr>
              <a:spLocks noChangeShapeType="1"/>
            </p:cNvSpPr>
            <p:nvPr/>
          </p:nvSpPr>
          <p:spPr bwMode="auto">
            <a:xfrm flipV="1">
              <a:off x="2592" y="2544"/>
              <a:ext cx="0" cy="48"/>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 name="Line 10">
              <a:extLst>
                <a:ext uri="{FF2B5EF4-FFF2-40B4-BE49-F238E27FC236}">
                  <a16:creationId xmlns:a16="http://schemas.microsoft.com/office/drawing/2014/main" id="{1745B88C-2B3B-4D40-BEE3-DE29399EB6F5}"/>
                </a:ext>
              </a:extLst>
            </p:cNvPr>
            <p:cNvSpPr>
              <a:spLocks noChangeShapeType="1"/>
            </p:cNvSpPr>
            <p:nvPr/>
          </p:nvSpPr>
          <p:spPr bwMode="auto">
            <a:xfrm rot="10800000" flipV="1">
              <a:off x="2592" y="2496"/>
              <a:ext cx="1" cy="48"/>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 name="Line 11">
              <a:extLst>
                <a:ext uri="{FF2B5EF4-FFF2-40B4-BE49-F238E27FC236}">
                  <a16:creationId xmlns:a16="http://schemas.microsoft.com/office/drawing/2014/main" id="{6597CC44-6CC9-440C-AF62-D895205D0835}"/>
                </a:ext>
              </a:extLst>
            </p:cNvPr>
            <p:cNvSpPr>
              <a:spLocks noChangeShapeType="1"/>
            </p:cNvSpPr>
            <p:nvPr/>
          </p:nvSpPr>
          <p:spPr bwMode="auto">
            <a:xfrm>
              <a:off x="1536" y="2736"/>
              <a:ext cx="1056" cy="0"/>
            </a:xfrm>
            <a:prstGeom prst="line">
              <a:avLst/>
            </a:prstGeom>
            <a:noFill/>
            <a:ln w="952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4" name="Text Box 12">
              <a:extLst>
                <a:ext uri="{FF2B5EF4-FFF2-40B4-BE49-F238E27FC236}">
                  <a16:creationId xmlns:a16="http://schemas.microsoft.com/office/drawing/2014/main" id="{FF9478EF-607C-4CEA-BBB6-49A395978540}"/>
                </a:ext>
              </a:extLst>
            </p:cNvPr>
            <p:cNvSpPr txBox="1">
              <a:spLocks noChangeArrowheads="1"/>
            </p:cNvSpPr>
            <p:nvPr/>
          </p:nvSpPr>
          <p:spPr bwMode="auto">
            <a:xfrm>
              <a:off x="1776" y="2544"/>
              <a:ext cx="52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30 veh.</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5" name="Text Box 13">
              <a:extLst>
                <a:ext uri="{FF2B5EF4-FFF2-40B4-BE49-F238E27FC236}">
                  <a16:creationId xmlns:a16="http://schemas.microsoft.com/office/drawing/2014/main" id="{4B6F95CD-08C0-4890-BC47-5B03E508B50C}"/>
                </a:ext>
              </a:extLst>
            </p:cNvPr>
            <p:cNvSpPr txBox="1">
              <a:spLocks noChangeArrowheads="1"/>
            </p:cNvSpPr>
            <p:nvPr/>
          </p:nvSpPr>
          <p:spPr bwMode="auto">
            <a:xfrm>
              <a:off x="2160" y="2016"/>
              <a:ext cx="52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+1 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6" name="AutoShape 14">
              <a:extLst>
                <a:ext uri="{FF2B5EF4-FFF2-40B4-BE49-F238E27FC236}">
                  <a16:creationId xmlns:a16="http://schemas.microsoft.com/office/drawing/2014/main" id="{625E66B0-AEE6-4C2C-B9D6-EE7D355C72EC}"/>
                </a:ext>
              </a:extLst>
            </p:cNvPr>
            <p:cNvSpPr>
              <a:spLocks noChangeArrowheads="1"/>
            </p:cNvSpPr>
            <p:nvPr/>
          </p:nvSpPr>
          <p:spPr bwMode="auto">
            <a:xfrm>
              <a:off x="720" y="2400"/>
              <a:ext cx="288" cy="240"/>
            </a:xfrm>
            <a:prstGeom prst="rightArrow">
              <a:avLst>
                <a:gd name="adj1" fmla="val 50000"/>
                <a:gd name="adj2" fmla="val 30000"/>
              </a:avLst>
            </a:prstGeom>
            <a:solidFill>
              <a:srgbClr val="00CC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7" name="Text Box 15">
              <a:extLst>
                <a:ext uri="{FF2B5EF4-FFF2-40B4-BE49-F238E27FC236}">
                  <a16:creationId xmlns:a16="http://schemas.microsoft.com/office/drawing/2014/main" id="{679C4817-2D2B-4328-8E14-0DBEDD2AD504}"/>
                </a:ext>
              </a:extLst>
            </p:cNvPr>
            <p:cNvSpPr txBox="1">
              <a:spLocks noChangeArrowheads="1"/>
            </p:cNvSpPr>
            <p:nvPr/>
          </p:nvSpPr>
          <p:spPr bwMode="auto">
            <a:xfrm>
              <a:off x="624" y="2208"/>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50 veh/min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8" name="Text Box 16">
              <a:extLst>
                <a:ext uri="{FF2B5EF4-FFF2-40B4-BE49-F238E27FC236}">
                  <a16:creationId xmlns:a16="http://schemas.microsoft.com/office/drawing/2014/main" id="{3D709A43-F668-43FC-9AC3-87D1C971BBDC}"/>
                </a:ext>
              </a:extLst>
            </p:cNvPr>
            <p:cNvSpPr txBox="1">
              <a:spLocks noChangeArrowheads="1"/>
            </p:cNvSpPr>
            <p:nvPr/>
          </p:nvSpPr>
          <p:spPr bwMode="auto">
            <a:xfrm>
              <a:off x="2688" y="2592"/>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20 veh/min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9" name="Freeform 17">
              <a:extLst>
                <a:ext uri="{FF2B5EF4-FFF2-40B4-BE49-F238E27FC236}">
                  <a16:creationId xmlns:a16="http://schemas.microsoft.com/office/drawing/2014/main" id="{30C8E3A5-D789-4921-B5AB-94504E5BD399}"/>
                </a:ext>
              </a:extLst>
            </p:cNvPr>
            <p:cNvSpPr>
              <a:spLocks/>
            </p:cNvSpPr>
            <p:nvPr/>
          </p:nvSpPr>
          <p:spPr bwMode="auto">
            <a:xfrm>
              <a:off x="2640" y="2592"/>
              <a:ext cx="96" cy="96"/>
            </a:xfrm>
            <a:custGeom>
              <a:avLst/>
              <a:gdLst>
                <a:gd name="T0" fmla="*/ 96 w 96"/>
                <a:gd name="T1" fmla="*/ 96 h 96"/>
                <a:gd name="T2" fmla="*/ 54 w 96"/>
                <a:gd name="T3" fmla="*/ 42 h 96"/>
                <a:gd name="T4" fmla="*/ 0 w 96"/>
                <a:gd name="T5" fmla="*/ 0 h 96"/>
                <a:gd name="T6" fmla="*/ 0 60000 65536"/>
                <a:gd name="T7" fmla="*/ 0 60000 65536"/>
                <a:gd name="T8" fmla="*/ 0 60000 65536"/>
              </a:gdLst>
              <a:ahLst/>
              <a:cxnLst>
                <a:cxn ang="T6">
                  <a:pos x="T0" y="T1"/>
                </a:cxn>
                <a:cxn ang="T7">
                  <a:pos x="T2" y="T3"/>
                </a:cxn>
                <a:cxn ang="T8">
                  <a:pos x="T4" y="T5"/>
                </a:cxn>
              </a:cxnLst>
              <a:rect l="0" t="0" r="r" b="b"/>
              <a:pathLst>
                <a:path w="96" h="96">
                  <a:moveTo>
                    <a:pt x="96" y="96"/>
                  </a:moveTo>
                  <a:cubicBezTo>
                    <a:pt x="89" y="87"/>
                    <a:pt x="70" y="58"/>
                    <a:pt x="54" y="42"/>
                  </a:cubicBezTo>
                  <a:cubicBezTo>
                    <a:pt x="38" y="26"/>
                    <a:pt x="11" y="9"/>
                    <a:pt x="0" y="0"/>
                  </a:cubicBezTo>
                </a:path>
              </a:pathLst>
            </a:custGeom>
            <a:noFill/>
            <a:ln w="9525">
              <a:solidFill>
                <a:srgbClr val="000000"/>
              </a:solidFill>
              <a:round/>
              <a:headEnd/>
              <a:tailEnd type="triangl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0" name="AutoShape 18">
              <a:extLst>
                <a:ext uri="{FF2B5EF4-FFF2-40B4-BE49-F238E27FC236}">
                  <a16:creationId xmlns:a16="http://schemas.microsoft.com/office/drawing/2014/main" id="{B1FB0186-16B1-405C-A7E5-92CDF1B80104}"/>
                </a:ext>
              </a:extLst>
            </p:cNvPr>
            <p:cNvSpPr>
              <a:spLocks noChangeArrowheads="1"/>
            </p:cNvSpPr>
            <p:nvPr/>
          </p:nvSpPr>
          <p:spPr bwMode="auto">
            <a:xfrm>
              <a:off x="3264" y="2400"/>
              <a:ext cx="288" cy="240"/>
            </a:xfrm>
            <a:prstGeom prst="rightArrow">
              <a:avLst>
                <a:gd name="adj1" fmla="val 50000"/>
                <a:gd name="adj2" fmla="val 30000"/>
              </a:avLst>
            </a:prstGeom>
            <a:solidFill>
              <a:srgbClr val="00CC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1" name="Text Box 19">
              <a:extLst>
                <a:ext uri="{FF2B5EF4-FFF2-40B4-BE49-F238E27FC236}">
                  <a16:creationId xmlns:a16="http://schemas.microsoft.com/office/drawing/2014/main" id="{2E9E12AA-1D2B-4051-904A-B50CFA3817EB}"/>
                </a:ext>
              </a:extLst>
            </p:cNvPr>
            <p:cNvSpPr txBox="1">
              <a:spLocks noChangeArrowheads="1"/>
            </p:cNvSpPr>
            <p:nvPr/>
          </p:nvSpPr>
          <p:spPr bwMode="auto">
            <a:xfrm>
              <a:off x="3504" y="2352"/>
              <a:ext cx="1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2400" b="1" i="0" u="none" strike="noStrike" kern="0" cap="none" spc="0" normalizeH="0" baseline="0" noProof="0">
                  <a:ln>
                    <a:noFill/>
                  </a:ln>
                  <a:solidFill>
                    <a:srgbClr val="FF0000"/>
                  </a:solidFill>
                  <a:effectLst/>
                  <a:uLnTx/>
                  <a:uFillTx/>
                  <a:latin typeface="Times New Roman" panose="02020603050405020304" pitchFamily="18" charset="0"/>
                </a:rPr>
                <a:t>?</a:t>
              </a:r>
              <a:endParaRPr kumimoji="0" lang="es-ES" altLang="es-ES" sz="2400" b="1" i="0" u="none" strike="noStrike" kern="0" cap="none" spc="0" normalizeH="0" baseline="0" noProof="0">
                <a:ln>
                  <a:noFill/>
                </a:ln>
                <a:solidFill>
                  <a:srgbClr val="FF0000"/>
                </a:solidFill>
                <a:effectLst/>
                <a:uLnTx/>
                <a:uFillTx/>
                <a:latin typeface="Times New Roman" panose="02020603050405020304" pitchFamily="18" charset="0"/>
              </a:endParaRPr>
            </a:p>
          </p:txBody>
        </p:sp>
      </p:grpSp>
      <p:grpSp>
        <p:nvGrpSpPr>
          <p:cNvPr id="22" name="Group 20">
            <a:extLst>
              <a:ext uri="{FF2B5EF4-FFF2-40B4-BE49-F238E27FC236}">
                <a16:creationId xmlns:a16="http://schemas.microsoft.com/office/drawing/2014/main" id="{E48C86D8-09DE-405E-B5B5-2BBC603208C7}"/>
              </a:ext>
            </a:extLst>
          </p:cNvPr>
          <p:cNvGrpSpPr>
            <a:grpSpLocks/>
          </p:cNvGrpSpPr>
          <p:nvPr/>
        </p:nvGrpSpPr>
        <p:grpSpPr bwMode="auto">
          <a:xfrm>
            <a:off x="457200" y="4563610"/>
            <a:ext cx="5029200" cy="1497012"/>
            <a:chOff x="624" y="2928"/>
            <a:chExt cx="3168" cy="943"/>
          </a:xfrm>
        </p:grpSpPr>
        <p:sp>
          <p:nvSpPr>
            <p:cNvPr id="23" name="Line 21">
              <a:extLst>
                <a:ext uri="{FF2B5EF4-FFF2-40B4-BE49-F238E27FC236}">
                  <a16:creationId xmlns:a16="http://schemas.microsoft.com/office/drawing/2014/main" id="{C6E461AA-6354-4D14-B38B-660CCE86E1FD}"/>
                </a:ext>
              </a:extLst>
            </p:cNvPr>
            <p:cNvSpPr>
              <a:spLocks noChangeShapeType="1"/>
            </p:cNvSpPr>
            <p:nvPr/>
          </p:nvSpPr>
          <p:spPr bwMode="auto">
            <a:xfrm>
              <a:off x="1056" y="3456"/>
              <a:ext cx="2112" cy="0"/>
            </a:xfrm>
            <a:prstGeom prst="line">
              <a:avLst/>
            </a:prstGeom>
            <a:noFill/>
            <a:ln w="28575">
              <a:solidFill>
                <a:srgbClr val="00A0E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4" name="Freeform 22">
              <a:extLst>
                <a:ext uri="{FF2B5EF4-FFF2-40B4-BE49-F238E27FC236}">
                  <a16:creationId xmlns:a16="http://schemas.microsoft.com/office/drawing/2014/main" id="{7A2A40E2-65C5-43BA-BD4A-6D58363ABD27}"/>
                </a:ext>
              </a:extLst>
            </p:cNvPr>
            <p:cNvSpPr>
              <a:spLocks/>
            </p:cNvSpPr>
            <p:nvPr/>
          </p:nvSpPr>
          <p:spPr bwMode="auto">
            <a:xfrm>
              <a:off x="1062" y="3110"/>
              <a:ext cx="2082" cy="326"/>
            </a:xfrm>
            <a:custGeom>
              <a:avLst/>
              <a:gdLst>
                <a:gd name="T0" fmla="*/ 0 w 2082"/>
                <a:gd name="T1" fmla="*/ 316 h 326"/>
                <a:gd name="T2" fmla="*/ 264 w 2082"/>
                <a:gd name="T3" fmla="*/ 316 h 326"/>
                <a:gd name="T4" fmla="*/ 486 w 2082"/>
                <a:gd name="T5" fmla="*/ 280 h 326"/>
                <a:gd name="T6" fmla="*/ 990 w 2082"/>
                <a:gd name="T7" fmla="*/ 40 h 326"/>
                <a:gd name="T8" fmla="*/ 1524 w 2082"/>
                <a:gd name="T9" fmla="*/ 40 h 326"/>
                <a:gd name="T10" fmla="*/ 1896 w 2082"/>
                <a:gd name="T11" fmla="*/ 256 h 326"/>
                <a:gd name="T12" fmla="*/ 2082 w 2082"/>
                <a:gd name="T13" fmla="*/ 286 h 3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2" h="326">
                  <a:moveTo>
                    <a:pt x="0" y="316"/>
                  </a:moveTo>
                  <a:cubicBezTo>
                    <a:pt x="44" y="317"/>
                    <a:pt x="183" y="322"/>
                    <a:pt x="264" y="316"/>
                  </a:cubicBezTo>
                  <a:cubicBezTo>
                    <a:pt x="345" y="310"/>
                    <a:pt x="365" y="326"/>
                    <a:pt x="486" y="280"/>
                  </a:cubicBezTo>
                  <a:cubicBezTo>
                    <a:pt x="607" y="234"/>
                    <a:pt x="817" y="80"/>
                    <a:pt x="990" y="40"/>
                  </a:cubicBezTo>
                  <a:cubicBezTo>
                    <a:pt x="1163" y="0"/>
                    <a:pt x="1373" y="4"/>
                    <a:pt x="1524" y="40"/>
                  </a:cubicBezTo>
                  <a:cubicBezTo>
                    <a:pt x="1675" y="76"/>
                    <a:pt x="1803" y="215"/>
                    <a:pt x="1896" y="256"/>
                  </a:cubicBezTo>
                  <a:cubicBezTo>
                    <a:pt x="1989" y="297"/>
                    <a:pt x="2043" y="280"/>
                    <a:pt x="2082" y="286"/>
                  </a:cubicBezTo>
                </a:path>
              </a:pathLst>
            </a:custGeom>
            <a:noFill/>
            <a:ln w="28575"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5" name="Line 23">
              <a:extLst>
                <a:ext uri="{FF2B5EF4-FFF2-40B4-BE49-F238E27FC236}">
                  <a16:creationId xmlns:a16="http://schemas.microsoft.com/office/drawing/2014/main" id="{FCB7D270-5904-486B-B030-441427725223}"/>
                </a:ext>
              </a:extLst>
            </p:cNvPr>
            <p:cNvSpPr>
              <a:spLocks noChangeShapeType="1"/>
            </p:cNvSpPr>
            <p:nvPr/>
          </p:nvSpPr>
          <p:spPr bwMode="auto">
            <a:xfrm flipV="1">
              <a:off x="2592" y="3456"/>
              <a:ext cx="0" cy="48"/>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6" name="Line 24">
              <a:extLst>
                <a:ext uri="{FF2B5EF4-FFF2-40B4-BE49-F238E27FC236}">
                  <a16:creationId xmlns:a16="http://schemas.microsoft.com/office/drawing/2014/main" id="{713C03C4-1F31-461E-8837-723BD5AAFC3E}"/>
                </a:ext>
              </a:extLst>
            </p:cNvPr>
            <p:cNvSpPr>
              <a:spLocks noChangeShapeType="1"/>
            </p:cNvSpPr>
            <p:nvPr/>
          </p:nvSpPr>
          <p:spPr bwMode="auto">
            <a:xfrm rot="10800000" flipV="1">
              <a:off x="2592" y="3408"/>
              <a:ext cx="1" cy="48"/>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7" name="Text Box 25">
              <a:extLst>
                <a:ext uri="{FF2B5EF4-FFF2-40B4-BE49-F238E27FC236}">
                  <a16:creationId xmlns:a16="http://schemas.microsoft.com/office/drawing/2014/main" id="{E22C4F7D-CE1C-4C05-9FDB-DE04E8EEB602}"/>
                </a:ext>
              </a:extLst>
            </p:cNvPr>
            <p:cNvSpPr txBox="1">
              <a:spLocks noChangeArrowheads="1"/>
            </p:cNvSpPr>
            <p:nvPr/>
          </p:nvSpPr>
          <p:spPr bwMode="auto">
            <a:xfrm>
              <a:off x="2160" y="2928"/>
              <a:ext cx="52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+1 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8" name="AutoShape 26">
              <a:extLst>
                <a:ext uri="{FF2B5EF4-FFF2-40B4-BE49-F238E27FC236}">
                  <a16:creationId xmlns:a16="http://schemas.microsoft.com/office/drawing/2014/main" id="{D34B65FE-0C86-49D9-9D26-1A190D3466EC}"/>
                </a:ext>
              </a:extLst>
            </p:cNvPr>
            <p:cNvSpPr>
              <a:spLocks noChangeArrowheads="1"/>
            </p:cNvSpPr>
            <p:nvPr/>
          </p:nvSpPr>
          <p:spPr bwMode="auto">
            <a:xfrm>
              <a:off x="720" y="3312"/>
              <a:ext cx="288" cy="240"/>
            </a:xfrm>
            <a:prstGeom prst="rightArrow">
              <a:avLst>
                <a:gd name="adj1" fmla="val 50000"/>
                <a:gd name="adj2" fmla="val 30000"/>
              </a:avLst>
            </a:prstGeom>
            <a:solidFill>
              <a:srgbClr val="00CC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9" name="Text Box 27">
              <a:extLst>
                <a:ext uri="{FF2B5EF4-FFF2-40B4-BE49-F238E27FC236}">
                  <a16:creationId xmlns:a16="http://schemas.microsoft.com/office/drawing/2014/main" id="{1E614DDC-307F-4571-9D28-239EE7CB0359}"/>
                </a:ext>
              </a:extLst>
            </p:cNvPr>
            <p:cNvSpPr txBox="1">
              <a:spLocks noChangeArrowheads="1"/>
            </p:cNvSpPr>
            <p:nvPr/>
          </p:nvSpPr>
          <p:spPr bwMode="auto">
            <a:xfrm>
              <a:off x="624" y="3120"/>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50 veh/min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30" name="Text Box 28">
              <a:extLst>
                <a:ext uri="{FF2B5EF4-FFF2-40B4-BE49-F238E27FC236}">
                  <a16:creationId xmlns:a16="http://schemas.microsoft.com/office/drawing/2014/main" id="{11B47C15-C066-419A-A41F-6B0FD501FB8A}"/>
                </a:ext>
              </a:extLst>
            </p:cNvPr>
            <p:cNvSpPr txBox="1">
              <a:spLocks noChangeArrowheads="1"/>
            </p:cNvSpPr>
            <p:nvPr/>
          </p:nvSpPr>
          <p:spPr bwMode="auto">
            <a:xfrm>
              <a:off x="3120" y="3552"/>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20 veh/min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31" name="Text Box 29">
              <a:extLst>
                <a:ext uri="{FF2B5EF4-FFF2-40B4-BE49-F238E27FC236}">
                  <a16:creationId xmlns:a16="http://schemas.microsoft.com/office/drawing/2014/main" id="{FDDDFF21-D36B-4645-87F5-39F302266F62}"/>
                </a:ext>
              </a:extLst>
            </p:cNvPr>
            <p:cNvSpPr txBox="1">
              <a:spLocks noChangeArrowheads="1"/>
            </p:cNvSpPr>
            <p:nvPr/>
          </p:nvSpPr>
          <p:spPr bwMode="auto">
            <a:xfrm>
              <a:off x="3120" y="3120"/>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30 veh/min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32" name="AutoShape 30">
              <a:extLst>
                <a:ext uri="{FF2B5EF4-FFF2-40B4-BE49-F238E27FC236}">
                  <a16:creationId xmlns:a16="http://schemas.microsoft.com/office/drawing/2014/main" id="{CD80D1C0-7407-4AE8-AC07-E7900C73566E}"/>
                </a:ext>
              </a:extLst>
            </p:cNvPr>
            <p:cNvSpPr>
              <a:spLocks noChangeArrowheads="1"/>
            </p:cNvSpPr>
            <p:nvPr/>
          </p:nvSpPr>
          <p:spPr bwMode="auto">
            <a:xfrm>
              <a:off x="3216" y="3456"/>
              <a:ext cx="288" cy="144"/>
            </a:xfrm>
            <a:prstGeom prst="rightArrow">
              <a:avLst>
                <a:gd name="adj1" fmla="val 43056"/>
                <a:gd name="adj2" fmla="val 66667"/>
              </a:avLst>
            </a:prstGeom>
            <a:solidFill>
              <a:srgbClr val="00A0E8"/>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3" name="AutoShape 31">
              <a:extLst>
                <a:ext uri="{FF2B5EF4-FFF2-40B4-BE49-F238E27FC236}">
                  <a16:creationId xmlns:a16="http://schemas.microsoft.com/office/drawing/2014/main" id="{8B34F74B-51F0-4EF9-99E7-753C76D94D23}"/>
                </a:ext>
              </a:extLst>
            </p:cNvPr>
            <p:cNvSpPr>
              <a:spLocks noChangeArrowheads="1"/>
            </p:cNvSpPr>
            <p:nvPr/>
          </p:nvSpPr>
          <p:spPr bwMode="auto">
            <a:xfrm>
              <a:off x="3216" y="3312"/>
              <a:ext cx="288" cy="144"/>
            </a:xfrm>
            <a:prstGeom prst="rightArrow">
              <a:avLst>
                <a:gd name="adj1" fmla="val 43056"/>
                <a:gd name="adj2" fmla="val 66667"/>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4" name="Rectangle 32" descr="Diagonal hacia arriba ancha">
              <a:extLst>
                <a:ext uri="{FF2B5EF4-FFF2-40B4-BE49-F238E27FC236}">
                  <a16:creationId xmlns:a16="http://schemas.microsoft.com/office/drawing/2014/main" id="{F17F783C-9867-4FFF-96F3-FB8A10B91AC2}"/>
                </a:ext>
              </a:extLst>
            </p:cNvPr>
            <p:cNvSpPr>
              <a:spLocks noChangeArrowheads="1"/>
            </p:cNvSpPr>
            <p:nvPr/>
          </p:nvSpPr>
          <p:spPr bwMode="auto">
            <a:xfrm>
              <a:off x="1776" y="3360"/>
              <a:ext cx="768" cy="192"/>
            </a:xfrm>
            <a:prstGeom prst="rect">
              <a:avLst/>
            </a:prstGeom>
            <a:blipFill dpi="0" rotWithShape="0">
              <a:blip r:embed="rId3"/>
              <a:srcRect/>
              <a:tile tx="0" ty="0" sx="100000" sy="100000" flip="none" algn="tl"/>
            </a:blip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ca-ES" altLang="es-ES" sz="16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35" name="Text Box 33">
              <a:extLst>
                <a:ext uri="{FF2B5EF4-FFF2-40B4-BE49-F238E27FC236}">
                  <a16:creationId xmlns:a16="http://schemas.microsoft.com/office/drawing/2014/main" id="{9F99FA58-F948-4278-B969-4E87C77155F1}"/>
                </a:ext>
              </a:extLst>
            </p:cNvPr>
            <p:cNvSpPr txBox="1">
              <a:spLocks noChangeArrowheads="1"/>
            </p:cNvSpPr>
            <p:nvPr/>
          </p:nvSpPr>
          <p:spPr bwMode="auto">
            <a:xfrm>
              <a:off x="1776" y="3600"/>
              <a:ext cx="1056"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50000"/>
                </a:lnSpc>
                <a:spcBef>
                  <a:spcPct val="50000"/>
                </a:spcBef>
                <a:spcAft>
                  <a:spcPct val="0"/>
                </a:spcAft>
                <a:buClrTx/>
                <a:buSzTx/>
                <a:buFontTx/>
                <a:buNone/>
                <a:tabLst/>
                <a:defRPr/>
              </a:pPr>
              <a:r>
                <a:rPr kumimoji="0" lang="en" altLang="es-ES" sz="1400" b="0" i="0" u="none" strike="noStrike" kern="0" cap="none" spc="0" normalizeH="0" baseline="0" noProof="0" dirty="0">
                  <a:ln>
                    <a:noFill/>
                  </a:ln>
                  <a:solidFill>
                    <a:srgbClr val="000000"/>
                  </a:solidFill>
                  <a:effectLst/>
                  <a:uLnTx/>
                  <a:uFillTx/>
                  <a:latin typeface="Times New Roman" panose="02020603050405020304" pitchFamily="18" charset="0"/>
                </a:rPr>
                <a:t>Line</a:t>
              </a:r>
            </a:p>
            <a:p>
              <a:pPr marL="0" marR="0" lvl="0" indent="0" defTabSz="914400" eaLnBrk="1" fontAlgn="base" latinLnBrk="0" hangingPunct="1">
                <a:lnSpc>
                  <a:spcPct val="50000"/>
                </a:lnSpc>
                <a:spcBef>
                  <a:spcPct val="50000"/>
                </a:spcBef>
                <a:spcAft>
                  <a:spcPct val="0"/>
                </a:spcAft>
                <a:buClrTx/>
                <a:buSzTx/>
                <a:buFontTx/>
                <a:buNone/>
                <a:tabLst/>
                <a:defRPr/>
              </a:pPr>
              <a:r>
                <a:rPr kumimoji="0" lang="en" altLang="es-ES" sz="1400" b="0" i="0" u="none" strike="noStrike" kern="0" cap="none" spc="0" normalizeH="0" baseline="0" noProof="0" dirty="0">
                  <a:ln>
                    <a:noFill/>
                  </a:ln>
                  <a:solidFill>
                    <a:srgbClr val="000000"/>
                  </a:solidFill>
                  <a:effectLst/>
                  <a:uLnTx/>
                  <a:uFillTx/>
                  <a:latin typeface="Times New Roman" panose="02020603050405020304" pitchFamily="18" charset="0"/>
                </a:rPr>
                <a:t>20 vehicles = 1 min</a:t>
              </a:r>
              <a:endParaRPr kumimoji="0" lang="es-ES" altLang="es-ES" sz="1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grpSp>
      <p:grpSp>
        <p:nvGrpSpPr>
          <p:cNvPr id="36" name="Group 34">
            <a:extLst>
              <a:ext uri="{FF2B5EF4-FFF2-40B4-BE49-F238E27FC236}">
                <a16:creationId xmlns:a16="http://schemas.microsoft.com/office/drawing/2014/main" id="{CEDCAD42-3E42-4767-9208-79E9FA97EFF2}"/>
              </a:ext>
            </a:extLst>
          </p:cNvPr>
          <p:cNvGrpSpPr>
            <a:grpSpLocks/>
          </p:cNvGrpSpPr>
          <p:nvPr/>
        </p:nvGrpSpPr>
        <p:grpSpPr bwMode="auto">
          <a:xfrm>
            <a:off x="6626933" y="3233972"/>
            <a:ext cx="2351087" cy="1752600"/>
            <a:chOff x="576" y="4416"/>
            <a:chExt cx="1481" cy="1104"/>
          </a:xfrm>
        </p:grpSpPr>
        <p:sp>
          <p:nvSpPr>
            <p:cNvPr id="37" name="Line 35">
              <a:extLst>
                <a:ext uri="{FF2B5EF4-FFF2-40B4-BE49-F238E27FC236}">
                  <a16:creationId xmlns:a16="http://schemas.microsoft.com/office/drawing/2014/main" id="{0D1B68CA-6AC4-4ED8-99E6-5899016F6320}"/>
                </a:ext>
              </a:extLst>
            </p:cNvPr>
            <p:cNvSpPr>
              <a:spLocks noChangeShapeType="1"/>
            </p:cNvSpPr>
            <p:nvPr/>
          </p:nvSpPr>
          <p:spPr bwMode="auto">
            <a:xfrm flipV="1">
              <a:off x="720" y="4560"/>
              <a:ext cx="1" cy="768"/>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8" name="Line 36">
              <a:extLst>
                <a:ext uri="{FF2B5EF4-FFF2-40B4-BE49-F238E27FC236}">
                  <a16:creationId xmlns:a16="http://schemas.microsoft.com/office/drawing/2014/main" id="{D21A1637-300A-4589-8DC0-EC5062172BCE}"/>
                </a:ext>
              </a:extLst>
            </p:cNvPr>
            <p:cNvSpPr>
              <a:spLocks noChangeShapeType="1"/>
            </p:cNvSpPr>
            <p:nvPr/>
          </p:nvSpPr>
          <p:spPr bwMode="auto">
            <a:xfrm>
              <a:off x="720" y="5328"/>
              <a:ext cx="1008"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9" name="Freeform 37">
              <a:extLst>
                <a:ext uri="{FF2B5EF4-FFF2-40B4-BE49-F238E27FC236}">
                  <a16:creationId xmlns:a16="http://schemas.microsoft.com/office/drawing/2014/main" id="{1641FB83-401A-448A-AF07-95FA1D79C51B}"/>
                </a:ext>
              </a:extLst>
            </p:cNvPr>
            <p:cNvSpPr>
              <a:spLocks/>
            </p:cNvSpPr>
            <p:nvPr/>
          </p:nvSpPr>
          <p:spPr bwMode="auto">
            <a:xfrm>
              <a:off x="708" y="4842"/>
              <a:ext cx="1020" cy="300"/>
            </a:xfrm>
            <a:custGeom>
              <a:avLst/>
              <a:gdLst>
                <a:gd name="T0" fmla="*/ 0 w 1020"/>
                <a:gd name="T1" fmla="*/ 300 h 300"/>
                <a:gd name="T2" fmla="*/ 580 w 1020"/>
                <a:gd name="T3" fmla="*/ 198 h 300"/>
                <a:gd name="T4" fmla="*/ 1020 w 1020"/>
                <a:gd name="T5" fmla="*/ 0 h 300"/>
                <a:gd name="T6" fmla="*/ 0 60000 65536"/>
                <a:gd name="T7" fmla="*/ 0 60000 65536"/>
                <a:gd name="T8" fmla="*/ 0 60000 65536"/>
              </a:gdLst>
              <a:ahLst/>
              <a:cxnLst>
                <a:cxn ang="T6">
                  <a:pos x="T0" y="T1"/>
                </a:cxn>
                <a:cxn ang="T7">
                  <a:pos x="T2" y="T3"/>
                </a:cxn>
                <a:cxn ang="T8">
                  <a:pos x="T4" y="T5"/>
                </a:cxn>
              </a:cxnLst>
              <a:rect l="0" t="0" r="r" b="b"/>
              <a:pathLst>
                <a:path w="1020" h="300">
                  <a:moveTo>
                    <a:pt x="0" y="300"/>
                  </a:moveTo>
                  <a:cubicBezTo>
                    <a:pt x="97" y="284"/>
                    <a:pt x="410" y="248"/>
                    <a:pt x="580" y="198"/>
                  </a:cubicBezTo>
                  <a:cubicBezTo>
                    <a:pt x="750" y="148"/>
                    <a:pt x="928" y="41"/>
                    <a:pt x="1020" y="0"/>
                  </a:cubicBezTo>
                </a:path>
              </a:pathLst>
            </a:custGeom>
            <a:noFill/>
            <a:ln w="28575" cmpd="sng">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0" name="Freeform 38">
              <a:extLst>
                <a:ext uri="{FF2B5EF4-FFF2-40B4-BE49-F238E27FC236}">
                  <a16:creationId xmlns:a16="http://schemas.microsoft.com/office/drawing/2014/main" id="{53615A74-AAC8-4F9B-BA54-B22C25B60B7B}"/>
                </a:ext>
              </a:extLst>
            </p:cNvPr>
            <p:cNvSpPr>
              <a:spLocks/>
            </p:cNvSpPr>
            <p:nvPr/>
          </p:nvSpPr>
          <p:spPr bwMode="auto">
            <a:xfrm>
              <a:off x="912" y="4800"/>
              <a:ext cx="822" cy="378"/>
            </a:xfrm>
            <a:custGeom>
              <a:avLst/>
              <a:gdLst>
                <a:gd name="T0" fmla="*/ 0 w 822"/>
                <a:gd name="T1" fmla="*/ 0 h 378"/>
                <a:gd name="T2" fmla="*/ 61 w 822"/>
                <a:gd name="T3" fmla="*/ 78 h 378"/>
                <a:gd name="T4" fmla="*/ 237 w 822"/>
                <a:gd name="T5" fmla="*/ 186 h 378"/>
                <a:gd name="T6" fmla="*/ 552 w 822"/>
                <a:gd name="T7" fmla="*/ 306 h 378"/>
                <a:gd name="T8" fmla="*/ 822 w 822"/>
                <a:gd name="T9" fmla="*/ 378 h 3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2" h="378">
                  <a:moveTo>
                    <a:pt x="0" y="0"/>
                  </a:moveTo>
                  <a:cubicBezTo>
                    <a:pt x="10" y="13"/>
                    <a:pt x="22" y="47"/>
                    <a:pt x="61" y="78"/>
                  </a:cubicBezTo>
                  <a:cubicBezTo>
                    <a:pt x="101" y="109"/>
                    <a:pt x="155" y="148"/>
                    <a:pt x="237" y="186"/>
                  </a:cubicBezTo>
                  <a:cubicBezTo>
                    <a:pt x="319" y="224"/>
                    <a:pt x="455" y="274"/>
                    <a:pt x="552" y="306"/>
                  </a:cubicBezTo>
                  <a:cubicBezTo>
                    <a:pt x="649" y="338"/>
                    <a:pt x="766" y="363"/>
                    <a:pt x="822" y="378"/>
                  </a:cubicBezTo>
                </a:path>
              </a:pathLst>
            </a:custGeom>
            <a:noFill/>
            <a:ln w="28575" cmpd="sng">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1" name="Line 39">
              <a:extLst>
                <a:ext uri="{FF2B5EF4-FFF2-40B4-BE49-F238E27FC236}">
                  <a16:creationId xmlns:a16="http://schemas.microsoft.com/office/drawing/2014/main" id="{EFA63B5D-5EBF-4AFD-B0B3-6C5A0B0B6AB3}"/>
                </a:ext>
              </a:extLst>
            </p:cNvPr>
            <p:cNvSpPr>
              <a:spLocks noChangeShapeType="1"/>
            </p:cNvSpPr>
            <p:nvPr/>
          </p:nvSpPr>
          <p:spPr bwMode="auto">
            <a:xfrm>
              <a:off x="1056" y="4944"/>
              <a:ext cx="1" cy="384"/>
            </a:xfrm>
            <a:prstGeom prst="line">
              <a:avLst/>
            </a:prstGeom>
            <a:noFill/>
            <a:ln w="9525">
              <a:solidFill>
                <a:srgbClr val="0000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2" name="Line 40">
              <a:extLst>
                <a:ext uri="{FF2B5EF4-FFF2-40B4-BE49-F238E27FC236}">
                  <a16:creationId xmlns:a16="http://schemas.microsoft.com/office/drawing/2014/main" id="{B05EB847-3630-4472-955D-1EBE8792F3C0}"/>
                </a:ext>
              </a:extLst>
            </p:cNvPr>
            <p:cNvSpPr>
              <a:spLocks noChangeShapeType="1"/>
            </p:cNvSpPr>
            <p:nvPr/>
          </p:nvSpPr>
          <p:spPr bwMode="auto">
            <a:xfrm flipH="1">
              <a:off x="720" y="4944"/>
              <a:ext cx="336" cy="1"/>
            </a:xfrm>
            <a:prstGeom prst="line">
              <a:avLst/>
            </a:prstGeom>
            <a:noFill/>
            <a:ln w="9525">
              <a:solidFill>
                <a:srgbClr val="0000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3" name="Text Box 41">
              <a:extLst>
                <a:ext uri="{FF2B5EF4-FFF2-40B4-BE49-F238E27FC236}">
                  <a16:creationId xmlns:a16="http://schemas.microsoft.com/office/drawing/2014/main" id="{9BEDFC23-489C-40CF-BC27-820850D1BEB6}"/>
                </a:ext>
              </a:extLst>
            </p:cNvPr>
            <p:cNvSpPr txBox="1">
              <a:spLocks noChangeArrowheads="1"/>
            </p:cNvSpPr>
            <p:nvPr/>
          </p:nvSpPr>
          <p:spPr bwMode="auto">
            <a:xfrm>
              <a:off x="672" y="5328"/>
              <a:ext cx="28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0</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44" name="Text Box 42">
              <a:extLst>
                <a:ext uri="{FF2B5EF4-FFF2-40B4-BE49-F238E27FC236}">
                  <a16:creationId xmlns:a16="http://schemas.microsoft.com/office/drawing/2014/main" id="{F7435DE9-0CFE-48E3-97D8-5AA079E8C42B}"/>
                </a:ext>
              </a:extLst>
            </p:cNvPr>
            <p:cNvSpPr txBox="1">
              <a:spLocks noChangeArrowheads="1"/>
            </p:cNvSpPr>
            <p:nvPr/>
          </p:nvSpPr>
          <p:spPr bwMode="auto">
            <a:xfrm>
              <a:off x="1584" y="5328"/>
              <a:ext cx="28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1</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45" name="Line 43">
              <a:extLst>
                <a:ext uri="{FF2B5EF4-FFF2-40B4-BE49-F238E27FC236}">
                  <a16:creationId xmlns:a16="http://schemas.microsoft.com/office/drawing/2014/main" id="{703854CC-406F-4A98-A794-69964D71B4C7}"/>
                </a:ext>
              </a:extLst>
            </p:cNvPr>
            <p:cNvSpPr>
              <a:spLocks noChangeShapeType="1"/>
            </p:cNvSpPr>
            <p:nvPr/>
          </p:nvSpPr>
          <p:spPr bwMode="auto">
            <a:xfrm>
              <a:off x="1728" y="4560"/>
              <a:ext cx="1" cy="768"/>
            </a:xfrm>
            <a:prstGeom prst="line">
              <a:avLst/>
            </a:prstGeom>
            <a:noFill/>
            <a:ln w="9525">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6" name="Text Box 44">
              <a:extLst>
                <a:ext uri="{FF2B5EF4-FFF2-40B4-BE49-F238E27FC236}">
                  <a16:creationId xmlns:a16="http://schemas.microsoft.com/office/drawing/2014/main" id="{7A40B7B7-E048-4515-82FB-C6C7104F3439}"/>
                </a:ext>
              </a:extLst>
            </p:cNvPr>
            <p:cNvSpPr txBox="1">
              <a:spLocks noChangeArrowheads="1"/>
            </p:cNvSpPr>
            <p:nvPr/>
          </p:nvSpPr>
          <p:spPr bwMode="auto">
            <a:xfrm>
              <a:off x="1776" y="5280"/>
              <a:ext cx="28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400" b="1" i="0" u="none" strike="noStrike" kern="0" cap="none" spc="0" normalizeH="0" baseline="0" noProof="0" dirty="0">
                  <a:ln>
                    <a:noFill/>
                  </a:ln>
                  <a:solidFill>
                    <a:srgbClr val="000000"/>
                  </a:solidFill>
                  <a:effectLst/>
                  <a:uLnTx/>
                  <a:uFillTx/>
                  <a:latin typeface="Times New Roman" panose="02020603050405020304" pitchFamily="18" charset="0"/>
                </a:rPr>
                <a:t>q</a:t>
              </a:r>
            </a:p>
          </p:txBody>
        </p:sp>
        <p:sp>
          <p:nvSpPr>
            <p:cNvPr id="47" name="Text Box 45">
              <a:extLst>
                <a:ext uri="{FF2B5EF4-FFF2-40B4-BE49-F238E27FC236}">
                  <a16:creationId xmlns:a16="http://schemas.microsoft.com/office/drawing/2014/main" id="{E2016172-D34F-4DC6-A758-107132B6DE26}"/>
                </a:ext>
              </a:extLst>
            </p:cNvPr>
            <p:cNvSpPr txBox="1">
              <a:spLocks noChangeArrowheads="1"/>
            </p:cNvSpPr>
            <p:nvPr/>
          </p:nvSpPr>
          <p:spPr bwMode="auto">
            <a:xfrm>
              <a:off x="576" y="4512"/>
              <a:ext cx="28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400" b="1" i="0" u="none" strike="noStrike" kern="0" cap="none" spc="0" normalizeH="0" baseline="0" noProof="0" dirty="0">
                  <a:ln>
                    <a:noFill/>
                  </a:ln>
                  <a:solidFill>
                    <a:srgbClr val="000000"/>
                  </a:solidFill>
                  <a:effectLst/>
                  <a:uLnTx/>
                  <a:uFillTx/>
                  <a:latin typeface="Times New Roman" panose="02020603050405020304" pitchFamily="18" charset="0"/>
                </a:rPr>
                <a:t>t</a:t>
              </a:r>
            </a:p>
          </p:txBody>
        </p:sp>
        <p:sp>
          <p:nvSpPr>
            <p:cNvPr id="48" name="Line 46">
              <a:extLst>
                <a:ext uri="{FF2B5EF4-FFF2-40B4-BE49-F238E27FC236}">
                  <a16:creationId xmlns:a16="http://schemas.microsoft.com/office/drawing/2014/main" id="{09F8DFB9-D866-42A5-9CE4-9E7FE98003EC}"/>
                </a:ext>
              </a:extLst>
            </p:cNvPr>
            <p:cNvSpPr>
              <a:spLocks noChangeShapeType="1"/>
            </p:cNvSpPr>
            <p:nvPr/>
          </p:nvSpPr>
          <p:spPr bwMode="auto">
            <a:xfrm flipH="1">
              <a:off x="1056" y="5088"/>
              <a:ext cx="672" cy="1"/>
            </a:xfrm>
            <a:prstGeom prst="line">
              <a:avLst/>
            </a:prstGeom>
            <a:noFill/>
            <a:ln w="9525">
              <a:solidFill>
                <a:srgbClr val="0000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9" name="Text Box 47">
              <a:extLst>
                <a:ext uri="{FF2B5EF4-FFF2-40B4-BE49-F238E27FC236}">
                  <a16:creationId xmlns:a16="http://schemas.microsoft.com/office/drawing/2014/main" id="{3C9440CA-7163-4B58-BEAE-333DA6BD6CB2}"/>
                </a:ext>
              </a:extLst>
            </p:cNvPr>
            <p:cNvSpPr txBox="1">
              <a:spLocks noChangeArrowheads="1"/>
            </p:cNvSpPr>
            <p:nvPr/>
          </p:nvSpPr>
          <p:spPr bwMode="auto">
            <a:xfrm>
              <a:off x="576" y="4848"/>
              <a:ext cx="28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t </a:t>
              </a:r>
              <a:r>
                <a:rPr kumimoji="0" lang="en" altLang="es-ES" sz="1400" b="0" i="0" u="none" strike="noStrike" kern="0" cap="none" spc="0" normalizeH="0" baseline="-25000" noProof="0">
                  <a:ln>
                    <a:noFill/>
                  </a:ln>
                  <a:solidFill>
                    <a:srgbClr val="000000"/>
                  </a:solidFill>
                  <a:effectLst/>
                  <a:uLnTx/>
                  <a:uFillTx/>
                  <a:latin typeface="Times New Roman" panose="02020603050405020304" pitchFamily="18" charset="0"/>
                </a:rPr>
                <a:t>1</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50" name="Text Box 48">
              <a:extLst>
                <a:ext uri="{FF2B5EF4-FFF2-40B4-BE49-F238E27FC236}">
                  <a16:creationId xmlns:a16="http://schemas.microsoft.com/office/drawing/2014/main" id="{4E8F662C-2ED7-4D0B-B02F-5755A4C1BCD0}"/>
                </a:ext>
              </a:extLst>
            </p:cNvPr>
            <p:cNvSpPr txBox="1">
              <a:spLocks noChangeArrowheads="1"/>
            </p:cNvSpPr>
            <p:nvPr/>
          </p:nvSpPr>
          <p:spPr bwMode="auto">
            <a:xfrm>
              <a:off x="1728" y="4992"/>
              <a:ext cx="281"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dirty="0">
                  <a:ln>
                    <a:noFill/>
                  </a:ln>
                  <a:solidFill>
                    <a:srgbClr val="000000"/>
                  </a:solidFill>
                  <a:effectLst/>
                  <a:uLnTx/>
                  <a:uFillTx/>
                  <a:latin typeface="Times New Roman" panose="02020603050405020304" pitchFamily="18" charset="0"/>
                </a:rPr>
                <a:t>t2</a:t>
              </a:r>
              <a:endParaRPr kumimoji="0" lang="es-ES" altLang="es-ES" sz="1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51" name="Line 49">
              <a:extLst>
                <a:ext uri="{FF2B5EF4-FFF2-40B4-BE49-F238E27FC236}">
                  <a16:creationId xmlns:a16="http://schemas.microsoft.com/office/drawing/2014/main" id="{B9035E27-8DB9-43CB-853C-55A01CE9765E}"/>
                </a:ext>
              </a:extLst>
            </p:cNvPr>
            <p:cNvSpPr>
              <a:spLocks noChangeShapeType="1"/>
            </p:cNvSpPr>
            <p:nvPr/>
          </p:nvSpPr>
          <p:spPr bwMode="auto">
            <a:xfrm flipV="1">
              <a:off x="720" y="5136"/>
              <a:ext cx="96" cy="96"/>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2" name="Line 50">
              <a:extLst>
                <a:ext uri="{FF2B5EF4-FFF2-40B4-BE49-F238E27FC236}">
                  <a16:creationId xmlns:a16="http://schemas.microsoft.com/office/drawing/2014/main" id="{5B3AB9D5-0F0B-4A64-8B1C-956A947C226C}"/>
                </a:ext>
              </a:extLst>
            </p:cNvPr>
            <p:cNvSpPr>
              <a:spLocks noChangeShapeType="1"/>
            </p:cNvSpPr>
            <p:nvPr/>
          </p:nvSpPr>
          <p:spPr bwMode="auto">
            <a:xfrm flipV="1">
              <a:off x="720" y="5136"/>
              <a:ext cx="144" cy="144"/>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3" name="Line 51">
              <a:extLst>
                <a:ext uri="{FF2B5EF4-FFF2-40B4-BE49-F238E27FC236}">
                  <a16:creationId xmlns:a16="http://schemas.microsoft.com/office/drawing/2014/main" id="{03E0C8CC-D8C4-4C52-BC00-ECCC20466B78}"/>
                </a:ext>
              </a:extLst>
            </p:cNvPr>
            <p:cNvSpPr>
              <a:spLocks noChangeShapeType="1"/>
            </p:cNvSpPr>
            <p:nvPr/>
          </p:nvSpPr>
          <p:spPr bwMode="auto">
            <a:xfrm flipV="1">
              <a:off x="720" y="5136"/>
              <a:ext cx="192" cy="192"/>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4" name="Line 52">
              <a:extLst>
                <a:ext uri="{FF2B5EF4-FFF2-40B4-BE49-F238E27FC236}">
                  <a16:creationId xmlns:a16="http://schemas.microsoft.com/office/drawing/2014/main" id="{3DE9DD13-E05D-44D0-BE91-D76DAF43E2D3}"/>
                </a:ext>
              </a:extLst>
            </p:cNvPr>
            <p:cNvSpPr>
              <a:spLocks noChangeShapeType="1"/>
            </p:cNvSpPr>
            <p:nvPr/>
          </p:nvSpPr>
          <p:spPr bwMode="auto">
            <a:xfrm flipV="1">
              <a:off x="768" y="5136"/>
              <a:ext cx="192" cy="192"/>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5" name="Line 53">
              <a:extLst>
                <a:ext uri="{FF2B5EF4-FFF2-40B4-BE49-F238E27FC236}">
                  <a16:creationId xmlns:a16="http://schemas.microsoft.com/office/drawing/2014/main" id="{3C0E3F70-3E19-42CD-84ED-4DDF004BCA1F}"/>
                </a:ext>
              </a:extLst>
            </p:cNvPr>
            <p:cNvSpPr>
              <a:spLocks noChangeShapeType="1"/>
            </p:cNvSpPr>
            <p:nvPr/>
          </p:nvSpPr>
          <p:spPr bwMode="auto">
            <a:xfrm flipV="1">
              <a:off x="816" y="5088"/>
              <a:ext cx="240" cy="24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6" name="Line 54">
              <a:extLst>
                <a:ext uri="{FF2B5EF4-FFF2-40B4-BE49-F238E27FC236}">
                  <a16:creationId xmlns:a16="http://schemas.microsoft.com/office/drawing/2014/main" id="{79214F06-90A8-4764-A5DB-7E714D1F1883}"/>
                </a:ext>
              </a:extLst>
            </p:cNvPr>
            <p:cNvSpPr>
              <a:spLocks noChangeShapeType="1"/>
            </p:cNvSpPr>
            <p:nvPr/>
          </p:nvSpPr>
          <p:spPr bwMode="auto">
            <a:xfrm flipV="1">
              <a:off x="864" y="5136"/>
              <a:ext cx="192" cy="192"/>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7" name="Line 55">
              <a:extLst>
                <a:ext uri="{FF2B5EF4-FFF2-40B4-BE49-F238E27FC236}">
                  <a16:creationId xmlns:a16="http://schemas.microsoft.com/office/drawing/2014/main" id="{9AE86480-EF58-4887-8A0D-6C0BC9E48925}"/>
                </a:ext>
              </a:extLst>
            </p:cNvPr>
            <p:cNvSpPr>
              <a:spLocks noChangeShapeType="1"/>
            </p:cNvSpPr>
            <p:nvPr/>
          </p:nvSpPr>
          <p:spPr bwMode="auto">
            <a:xfrm flipV="1">
              <a:off x="912" y="5184"/>
              <a:ext cx="144" cy="144"/>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8" name="Line 56">
              <a:extLst>
                <a:ext uri="{FF2B5EF4-FFF2-40B4-BE49-F238E27FC236}">
                  <a16:creationId xmlns:a16="http://schemas.microsoft.com/office/drawing/2014/main" id="{D38B47A7-1532-4244-9B35-DF2CC10C819D}"/>
                </a:ext>
              </a:extLst>
            </p:cNvPr>
            <p:cNvSpPr>
              <a:spLocks noChangeShapeType="1"/>
            </p:cNvSpPr>
            <p:nvPr/>
          </p:nvSpPr>
          <p:spPr bwMode="auto">
            <a:xfrm flipV="1">
              <a:off x="960" y="5232"/>
              <a:ext cx="96" cy="96"/>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9" name="Line 57">
              <a:extLst>
                <a:ext uri="{FF2B5EF4-FFF2-40B4-BE49-F238E27FC236}">
                  <a16:creationId xmlns:a16="http://schemas.microsoft.com/office/drawing/2014/main" id="{0178BAF6-9A73-463E-BA7C-1196DE380D5D}"/>
                </a:ext>
              </a:extLst>
            </p:cNvPr>
            <p:cNvSpPr>
              <a:spLocks noChangeShapeType="1"/>
            </p:cNvSpPr>
            <p:nvPr/>
          </p:nvSpPr>
          <p:spPr bwMode="auto">
            <a:xfrm flipV="1">
              <a:off x="1008" y="5280"/>
              <a:ext cx="48" cy="48"/>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0" name="Line 58">
              <a:extLst>
                <a:ext uri="{FF2B5EF4-FFF2-40B4-BE49-F238E27FC236}">
                  <a16:creationId xmlns:a16="http://schemas.microsoft.com/office/drawing/2014/main" id="{DB65FDF5-FCE4-4296-9075-DA476F02D61C}"/>
                </a:ext>
              </a:extLst>
            </p:cNvPr>
            <p:cNvSpPr>
              <a:spLocks noChangeShapeType="1"/>
            </p:cNvSpPr>
            <p:nvPr/>
          </p:nvSpPr>
          <p:spPr bwMode="auto">
            <a:xfrm flipV="1">
              <a:off x="720" y="5136"/>
              <a:ext cx="48" cy="48"/>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1" name="Line 59">
              <a:extLst>
                <a:ext uri="{FF2B5EF4-FFF2-40B4-BE49-F238E27FC236}">
                  <a16:creationId xmlns:a16="http://schemas.microsoft.com/office/drawing/2014/main" id="{990CCAD3-7C8E-46B1-B676-8C2C1A6CCB47}"/>
                </a:ext>
              </a:extLst>
            </p:cNvPr>
            <p:cNvSpPr>
              <a:spLocks noChangeShapeType="1"/>
            </p:cNvSpPr>
            <p:nvPr/>
          </p:nvSpPr>
          <p:spPr bwMode="auto">
            <a:xfrm>
              <a:off x="1536" y="5136"/>
              <a:ext cx="192" cy="19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2" name="Line 60">
              <a:extLst>
                <a:ext uri="{FF2B5EF4-FFF2-40B4-BE49-F238E27FC236}">
                  <a16:creationId xmlns:a16="http://schemas.microsoft.com/office/drawing/2014/main" id="{C8D09654-2306-49C5-80BD-D8A3CF5B2888}"/>
                </a:ext>
              </a:extLst>
            </p:cNvPr>
            <p:cNvSpPr>
              <a:spLocks noChangeShapeType="1"/>
            </p:cNvSpPr>
            <p:nvPr/>
          </p:nvSpPr>
          <p:spPr bwMode="auto">
            <a:xfrm>
              <a:off x="1488" y="5136"/>
              <a:ext cx="192" cy="19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3" name="Line 61">
              <a:extLst>
                <a:ext uri="{FF2B5EF4-FFF2-40B4-BE49-F238E27FC236}">
                  <a16:creationId xmlns:a16="http://schemas.microsoft.com/office/drawing/2014/main" id="{42ED3EDD-ED35-45C3-BBAA-19C0ED30155F}"/>
                </a:ext>
              </a:extLst>
            </p:cNvPr>
            <p:cNvSpPr>
              <a:spLocks noChangeShapeType="1"/>
            </p:cNvSpPr>
            <p:nvPr/>
          </p:nvSpPr>
          <p:spPr bwMode="auto">
            <a:xfrm>
              <a:off x="1392" y="5088"/>
              <a:ext cx="240" cy="24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4" name="Line 62">
              <a:extLst>
                <a:ext uri="{FF2B5EF4-FFF2-40B4-BE49-F238E27FC236}">
                  <a16:creationId xmlns:a16="http://schemas.microsoft.com/office/drawing/2014/main" id="{7E7212D3-6F31-4D9E-99F8-0E0DCC835E33}"/>
                </a:ext>
              </a:extLst>
            </p:cNvPr>
            <p:cNvSpPr>
              <a:spLocks noChangeShapeType="1"/>
            </p:cNvSpPr>
            <p:nvPr/>
          </p:nvSpPr>
          <p:spPr bwMode="auto">
            <a:xfrm>
              <a:off x="1344" y="5088"/>
              <a:ext cx="240" cy="24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5" name="Line 63">
              <a:extLst>
                <a:ext uri="{FF2B5EF4-FFF2-40B4-BE49-F238E27FC236}">
                  <a16:creationId xmlns:a16="http://schemas.microsoft.com/office/drawing/2014/main" id="{F69DEC85-B3FE-448D-8CB6-C5ACD4D8D89A}"/>
                </a:ext>
              </a:extLst>
            </p:cNvPr>
            <p:cNvSpPr>
              <a:spLocks noChangeShapeType="1"/>
            </p:cNvSpPr>
            <p:nvPr/>
          </p:nvSpPr>
          <p:spPr bwMode="auto">
            <a:xfrm>
              <a:off x="1248" y="5040"/>
              <a:ext cx="288" cy="288"/>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6" name="Line 64">
              <a:extLst>
                <a:ext uri="{FF2B5EF4-FFF2-40B4-BE49-F238E27FC236}">
                  <a16:creationId xmlns:a16="http://schemas.microsoft.com/office/drawing/2014/main" id="{432FD966-DAB8-4790-B6B1-9DEE540A93DA}"/>
                </a:ext>
              </a:extLst>
            </p:cNvPr>
            <p:cNvSpPr>
              <a:spLocks noChangeShapeType="1"/>
            </p:cNvSpPr>
            <p:nvPr/>
          </p:nvSpPr>
          <p:spPr bwMode="auto">
            <a:xfrm>
              <a:off x="1152" y="4992"/>
              <a:ext cx="336" cy="336"/>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7" name="Line 65">
              <a:extLst>
                <a:ext uri="{FF2B5EF4-FFF2-40B4-BE49-F238E27FC236}">
                  <a16:creationId xmlns:a16="http://schemas.microsoft.com/office/drawing/2014/main" id="{FB0AFDCE-C47F-4C9F-9693-76543417F749}"/>
                </a:ext>
              </a:extLst>
            </p:cNvPr>
            <p:cNvSpPr>
              <a:spLocks noChangeShapeType="1"/>
            </p:cNvSpPr>
            <p:nvPr/>
          </p:nvSpPr>
          <p:spPr bwMode="auto">
            <a:xfrm>
              <a:off x="1056" y="4944"/>
              <a:ext cx="384" cy="38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8" name="Line 66">
              <a:extLst>
                <a:ext uri="{FF2B5EF4-FFF2-40B4-BE49-F238E27FC236}">
                  <a16:creationId xmlns:a16="http://schemas.microsoft.com/office/drawing/2014/main" id="{CA62C680-D1D6-4231-BA00-7D6E5BB2D57C}"/>
                </a:ext>
              </a:extLst>
            </p:cNvPr>
            <p:cNvSpPr>
              <a:spLocks noChangeShapeType="1"/>
            </p:cNvSpPr>
            <p:nvPr/>
          </p:nvSpPr>
          <p:spPr bwMode="auto">
            <a:xfrm>
              <a:off x="1056" y="4992"/>
              <a:ext cx="336" cy="336"/>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9" name="Line 67">
              <a:extLst>
                <a:ext uri="{FF2B5EF4-FFF2-40B4-BE49-F238E27FC236}">
                  <a16:creationId xmlns:a16="http://schemas.microsoft.com/office/drawing/2014/main" id="{93CF0A1A-2467-4D9E-AEB1-9DE72016DC87}"/>
                </a:ext>
              </a:extLst>
            </p:cNvPr>
            <p:cNvSpPr>
              <a:spLocks noChangeShapeType="1"/>
            </p:cNvSpPr>
            <p:nvPr/>
          </p:nvSpPr>
          <p:spPr bwMode="auto">
            <a:xfrm>
              <a:off x="1056" y="5040"/>
              <a:ext cx="288" cy="288"/>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0" name="Line 68">
              <a:extLst>
                <a:ext uri="{FF2B5EF4-FFF2-40B4-BE49-F238E27FC236}">
                  <a16:creationId xmlns:a16="http://schemas.microsoft.com/office/drawing/2014/main" id="{60B76182-245B-47F8-B90B-C4F131157790}"/>
                </a:ext>
              </a:extLst>
            </p:cNvPr>
            <p:cNvSpPr>
              <a:spLocks noChangeShapeType="1"/>
            </p:cNvSpPr>
            <p:nvPr/>
          </p:nvSpPr>
          <p:spPr bwMode="auto">
            <a:xfrm>
              <a:off x="1056" y="5088"/>
              <a:ext cx="240" cy="24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1" name="Line 69">
              <a:extLst>
                <a:ext uri="{FF2B5EF4-FFF2-40B4-BE49-F238E27FC236}">
                  <a16:creationId xmlns:a16="http://schemas.microsoft.com/office/drawing/2014/main" id="{34B2952A-8971-4547-9999-B85AFE3FFA15}"/>
                </a:ext>
              </a:extLst>
            </p:cNvPr>
            <p:cNvSpPr>
              <a:spLocks noChangeShapeType="1"/>
            </p:cNvSpPr>
            <p:nvPr/>
          </p:nvSpPr>
          <p:spPr bwMode="auto">
            <a:xfrm>
              <a:off x="1056" y="5136"/>
              <a:ext cx="192" cy="19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2" name="Line 70">
              <a:extLst>
                <a:ext uri="{FF2B5EF4-FFF2-40B4-BE49-F238E27FC236}">
                  <a16:creationId xmlns:a16="http://schemas.microsoft.com/office/drawing/2014/main" id="{ED30DE0F-3E5A-4CF7-A755-04011789BD44}"/>
                </a:ext>
              </a:extLst>
            </p:cNvPr>
            <p:cNvSpPr>
              <a:spLocks noChangeShapeType="1"/>
            </p:cNvSpPr>
            <p:nvPr/>
          </p:nvSpPr>
          <p:spPr bwMode="auto">
            <a:xfrm>
              <a:off x="1056" y="5184"/>
              <a:ext cx="144" cy="14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3" name="Line 71">
              <a:extLst>
                <a:ext uri="{FF2B5EF4-FFF2-40B4-BE49-F238E27FC236}">
                  <a16:creationId xmlns:a16="http://schemas.microsoft.com/office/drawing/2014/main" id="{D7E6B645-88AA-40CC-B597-EBEED1464B68}"/>
                </a:ext>
              </a:extLst>
            </p:cNvPr>
            <p:cNvSpPr>
              <a:spLocks noChangeShapeType="1"/>
            </p:cNvSpPr>
            <p:nvPr/>
          </p:nvSpPr>
          <p:spPr bwMode="auto">
            <a:xfrm>
              <a:off x="1056" y="5232"/>
              <a:ext cx="96" cy="96"/>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4" name="Line 72">
              <a:extLst>
                <a:ext uri="{FF2B5EF4-FFF2-40B4-BE49-F238E27FC236}">
                  <a16:creationId xmlns:a16="http://schemas.microsoft.com/office/drawing/2014/main" id="{B79350F0-7B43-4F76-8537-B62FA8466F49}"/>
                </a:ext>
              </a:extLst>
            </p:cNvPr>
            <p:cNvSpPr>
              <a:spLocks noChangeShapeType="1"/>
            </p:cNvSpPr>
            <p:nvPr/>
          </p:nvSpPr>
          <p:spPr bwMode="auto">
            <a:xfrm>
              <a:off x="1056" y="5280"/>
              <a:ext cx="48" cy="48"/>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5" name="Line 73">
              <a:extLst>
                <a:ext uri="{FF2B5EF4-FFF2-40B4-BE49-F238E27FC236}">
                  <a16:creationId xmlns:a16="http://schemas.microsoft.com/office/drawing/2014/main" id="{A8D35079-E879-4588-9628-F6177F6E97DA}"/>
                </a:ext>
              </a:extLst>
            </p:cNvPr>
            <p:cNvSpPr>
              <a:spLocks noChangeShapeType="1"/>
            </p:cNvSpPr>
            <p:nvPr/>
          </p:nvSpPr>
          <p:spPr bwMode="auto">
            <a:xfrm>
              <a:off x="1584" y="5136"/>
              <a:ext cx="144" cy="14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6" name="Line 74">
              <a:extLst>
                <a:ext uri="{FF2B5EF4-FFF2-40B4-BE49-F238E27FC236}">
                  <a16:creationId xmlns:a16="http://schemas.microsoft.com/office/drawing/2014/main" id="{CFB406C7-C587-4630-B918-D1C181F87189}"/>
                </a:ext>
              </a:extLst>
            </p:cNvPr>
            <p:cNvSpPr>
              <a:spLocks noChangeShapeType="1"/>
            </p:cNvSpPr>
            <p:nvPr/>
          </p:nvSpPr>
          <p:spPr bwMode="auto">
            <a:xfrm>
              <a:off x="1680" y="5184"/>
              <a:ext cx="48" cy="48"/>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7" name="Oval 75">
              <a:extLst>
                <a:ext uri="{FF2B5EF4-FFF2-40B4-BE49-F238E27FC236}">
                  <a16:creationId xmlns:a16="http://schemas.microsoft.com/office/drawing/2014/main" id="{4D1B6908-221D-4280-B562-1A3A8DA51036}"/>
                </a:ext>
              </a:extLst>
            </p:cNvPr>
            <p:cNvSpPr>
              <a:spLocks noChangeArrowheads="1"/>
            </p:cNvSpPr>
            <p:nvPr/>
          </p:nvSpPr>
          <p:spPr bwMode="auto">
            <a:xfrm>
              <a:off x="912" y="4560"/>
              <a:ext cx="48" cy="48"/>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8" name="Oval 76">
              <a:extLst>
                <a:ext uri="{FF2B5EF4-FFF2-40B4-BE49-F238E27FC236}">
                  <a16:creationId xmlns:a16="http://schemas.microsoft.com/office/drawing/2014/main" id="{3348D71E-4C39-438E-8555-FD904391A46A}"/>
                </a:ext>
              </a:extLst>
            </p:cNvPr>
            <p:cNvSpPr>
              <a:spLocks noChangeArrowheads="1"/>
            </p:cNvSpPr>
            <p:nvPr/>
          </p:nvSpPr>
          <p:spPr bwMode="auto">
            <a:xfrm>
              <a:off x="1440" y="4560"/>
              <a:ext cx="48" cy="48"/>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9" name="Freeform 77">
              <a:extLst>
                <a:ext uri="{FF2B5EF4-FFF2-40B4-BE49-F238E27FC236}">
                  <a16:creationId xmlns:a16="http://schemas.microsoft.com/office/drawing/2014/main" id="{3479262B-6ECF-44E2-89AA-CFC7C40C5D18}"/>
                </a:ext>
              </a:extLst>
            </p:cNvPr>
            <p:cNvSpPr>
              <a:spLocks/>
            </p:cNvSpPr>
            <p:nvPr/>
          </p:nvSpPr>
          <p:spPr bwMode="auto">
            <a:xfrm>
              <a:off x="954" y="4457"/>
              <a:ext cx="498" cy="79"/>
            </a:xfrm>
            <a:custGeom>
              <a:avLst/>
              <a:gdLst>
                <a:gd name="T0" fmla="*/ 0 w 498"/>
                <a:gd name="T1" fmla="*/ 73 h 79"/>
                <a:gd name="T2" fmla="*/ 234 w 498"/>
                <a:gd name="T3" fmla="*/ 1 h 79"/>
                <a:gd name="T4" fmla="*/ 498 w 498"/>
                <a:gd name="T5" fmla="*/ 79 h 79"/>
                <a:gd name="T6" fmla="*/ 0 60000 65536"/>
                <a:gd name="T7" fmla="*/ 0 60000 65536"/>
                <a:gd name="T8" fmla="*/ 0 60000 65536"/>
              </a:gdLst>
              <a:ahLst/>
              <a:cxnLst>
                <a:cxn ang="T6">
                  <a:pos x="T0" y="T1"/>
                </a:cxn>
                <a:cxn ang="T7">
                  <a:pos x="T2" y="T3"/>
                </a:cxn>
                <a:cxn ang="T8">
                  <a:pos x="T4" y="T5"/>
                </a:cxn>
              </a:cxnLst>
              <a:rect l="0" t="0" r="r" b="b"/>
              <a:pathLst>
                <a:path w="498" h="79">
                  <a:moveTo>
                    <a:pt x="0" y="73"/>
                  </a:moveTo>
                  <a:cubicBezTo>
                    <a:pt x="39" y="62"/>
                    <a:pt x="151" y="0"/>
                    <a:pt x="234" y="1"/>
                  </a:cubicBezTo>
                  <a:cubicBezTo>
                    <a:pt x="317" y="2"/>
                    <a:pt x="443" y="63"/>
                    <a:pt x="498" y="79"/>
                  </a:cubicBezTo>
                </a:path>
              </a:pathLst>
            </a:custGeom>
            <a:noFill/>
            <a:ln w="9525">
              <a:solidFill>
                <a:srgbClr val="0000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80" name="Freeform 78">
              <a:extLst>
                <a:ext uri="{FF2B5EF4-FFF2-40B4-BE49-F238E27FC236}">
                  <a16:creationId xmlns:a16="http://schemas.microsoft.com/office/drawing/2014/main" id="{520B2FB9-D37A-4574-8FDC-0AAB827F7EE1}"/>
                </a:ext>
              </a:extLst>
            </p:cNvPr>
            <p:cNvSpPr>
              <a:spLocks/>
            </p:cNvSpPr>
            <p:nvPr/>
          </p:nvSpPr>
          <p:spPr bwMode="auto">
            <a:xfrm>
              <a:off x="962" y="4643"/>
              <a:ext cx="496" cy="86"/>
            </a:xfrm>
            <a:custGeom>
              <a:avLst/>
              <a:gdLst>
                <a:gd name="T0" fmla="*/ 496 w 496"/>
                <a:gd name="T1" fmla="*/ 7 h 86"/>
                <a:gd name="T2" fmla="*/ 226 w 496"/>
                <a:gd name="T3" fmla="*/ 85 h 86"/>
                <a:gd name="T4" fmla="*/ 0 w 496"/>
                <a:gd name="T5" fmla="*/ 0 h 86"/>
                <a:gd name="T6" fmla="*/ 0 60000 65536"/>
                <a:gd name="T7" fmla="*/ 0 60000 65536"/>
                <a:gd name="T8" fmla="*/ 0 60000 65536"/>
              </a:gdLst>
              <a:ahLst/>
              <a:cxnLst>
                <a:cxn ang="T6">
                  <a:pos x="T0" y="T1"/>
                </a:cxn>
                <a:cxn ang="T7">
                  <a:pos x="T2" y="T3"/>
                </a:cxn>
                <a:cxn ang="T8">
                  <a:pos x="T4" y="T5"/>
                </a:cxn>
              </a:cxnLst>
              <a:rect l="0" t="0" r="r" b="b"/>
              <a:pathLst>
                <a:path w="496" h="86">
                  <a:moveTo>
                    <a:pt x="496" y="7"/>
                  </a:moveTo>
                  <a:cubicBezTo>
                    <a:pt x="451" y="20"/>
                    <a:pt x="309" y="86"/>
                    <a:pt x="226" y="85"/>
                  </a:cubicBezTo>
                  <a:cubicBezTo>
                    <a:pt x="143" y="84"/>
                    <a:pt x="47" y="18"/>
                    <a:pt x="0" y="0"/>
                  </a:cubicBezTo>
                </a:path>
              </a:pathLst>
            </a:custGeom>
            <a:noFill/>
            <a:ln w="9525">
              <a:solidFill>
                <a:srgbClr val="000000"/>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81" name="Text Box 79">
              <a:extLst>
                <a:ext uri="{FF2B5EF4-FFF2-40B4-BE49-F238E27FC236}">
                  <a16:creationId xmlns:a16="http://schemas.microsoft.com/office/drawing/2014/main" id="{6E1174B4-355B-4248-967E-E03CC70A51A6}"/>
                </a:ext>
              </a:extLst>
            </p:cNvPr>
            <p:cNvSpPr txBox="1">
              <a:spLocks noChangeArrowheads="1"/>
            </p:cNvSpPr>
            <p:nvPr/>
          </p:nvSpPr>
          <p:spPr bwMode="auto">
            <a:xfrm>
              <a:off x="720" y="4464"/>
              <a:ext cx="240"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dirty="0">
                  <a:ln>
                    <a:noFill/>
                  </a:ln>
                  <a:solidFill>
                    <a:srgbClr val="000000"/>
                  </a:solidFill>
                  <a:effectLst/>
                  <a:uLnTx/>
                  <a:uFillTx/>
                  <a:latin typeface="Times New Roman" panose="02020603050405020304" pitchFamily="18" charset="0"/>
                </a:rPr>
                <a:t>O</a:t>
              </a:r>
              <a:endParaRPr kumimoji="0" lang="es-ES" altLang="es-ES" sz="1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82" name="Text Box 80">
              <a:extLst>
                <a:ext uri="{FF2B5EF4-FFF2-40B4-BE49-F238E27FC236}">
                  <a16:creationId xmlns:a16="http://schemas.microsoft.com/office/drawing/2014/main" id="{42A8DE01-B1B5-40D1-B8C6-EDBD85BEBDD2}"/>
                </a:ext>
              </a:extLst>
            </p:cNvPr>
            <p:cNvSpPr txBox="1">
              <a:spLocks noChangeArrowheads="1"/>
            </p:cNvSpPr>
            <p:nvPr/>
          </p:nvSpPr>
          <p:spPr bwMode="auto">
            <a:xfrm>
              <a:off x="1488" y="4464"/>
              <a:ext cx="24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D.</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83" name="Text Box 81">
              <a:extLst>
                <a:ext uri="{FF2B5EF4-FFF2-40B4-BE49-F238E27FC236}">
                  <a16:creationId xmlns:a16="http://schemas.microsoft.com/office/drawing/2014/main" id="{EF2075A9-8D4E-4AA3-B27B-99D10CB01431}"/>
                </a:ext>
              </a:extLst>
            </p:cNvPr>
            <p:cNvSpPr txBox="1">
              <a:spLocks noChangeArrowheads="1"/>
            </p:cNvSpPr>
            <p:nvPr/>
          </p:nvSpPr>
          <p:spPr bwMode="auto">
            <a:xfrm>
              <a:off x="1104" y="4416"/>
              <a:ext cx="24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1</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84" name="Text Box 82">
              <a:extLst>
                <a:ext uri="{FF2B5EF4-FFF2-40B4-BE49-F238E27FC236}">
                  <a16:creationId xmlns:a16="http://schemas.microsoft.com/office/drawing/2014/main" id="{6BE33012-A3B4-43C2-B50E-6D3A5E377F26}"/>
                </a:ext>
              </a:extLst>
            </p:cNvPr>
            <p:cNvSpPr txBox="1">
              <a:spLocks noChangeArrowheads="1"/>
            </p:cNvSpPr>
            <p:nvPr/>
          </p:nvSpPr>
          <p:spPr bwMode="auto">
            <a:xfrm>
              <a:off x="1104" y="4560"/>
              <a:ext cx="24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2</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grpSp>
      <p:graphicFrame>
        <p:nvGraphicFramePr>
          <p:cNvPr id="85" name="Object 83">
            <a:extLst>
              <a:ext uri="{FF2B5EF4-FFF2-40B4-BE49-F238E27FC236}">
                <a16:creationId xmlns:a16="http://schemas.microsoft.com/office/drawing/2014/main" id="{0101360D-3F28-4506-B1B5-25229F1247C7}"/>
              </a:ext>
            </a:extLst>
          </p:cNvPr>
          <p:cNvGraphicFramePr>
            <a:graphicFrameLocks noChangeAspect="1"/>
          </p:cNvGraphicFramePr>
          <p:nvPr>
            <p:extLst>
              <p:ext uri="{D42A27DB-BD31-4B8C-83A1-F6EECF244321}">
                <p14:modId xmlns:p14="http://schemas.microsoft.com/office/powerpoint/2010/main" val="2724909650"/>
              </p:ext>
            </p:extLst>
          </p:nvPr>
        </p:nvGraphicFramePr>
        <p:xfrm>
          <a:off x="7010400" y="4963660"/>
          <a:ext cx="1676400" cy="696912"/>
        </p:xfrm>
        <a:graphic>
          <a:graphicData uri="http://schemas.openxmlformats.org/presentationml/2006/ole">
            <mc:AlternateContent xmlns:mc="http://schemas.openxmlformats.org/markup-compatibility/2006">
              <mc:Choice xmlns:v="urn:schemas-microsoft-com:vml" Requires="v">
                <p:oleObj spid="_x0000_s5154" name="Ecuación" r:id="rId4" imgW="1155199" imgH="495085" progId="Equation.3">
                  <p:embed/>
                </p:oleObj>
              </mc:Choice>
              <mc:Fallback>
                <p:oleObj name="Ecuación" r:id="rId4" imgW="1155199" imgH="495085" progId="Equation.3">
                  <p:embed/>
                  <p:pic>
                    <p:nvPicPr>
                      <p:cNvPr id="17417" name="Object 83">
                        <a:extLst>
                          <a:ext uri="{FF2B5EF4-FFF2-40B4-BE49-F238E27FC236}">
                            <a16:creationId xmlns:a16="http://schemas.microsoft.com/office/drawing/2014/main" id="{B4BFC572-C45E-4015-9CF8-A11DD4D43C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0400" y="4963660"/>
                        <a:ext cx="1676400" cy="696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6" name="Text Box 84">
            <a:extLst>
              <a:ext uri="{FF2B5EF4-FFF2-40B4-BE49-F238E27FC236}">
                <a16:creationId xmlns:a16="http://schemas.microsoft.com/office/drawing/2014/main" id="{B04DCC84-795D-415B-9D7F-B94876371B98}"/>
              </a:ext>
            </a:extLst>
          </p:cNvPr>
          <p:cNvSpPr txBox="1">
            <a:spLocks noChangeArrowheads="1"/>
          </p:cNvSpPr>
          <p:nvPr/>
        </p:nvSpPr>
        <p:spPr bwMode="auto">
          <a:xfrm>
            <a:off x="6248400" y="5676447"/>
            <a:ext cx="2819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Arial" panose="020B0604020202020204" pitchFamily="34" charset="0"/>
              </a:rPr>
              <a:t>sa Conservation t </a:t>
            </a:r>
            <a:r>
              <a:rPr kumimoji="0" lang="en" altLang="es-ES" sz="1400" b="0" i="0" u="none" strike="noStrike" kern="0" cap="none" spc="0" normalizeH="0" baseline="-25000" noProof="0">
                <a:ln>
                  <a:noFill/>
                </a:ln>
                <a:solidFill>
                  <a:srgbClr val="000000"/>
                </a:solidFill>
                <a:effectLst/>
                <a:uLnTx/>
                <a:uFillTx/>
                <a:latin typeface="Arial" panose="020B0604020202020204" pitchFamily="34" charset="0"/>
              </a:rPr>
              <a:t>1 </a:t>
            </a:r>
            <a:r>
              <a:rPr kumimoji="0" lang="en" altLang="es-ES" sz="1400" b="0" i="0" u="none" strike="noStrike" kern="0" cap="none" spc="0" normalizeH="0" baseline="0" noProof="0">
                <a:ln>
                  <a:noFill/>
                </a:ln>
                <a:solidFill>
                  <a:srgbClr val="000000"/>
                </a:solidFill>
                <a:effectLst/>
                <a:uLnTx/>
                <a:uFillTx/>
                <a:latin typeface="Arial" panose="020B0604020202020204" pitchFamily="34" charset="0"/>
              </a:rPr>
              <a:t>=t </a:t>
            </a:r>
            <a:r>
              <a:rPr kumimoji="0" lang="en" altLang="es-ES" sz="1400" b="0" i="0" u="none" strike="noStrike" kern="0" cap="none" spc="0" normalizeH="0" baseline="-25000" noProof="0">
                <a:ln>
                  <a:noFill/>
                </a:ln>
                <a:solidFill>
                  <a:srgbClr val="000000"/>
                </a:solidFill>
                <a:effectLst/>
                <a:uLnTx/>
                <a:uFillTx/>
                <a:latin typeface="Arial" panose="020B0604020202020204" pitchFamily="34" charset="0"/>
              </a:rPr>
              <a:t>2 </a:t>
            </a:r>
            <a:r>
              <a:rPr kumimoji="0" lang="en" altLang="es-ES" sz="1400" b="0" i="0" u="none" strike="noStrike" kern="0" cap="none" spc="0" normalizeH="0" baseline="0" noProof="0">
                <a:ln>
                  <a:noFill/>
                </a:ln>
                <a:solidFill>
                  <a:srgbClr val="000000"/>
                </a:solidFill>
                <a:effectLst/>
                <a:uLnTx/>
                <a:uFillTx/>
                <a:latin typeface="Arial" panose="020B0604020202020204" pitchFamily="34" charset="0"/>
              </a:rPr>
              <a:t>minimizes the hatched area (Wardrop)</a:t>
            </a:r>
            <a:endParaRPr kumimoji="0" lang="es-ES" altLang="es-ES" sz="1400" b="0" i="0" u="none" strike="noStrike" kern="0" cap="none" spc="0" normalizeH="0" baseline="0" noProof="0">
              <a:ln>
                <a:noFill/>
              </a:ln>
              <a:solidFill>
                <a:srgbClr val="000000"/>
              </a:solidFill>
              <a:effectLst/>
              <a:uLnTx/>
              <a:uFillTx/>
              <a:latin typeface="Arial" panose="020B0604020202020204" pitchFamily="34" charset="0"/>
            </a:endParaRPr>
          </a:p>
        </p:txBody>
      </p:sp>
    </p:spTree>
    <p:extLst>
      <p:ext uri="{BB962C8B-B14F-4D97-AF65-F5344CB8AC3E}">
        <p14:creationId xmlns:p14="http://schemas.microsoft.com/office/powerpoint/2010/main" val="223719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36F0B7-EF37-4B31-BA1E-D2B9204CDF2B}" type="slidenum">
              <a:rPr kumimoji="0" lang="ca-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a-E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7" name="Text Box 4">
            <a:extLst>
              <a:ext uri="{FF2B5EF4-FFF2-40B4-BE49-F238E27FC236}">
                <a16:creationId xmlns:a16="http://schemas.microsoft.com/office/drawing/2014/main" id="{4D985881-5F9D-463B-AA3F-71A74D9FDE03}"/>
              </a:ext>
            </a:extLst>
          </p:cNvPr>
          <p:cNvSpPr txBox="1">
            <a:spLocks noChangeArrowheads="1"/>
          </p:cNvSpPr>
          <p:nvPr/>
        </p:nvSpPr>
        <p:spPr bwMode="auto">
          <a:xfrm>
            <a:off x="370114" y="1556657"/>
            <a:ext cx="86106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600" b="1" i="0" u="none" strike="noStrike" kern="0" cap="none" spc="0" normalizeH="0" baseline="0" noProof="0">
                <a:ln>
                  <a:noFill/>
                </a:ln>
                <a:solidFill>
                  <a:srgbClr val="000000"/>
                </a:solidFill>
                <a:effectLst/>
                <a:uLnTx/>
                <a:uFillTx/>
                <a:latin typeface="Arial" panose="020B0604020202020204" pitchFamily="34" charset="0"/>
              </a:rPr>
              <a:t>If we increase the capacity of the bottleneck to 40 veh/min, the blocking of the by-pass causes the output flow to be 40 veh/min (=bottleneck). The queue increases to 40 vehicles.</a:t>
            </a:r>
            <a:endParaRPr kumimoji="0" lang="es-ES" altLang="es-ES" sz="1600" b="1"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8" name="Group 5">
            <a:extLst>
              <a:ext uri="{FF2B5EF4-FFF2-40B4-BE49-F238E27FC236}">
                <a16:creationId xmlns:a16="http://schemas.microsoft.com/office/drawing/2014/main" id="{5F9691F4-3348-49E2-8523-EC99F757182F}"/>
              </a:ext>
            </a:extLst>
          </p:cNvPr>
          <p:cNvGrpSpPr>
            <a:grpSpLocks/>
          </p:cNvGrpSpPr>
          <p:nvPr/>
        </p:nvGrpSpPr>
        <p:grpSpPr bwMode="auto">
          <a:xfrm>
            <a:off x="893989" y="2699658"/>
            <a:ext cx="5038725" cy="1312863"/>
            <a:chOff x="666" y="1728"/>
            <a:chExt cx="3174" cy="827"/>
          </a:xfrm>
        </p:grpSpPr>
        <p:sp>
          <p:nvSpPr>
            <p:cNvPr id="89" name="Line 6">
              <a:extLst>
                <a:ext uri="{FF2B5EF4-FFF2-40B4-BE49-F238E27FC236}">
                  <a16:creationId xmlns:a16="http://schemas.microsoft.com/office/drawing/2014/main" id="{EA35C735-DF63-47E1-9060-EB41790C15F9}"/>
                </a:ext>
              </a:extLst>
            </p:cNvPr>
            <p:cNvSpPr>
              <a:spLocks noChangeShapeType="1"/>
            </p:cNvSpPr>
            <p:nvPr/>
          </p:nvSpPr>
          <p:spPr bwMode="auto">
            <a:xfrm>
              <a:off x="1098" y="2170"/>
              <a:ext cx="2112" cy="0"/>
            </a:xfrm>
            <a:prstGeom prst="line">
              <a:avLst/>
            </a:prstGeom>
            <a:noFill/>
            <a:ln w="28575">
              <a:solidFill>
                <a:srgbClr val="00A0E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0" name="Freeform 7">
              <a:extLst>
                <a:ext uri="{FF2B5EF4-FFF2-40B4-BE49-F238E27FC236}">
                  <a16:creationId xmlns:a16="http://schemas.microsoft.com/office/drawing/2014/main" id="{24CDC0DE-BD6C-437F-8C30-1CAD3B134C9C}"/>
                </a:ext>
              </a:extLst>
            </p:cNvPr>
            <p:cNvSpPr>
              <a:spLocks/>
            </p:cNvSpPr>
            <p:nvPr/>
          </p:nvSpPr>
          <p:spPr bwMode="auto">
            <a:xfrm>
              <a:off x="1104" y="1824"/>
              <a:ext cx="2082" cy="326"/>
            </a:xfrm>
            <a:custGeom>
              <a:avLst/>
              <a:gdLst>
                <a:gd name="T0" fmla="*/ 0 w 2082"/>
                <a:gd name="T1" fmla="*/ 316 h 326"/>
                <a:gd name="T2" fmla="*/ 264 w 2082"/>
                <a:gd name="T3" fmla="*/ 316 h 326"/>
                <a:gd name="T4" fmla="*/ 486 w 2082"/>
                <a:gd name="T5" fmla="*/ 280 h 326"/>
                <a:gd name="T6" fmla="*/ 990 w 2082"/>
                <a:gd name="T7" fmla="*/ 40 h 326"/>
                <a:gd name="T8" fmla="*/ 1524 w 2082"/>
                <a:gd name="T9" fmla="*/ 40 h 326"/>
                <a:gd name="T10" fmla="*/ 1896 w 2082"/>
                <a:gd name="T11" fmla="*/ 256 h 326"/>
                <a:gd name="T12" fmla="*/ 2082 w 2082"/>
                <a:gd name="T13" fmla="*/ 286 h 3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2" h="326">
                  <a:moveTo>
                    <a:pt x="0" y="316"/>
                  </a:moveTo>
                  <a:cubicBezTo>
                    <a:pt x="44" y="317"/>
                    <a:pt x="183" y="322"/>
                    <a:pt x="264" y="316"/>
                  </a:cubicBezTo>
                  <a:cubicBezTo>
                    <a:pt x="345" y="310"/>
                    <a:pt x="365" y="326"/>
                    <a:pt x="486" y="280"/>
                  </a:cubicBezTo>
                  <a:cubicBezTo>
                    <a:pt x="607" y="234"/>
                    <a:pt x="817" y="80"/>
                    <a:pt x="990" y="40"/>
                  </a:cubicBezTo>
                  <a:cubicBezTo>
                    <a:pt x="1163" y="0"/>
                    <a:pt x="1373" y="4"/>
                    <a:pt x="1524" y="40"/>
                  </a:cubicBezTo>
                  <a:cubicBezTo>
                    <a:pt x="1675" y="76"/>
                    <a:pt x="1803" y="215"/>
                    <a:pt x="1896" y="256"/>
                  </a:cubicBezTo>
                  <a:cubicBezTo>
                    <a:pt x="1989" y="297"/>
                    <a:pt x="2043" y="280"/>
                    <a:pt x="2082" y="286"/>
                  </a:cubicBezTo>
                </a:path>
              </a:pathLst>
            </a:custGeom>
            <a:noFill/>
            <a:ln w="28575"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1" name="Line 8">
              <a:extLst>
                <a:ext uri="{FF2B5EF4-FFF2-40B4-BE49-F238E27FC236}">
                  <a16:creationId xmlns:a16="http://schemas.microsoft.com/office/drawing/2014/main" id="{34A9EFDB-FA99-44AC-9CB3-F70CCB89BB4B}"/>
                </a:ext>
              </a:extLst>
            </p:cNvPr>
            <p:cNvSpPr>
              <a:spLocks noChangeShapeType="1"/>
            </p:cNvSpPr>
            <p:nvPr/>
          </p:nvSpPr>
          <p:spPr bwMode="auto">
            <a:xfrm flipV="1">
              <a:off x="2634" y="2170"/>
              <a:ext cx="0" cy="48"/>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2" name="Line 9">
              <a:extLst>
                <a:ext uri="{FF2B5EF4-FFF2-40B4-BE49-F238E27FC236}">
                  <a16:creationId xmlns:a16="http://schemas.microsoft.com/office/drawing/2014/main" id="{0DBEC546-E946-4AE6-AD3B-2D93D3F12C83}"/>
                </a:ext>
              </a:extLst>
            </p:cNvPr>
            <p:cNvSpPr>
              <a:spLocks noChangeShapeType="1"/>
            </p:cNvSpPr>
            <p:nvPr/>
          </p:nvSpPr>
          <p:spPr bwMode="auto">
            <a:xfrm rot="10800000" flipV="1">
              <a:off x="2634" y="2122"/>
              <a:ext cx="1" cy="48"/>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3" name="AutoShape 10">
              <a:extLst>
                <a:ext uri="{FF2B5EF4-FFF2-40B4-BE49-F238E27FC236}">
                  <a16:creationId xmlns:a16="http://schemas.microsoft.com/office/drawing/2014/main" id="{7E3B7E5D-BC52-4161-A6A3-D51635547A8D}"/>
                </a:ext>
              </a:extLst>
            </p:cNvPr>
            <p:cNvSpPr>
              <a:spLocks noChangeArrowheads="1"/>
            </p:cNvSpPr>
            <p:nvPr/>
          </p:nvSpPr>
          <p:spPr bwMode="auto">
            <a:xfrm>
              <a:off x="762" y="2026"/>
              <a:ext cx="288" cy="240"/>
            </a:xfrm>
            <a:prstGeom prst="rightArrow">
              <a:avLst>
                <a:gd name="adj1" fmla="val 50000"/>
                <a:gd name="adj2" fmla="val 30000"/>
              </a:avLst>
            </a:prstGeom>
            <a:solidFill>
              <a:srgbClr val="00CC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4" name="Text Box 11">
              <a:extLst>
                <a:ext uri="{FF2B5EF4-FFF2-40B4-BE49-F238E27FC236}">
                  <a16:creationId xmlns:a16="http://schemas.microsoft.com/office/drawing/2014/main" id="{90BF906D-D8E7-4519-AB55-5CC215C2060F}"/>
                </a:ext>
              </a:extLst>
            </p:cNvPr>
            <p:cNvSpPr txBox="1">
              <a:spLocks noChangeArrowheads="1"/>
            </p:cNvSpPr>
            <p:nvPr/>
          </p:nvSpPr>
          <p:spPr bwMode="auto">
            <a:xfrm>
              <a:off x="666" y="1834"/>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50 veh/min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95" name="Text Box 12">
              <a:extLst>
                <a:ext uri="{FF2B5EF4-FFF2-40B4-BE49-F238E27FC236}">
                  <a16:creationId xmlns:a16="http://schemas.microsoft.com/office/drawing/2014/main" id="{0D314679-A091-4703-8E5D-34A3F316F220}"/>
                </a:ext>
              </a:extLst>
            </p:cNvPr>
            <p:cNvSpPr txBox="1">
              <a:spLocks noChangeArrowheads="1"/>
            </p:cNvSpPr>
            <p:nvPr/>
          </p:nvSpPr>
          <p:spPr bwMode="auto">
            <a:xfrm>
              <a:off x="3168" y="2208"/>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40 veh/min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96" name="Text Box 13">
              <a:extLst>
                <a:ext uri="{FF2B5EF4-FFF2-40B4-BE49-F238E27FC236}">
                  <a16:creationId xmlns:a16="http://schemas.microsoft.com/office/drawing/2014/main" id="{1CB04498-42E9-4917-8E57-09454D4A7BC8}"/>
                </a:ext>
              </a:extLst>
            </p:cNvPr>
            <p:cNvSpPr txBox="1">
              <a:spLocks noChangeArrowheads="1"/>
            </p:cNvSpPr>
            <p:nvPr/>
          </p:nvSpPr>
          <p:spPr bwMode="auto">
            <a:xfrm>
              <a:off x="3162" y="1834"/>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0 veh/min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97" name="AutoShape 14">
              <a:extLst>
                <a:ext uri="{FF2B5EF4-FFF2-40B4-BE49-F238E27FC236}">
                  <a16:creationId xmlns:a16="http://schemas.microsoft.com/office/drawing/2014/main" id="{7723CFE4-BFB5-4B51-9271-EF6F36E63034}"/>
                </a:ext>
              </a:extLst>
            </p:cNvPr>
            <p:cNvSpPr>
              <a:spLocks noChangeArrowheads="1"/>
            </p:cNvSpPr>
            <p:nvPr/>
          </p:nvSpPr>
          <p:spPr bwMode="auto">
            <a:xfrm>
              <a:off x="3264" y="2112"/>
              <a:ext cx="288" cy="144"/>
            </a:xfrm>
            <a:prstGeom prst="rightArrow">
              <a:avLst>
                <a:gd name="adj1" fmla="val 43056"/>
                <a:gd name="adj2" fmla="val 66667"/>
              </a:avLst>
            </a:prstGeom>
            <a:solidFill>
              <a:srgbClr val="00A0E8"/>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8" name="Rectangle 15" descr="Diagonal hacia arriba ancha">
              <a:extLst>
                <a:ext uri="{FF2B5EF4-FFF2-40B4-BE49-F238E27FC236}">
                  <a16:creationId xmlns:a16="http://schemas.microsoft.com/office/drawing/2014/main" id="{AD5B8B6F-BBC6-44A2-91A7-0719C500A8B9}"/>
                </a:ext>
              </a:extLst>
            </p:cNvPr>
            <p:cNvSpPr>
              <a:spLocks noChangeArrowheads="1"/>
            </p:cNvSpPr>
            <p:nvPr/>
          </p:nvSpPr>
          <p:spPr bwMode="auto">
            <a:xfrm>
              <a:off x="1344" y="2074"/>
              <a:ext cx="1242" cy="192"/>
            </a:xfrm>
            <a:prstGeom prst="rect">
              <a:avLst/>
            </a:prstGeom>
            <a:blipFill dpi="0" rotWithShape="0">
              <a:blip r:embed="rId2"/>
              <a:srcRect/>
              <a:tile tx="0" ty="0" sx="100000" sy="100000" flip="none" algn="tl"/>
            </a:blip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ca-ES" altLang="es-ES" sz="16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99" name="Text Box 16">
              <a:extLst>
                <a:ext uri="{FF2B5EF4-FFF2-40B4-BE49-F238E27FC236}">
                  <a16:creationId xmlns:a16="http://schemas.microsoft.com/office/drawing/2014/main" id="{4B10E9BC-7BE3-44C7-B5B8-65BE1161949B}"/>
                </a:ext>
              </a:extLst>
            </p:cNvPr>
            <p:cNvSpPr txBox="1">
              <a:spLocks noChangeArrowheads="1"/>
            </p:cNvSpPr>
            <p:nvPr/>
          </p:nvSpPr>
          <p:spPr bwMode="auto">
            <a:xfrm>
              <a:off x="1584" y="2352"/>
              <a:ext cx="768" cy="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50000"/>
                </a:lnSpc>
                <a:spcBef>
                  <a:spcPct val="50000"/>
                </a:spcBef>
                <a:spcAft>
                  <a:spcPct val="0"/>
                </a:spcAft>
                <a:buClrTx/>
                <a:buSzTx/>
                <a:buFontTx/>
                <a:buNone/>
                <a:tabLst/>
                <a:defRPr/>
              </a:pPr>
              <a:r>
                <a:rPr kumimoji="0" lang="en" altLang="es-ES" sz="1400" b="0" i="0" u="none" strike="noStrike" kern="0" cap="none" spc="0" normalizeH="0" baseline="0" noProof="0" dirty="0">
                  <a:ln>
                    <a:noFill/>
                  </a:ln>
                  <a:solidFill>
                    <a:srgbClr val="000000"/>
                  </a:solidFill>
                  <a:effectLst/>
                  <a:uLnTx/>
                  <a:uFillTx/>
                  <a:latin typeface="Times New Roman" panose="02020603050405020304" pitchFamily="18" charset="0"/>
                </a:rPr>
                <a:t>The </a:t>
              </a:r>
              <a:r>
                <a:rPr kumimoji="0" lang="es-ES" altLang="es-ES" sz="1400" b="0" i="0" u="none" strike="noStrike" kern="0" cap="none" spc="0" normalizeH="0" baseline="0" noProof="0" dirty="0">
                  <a:ln>
                    <a:noFill/>
                  </a:ln>
                  <a:solidFill>
                    <a:srgbClr val="000000"/>
                  </a:solidFill>
                  <a:effectLst/>
                  <a:uLnTx/>
                  <a:uFillTx/>
                  <a:latin typeface="Times New Roman" panose="02020603050405020304" pitchFamily="18" charset="0"/>
                </a:rPr>
                <a:t>line</a:t>
              </a:r>
              <a:r>
                <a:rPr kumimoji="0" lang="en" altLang="es-ES" sz="1400" b="0" i="0" u="none" strike="noStrike" kern="0" cap="none" spc="0" normalizeH="0" baseline="0" noProof="0" dirty="0">
                  <a:ln>
                    <a:noFill/>
                  </a:ln>
                  <a:solidFill>
                    <a:srgbClr val="000000"/>
                  </a:solidFill>
                  <a:effectLst/>
                  <a:uLnTx/>
                  <a:uFillTx/>
                  <a:latin typeface="Times New Roman" panose="02020603050405020304" pitchFamily="18" charset="0"/>
                </a:rPr>
                <a:t> grows</a:t>
              </a:r>
              <a:endParaRPr kumimoji="0" lang="es-ES" altLang="es-ES" sz="1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00" name="Text Box 17">
              <a:extLst>
                <a:ext uri="{FF2B5EF4-FFF2-40B4-BE49-F238E27FC236}">
                  <a16:creationId xmlns:a16="http://schemas.microsoft.com/office/drawing/2014/main" id="{B5CA25B3-B25C-4049-814F-DA5452A28DFE}"/>
                </a:ext>
              </a:extLst>
            </p:cNvPr>
            <p:cNvSpPr txBox="1">
              <a:spLocks noChangeArrowheads="1"/>
            </p:cNvSpPr>
            <p:nvPr/>
          </p:nvSpPr>
          <p:spPr bwMode="auto">
            <a:xfrm>
              <a:off x="2400" y="2304"/>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Times New Roman" panose="02020603050405020304" pitchFamily="18" charset="0"/>
                </a:rPr>
                <a:t>40 veh/min</a:t>
              </a:r>
              <a:endParaRPr kumimoji="0" lang="es-ES" altLang="es-ES" sz="1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01" name="Freeform 18">
              <a:extLst>
                <a:ext uri="{FF2B5EF4-FFF2-40B4-BE49-F238E27FC236}">
                  <a16:creationId xmlns:a16="http://schemas.microsoft.com/office/drawing/2014/main" id="{04EC064D-399D-4BDC-98FE-3C34A282B3E3}"/>
                </a:ext>
              </a:extLst>
            </p:cNvPr>
            <p:cNvSpPr>
              <a:spLocks/>
            </p:cNvSpPr>
            <p:nvPr/>
          </p:nvSpPr>
          <p:spPr bwMode="auto">
            <a:xfrm>
              <a:off x="2688" y="2208"/>
              <a:ext cx="96" cy="144"/>
            </a:xfrm>
            <a:custGeom>
              <a:avLst/>
              <a:gdLst>
                <a:gd name="T0" fmla="*/ 0 w 96"/>
                <a:gd name="T1" fmla="*/ 144 h 144"/>
                <a:gd name="T2" fmla="*/ 96 w 96"/>
                <a:gd name="T3" fmla="*/ 96 h 144"/>
                <a:gd name="T4" fmla="*/ 0 w 96"/>
                <a:gd name="T5" fmla="*/ 0 h 144"/>
                <a:gd name="T6" fmla="*/ 0 60000 65536"/>
                <a:gd name="T7" fmla="*/ 0 60000 65536"/>
                <a:gd name="T8" fmla="*/ 0 60000 65536"/>
              </a:gdLst>
              <a:ahLst/>
              <a:cxnLst>
                <a:cxn ang="T6">
                  <a:pos x="T0" y="T1"/>
                </a:cxn>
                <a:cxn ang="T7">
                  <a:pos x="T2" y="T3"/>
                </a:cxn>
                <a:cxn ang="T8">
                  <a:pos x="T4" y="T5"/>
                </a:cxn>
              </a:cxnLst>
              <a:rect l="0" t="0" r="r" b="b"/>
              <a:pathLst>
                <a:path w="96" h="144">
                  <a:moveTo>
                    <a:pt x="0" y="144"/>
                  </a:moveTo>
                  <a:cubicBezTo>
                    <a:pt x="48" y="132"/>
                    <a:pt x="96" y="120"/>
                    <a:pt x="96" y="96"/>
                  </a:cubicBezTo>
                  <a:cubicBezTo>
                    <a:pt x="96" y="72"/>
                    <a:pt x="48" y="36"/>
                    <a:pt x="0" y="0"/>
                  </a:cubicBezTo>
                </a:path>
              </a:pathLst>
            </a:custGeom>
            <a:noFill/>
            <a:ln w="9525">
              <a:solidFill>
                <a:srgbClr val="000000"/>
              </a:solidFill>
              <a:round/>
              <a:headEnd type="none" w="med" len="med"/>
              <a:tailEnd type="triangl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2" name="Freeform 19">
              <a:extLst>
                <a:ext uri="{FF2B5EF4-FFF2-40B4-BE49-F238E27FC236}">
                  <a16:creationId xmlns:a16="http://schemas.microsoft.com/office/drawing/2014/main" id="{FE9BFAD0-9A19-420C-98C8-9D55DC4B58A9}"/>
                </a:ext>
              </a:extLst>
            </p:cNvPr>
            <p:cNvSpPr>
              <a:spLocks/>
            </p:cNvSpPr>
            <p:nvPr/>
          </p:nvSpPr>
          <p:spPr bwMode="auto">
            <a:xfrm>
              <a:off x="2934" y="1899"/>
              <a:ext cx="264" cy="87"/>
            </a:xfrm>
            <a:custGeom>
              <a:avLst/>
              <a:gdLst>
                <a:gd name="T0" fmla="*/ 264 w 264"/>
                <a:gd name="T1" fmla="*/ 69 h 87"/>
                <a:gd name="T2" fmla="*/ 150 w 264"/>
                <a:gd name="T3" fmla="*/ 3 h 87"/>
                <a:gd name="T4" fmla="*/ 0 w 264"/>
                <a:gd name="T5" fmla="*/ 87 h 87"/>
                <a:gd name="T6" fmla="*/ 0 60000 65536"/>
                <a:gd name="T7" fmla="*/ 0 60000 65536"/>
                <a:gd name="T8" fmla="*/ 0 60000 65536"/>
              </a:gdLst>
              <a:ahLst/>
              <a:cxnLst>
                <a:cxn ang="T6">
                  <a:pos x="T0" y="T1"/>
                </a:cxn>
                <a:cxn ang="T7">
                  <a:pos x="T2" y="T3"/>
                </a:cxn>
                <a:cxn ang="T8">
                  <a:pos x="T4" y="T5"/>
                </a:cxn>
              </a:cxnLst>
              <a:rect l="0" t="0" r="r" b="b"/>
              <a:pathLst>
                <a:path w="264" h="87">
                  <a:moveTo>
                    <a:pt x="264" y="69"/>
                  </a:moveTo>
                  <a:cubicBezTo>
                    <a:pt x="245" y="58"/>
                    <a:pt x="194" y="0"/>
                    <a:pt x="150" y="3"/>
                  </a:cubicBezTo>
                  <a:cubicBezTo>
                    <a:pt x="106" y="6"/>
                    <a:pt x="31" y="70"/>
                    <a:pt x="0" y="87"/>
                  </a:cubicBezTo>
                </a:path>
              </a:pathLst>
            </a:custGeom>
            <a:noFill/>
            <a:ln w="9525">
              <a:solidFill>
                <a:srgbClr val="000000"/>
              </a:solidFill>
              <a:round/>
              <a:headEnd type="none" w="med" len="med"/>
              <a:tailEnd type="triangl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3" name="Text Box 20">
              <a:extLst>
                <a:ext uri="{FF2B5EF4-FFF2-40B4-BE49-F238E27FC236}">
                  <a16:creationId xmlns:a16="http://schemas.microsoft.com/office/drawing/2014/main" id="{D0E6204C-9151-44E3-B626-2C3B45DFFC8C}"/>
                </a:ext>
              </a:extLst>
            </p:cNvPr>
            <p:cNvSpPr txBox="1">
              <a:spLocks noChangeArrowheads="1"/>
            </p:cNvSpPr>
            <p:nvPr/>
          </p:nvSpPr>
          <p:spPr bwMode="auto">
            <a:xfrm>
              <a:off x="1440" y="1728"/>
              <a:ext cx="28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600" b="1" i="0" u="none" strike="noStrike" kern="0" cap="none" spc="0" normalizeH="0" baseline="0" noProof="0" dirty="0">
                  <a:ln>
                    <a:noFill/>
                  </a:ln>
                  <a:solidFill>
                    <a:srgbClr val="000000"/>
                  </a:solidFill>
                  <a:effectLst/>
                  <a:uLnTx/>
                  <a:uFillTx/>
                  <a:latin typeface="Times New Roman" panose="02020603050405020304" pitchFamily="18" charset="0"/>
                </a:rPr>
                <a:t>A</a:t>
              </a:r>
            </a:p>
          </p:txBody>
        </p:sp>
        <p:sp>
          <p:nvSpPr>
            <p:cNvPr id="104" name="Line 21">
              <a:extLst>
                <a:ext uri="{FF2B5EF4-FFF2-40B4-BE49-F238E27FC236}">
                  <a16:creationId xmlns:a16="http://schemas.microsoft.com/office/drawing/2014/main" id="{DB615EF2-0106-4308-B2B9-09CBF378FD2A}"/>
                </a:ext>
              </a:extLst>
            </p:cNvPr>
            <p:cNvSpPr>
              <a:spLocks noChangeShapeType="1"/>
            </p:cNvSpPr>
            <p:nvPr/>
          </p:nvSpPr>
          <p:spPr bwMode="auto">
            <a:xfrm>
              <a:off x="1536" y="1920"/>
              <a:ext cx="0" cy="144"/>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5" name="Line 22">
              <a:extLst>
                <a:ext uri="{FF2B5EF4-FFF2-40B4-BE49-F238E27FC236}">
                  <a16:creationId xmlns:a16="http://schemas.microsoft.com/office/drawing/2014/main" id="{6983D68F-6598-4FDB-B0F3-99285F0DF230}"/>
                </a:ext>
              </a:extLst>
            </p:cNvPr>
            <p:cNvSpPr>
              <a:spLocks noChangeShapeType="1"/>
            </p:cNvSpPr>
            <p:nvPr/>
          </p:nvSpPr>
          <p:spPr bwMode="auto">
            <a:xfrm flipH="1">
              <a:off x="1392" y="2400"/>
              <a:ext cx="192"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grpSp>
      <p:sp>
        <p:nvSpPr>
          <p:cNvPr id="106" name="Text Box 23">
            <a:extLst>
              <a:ext uri="{FF2B5EF4-FFF2-40B4-BE49-F238E27FC236}">
                <a16:creationId xmlns:a16="http://schemas.microsoft.com/office/drawing/2014/main" id="{8318919F-F962-4920-91EE-D17C371462B3}"/>
              </a:ext>
            </a:extLst>
          </p:cNvPr>
          <p:cNvSpPr txBox="1">
            <a:spLocks noChangeArrowheads="1"/>
          </p:cNvSpPr>
          <p:nvPr/>
        </p:nvSpPr>
        <p:spPr bwMode="auto">
          <a:xfrm>
            <a:off x="6237514" y="2928257"/>
            <a:ext cx="27432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400" b="0" i="0" u="none" strike="noStrike" kern="0" cap="none" spc="0" normalizeH="0" baseline="0" noProof="0">
                <a:ln>
                  <a:noFill/>
                </a:ln>
                <a:solidFill>
                  <a:srgbClr val="000000"/>
                </a:solidFill>
                <a:effectLst/>
                <a:uLnTx/>
                <a:uFillTx/>
                <a:latin typeface="Arial" panose="020B0604020202020204" pitchFamily="34" charset="0"/>
              </a:rPr>
              <a:t>Initially, through information, traffic can be captured from A</a:t>
            </a:r>
            <a:endParaRPr kumimoji="0" lang="es-ES" altLang="es-ES" sz="14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7" name="Rectangle 24">
            <a:extLst>
              <a:ext uri="{FF2B5EF4-FFF2-40B4-BE49-F238E27FC236}">
                <a16:creationId xmlns:a16="http://schemas.microsoft.com/office/drawing/2014/main" id="{00B5C0E1-E384-4E26-9180-8610523397A3}"/>
              </a:ext>
            </a:extLst>
          </p:cNvPr>
          <p:cNvSpPr>
            <a:spLocks noChangeArrowheads="1"/>
          </p:cNvSpPr>
          <p:nvPr/>
        </p:nvSpPr>
        <p:spPr bwMode="auto">
          <a:xfrm>
            <a:off x="903514" y="4664982"/>
            <a:ext cx="73914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Pct val="200000"/>
              <a:buFontTx/>
              <a:buNone/>
              <a:tabLst/>
              <a:defRPr/>
            </a:pPr>
            <a:r>
              <a:rPr kumimoji="0" lang="en" altLang="es-ES" sz="2000" b="1" i="0" u="none" strike="noStrike" kern="0" cap="none" spc="0" normalizeH="0" baseline="0" noProof="0">
                <a:ln>
                  <a:noFill/>
                </a:ln>
                <a:solidFill>
                  <a:srgbClr val="000000"/>
                </a:solidFill>
                <a:effectLst/>
                <a:uLnTx/>
                <a:uFillTx/>
                <a:latin typeface="Arial" panose="020B0604020202020204" pitchFamily="34" charset="0"/>
              </a:rPr>
              <a:t>"Do not allow queues to occur within the system"</a:t>
            </a:r>
          </a:p>
          <a:p>
            <a:pPr marL="0" marR="0" lvl="0" indent="0" defTabSz="914400" eaLnBrk="1" fontAlgn="base" latinLnBrk="0" hangingPunct="1">
              <a:lnSpc>
                <a:spcPct val="100000"/>
              </a:lnSpc>
              <a:spcBef>
                <a:spcPct val="50000"/>
              </a:spcBef>
              <a:spcAft>
                <a:spcPct val="0"/>
              </a:spcAft>
              <a:buClrTx/>
              <a:buSzPct val="200000"/>
              <a:buFontTx/>
              <a:buNone/>
              <a:tabLst/>
              <a:defRPr/>
            </a:pPr>
            <a:r>
              <a:rPr kumimoji="0" lang="en" altLang="es-ES" sz="2000" b="1" i="0" u="none" strike="noStrike" kern="0" cap="none" spc="0" normalizeH="0" baseline="0" noProof="0">
                <a:ln>
                  <a:noFill/>
                </a:ln>
                <a:solidFill>
                  <a:srgbClr val="000000"/>
                </a:solidFill>
                <a:effectLst/>
                <a:uLnTx/>
                <a:uFillTx/>
                <a:latin typeface="Arial" panose="020B0604020202020204" pitchFamily="34" charset="0"/>
              </a:rPr>
              <a:t>The only solution: manage demand upstream</a:t>
            </a:r>
          </a:p>
        </p:txBody>
      </p:sp>
    </p:spTree>
    <p:extLst>
      <p:ext uri="{BB962C8B-B14F-4D97-AF65-F5344CB8AC3E}">
        <p14:creationId xmlns:p14="http://schemas.microsoft.com/office/powerpoint/2010/main" val="1175235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2376157" y="3121547"/>
            <a:ext cx="4851957" cy="614905"/>
          </a:xfrm>
          <a:solidFill>
            <a:srgbClr val="F17F09"/>
          </a:solidFill>
        </p:spPr>
        <p:txBody>
          <a:bodyPr>
            <a:normAutofit/>
          </a:bodyPr>
          <a:lstStyle/>
          <a:p>
            <a:pPr algn="ctr"/>
            <a:r>
              <a:rPr lang="en-US" sz="2800" dirty="0">
                <a:solidFill>
                  <a:schemeClr val="bg1"/>
                </a:solidFill>
              </a:rPr>
              <a:t>Dynamic Speed Limit (DSL)</a:t>
            </a:r>
            <a:endParaRPr lang="en-GB" sz="2800" dirty="0">
              <a:solidFill>
                <a:schemeClr val="bg1"/>
              </a:solidFill>
            </a:endParaRPr>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12</a:t>
            </a:fld>
            <a:endParaRPr lang="ca-ES" noProof="0" dirty="0"/>
          </a:p>
        </p:txBody>
      </p:sp>
      <p:sp>
        <p:nvSpPr>
          <p:cNvPr id="5" name="Text Placeholder 4">
            <a:extLst>
              <a:ext uri="{FF2B5EF4-FFF2-40B4-BE49-F238E27FC236}">
                <a16:creationId xmlns:a16="http://schemas.microsoft.com/office/drawing/2014/main" id="{396C297C-91CD-4F0F-AC31-AEA2C02A23E4}"/>
              </a:ext>
            </a:extLst>
          </p:cNvPr>
          <p:cNvSpPr>
            <a:spLocks noGrp="1"/>
          </p:cNvSpPr>
          <p:nvPr>
            <p:ph type="body" sz="quarter" idx="21"/>
          </p:nvPr>
        </p:nvSpPr>
        <p:spPr/>
        <p:txBody>
          <a:bodyPr/>
          <a:lstStyle/>
          <a:p>
            <a:endParaRPr lang="en-GB"/>
          </a:p>
        </p:txBody>
      </p:sp>
      <p:pic>
        <p:nvPicPr>
          <p:cNvPr id="6" name="Picture 2">
            <a:extLst>
              <a:ext uri="{FF2B5EF4-FFF2-40B4-BE49-F238E27FC236}">
                <a16:creationId xmlns:a16="http://schemas.microsoft.com/office/drawing/2014/main" id="{1F25BD6C-CE44-403E-A204-82274B485BF3}"/>
              </a:ext>
            </a:extLst>
          </p:cNvPr>
          <p:cNvPicPr>
            <a:picLocks noChangeAspect="1" noChangeArrowheads="1"/>
          </p:cNvPicPr>
          <p:nvPr/>
        </p:nvPicPr>
        <p:blipFill>
          <a:blip r:embed="rId2" cstate="print"/>
          <a:srcRect/>
          <a:stretch>
            <a:fillRect/>
          </a:stretch>
        </p:blipFill>
        <p:spPr bwMode="auto">
          <a:xfrm>
            <a:off x="1910353" y="4422796"/>
            <a:ext cx="5783563" cy="1247210"/>
          </a:xfrm>
          <a:prstGeom prst="rect">
            <a:avLst/>
          </a:prstGeom>
          <a:noFill/>
          <a:ln w="9525">
            <a:noFill/>
            <a:miter lim="800000"/>
            <a:headEnd/>
            <a:tailEnd/>
          </a:ln>
          <a:effectLst/>
        </p:spPr>
      </p:pic>
    </p:spTree>
    <p:extLst>
      <p:ext uri="{BB962C8B-B14F-4D97-AF65-F5344CB8AC3E}">
        <p14:creationId xmlns:p14="http://schemas.microsoft.com/office/powerpoint/2010/main" val="28900252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An overview</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13</a:t>
            </a:fld>
            <a:endParaRPr lang="ca-ES" noProof="0" dirty="0"/>
          </a:p>
        </p:txBody>
      </p:sp>
      <p:graphicFrame>
        <p:nvGraphicFramePr>
          <p:cNvPr id="8" name="11 Tabla">
            <a:extLst>
              <a:ext uri="{FF2B5EF4-FFF2-40B4-BE49-F238E27FC236}">
                <a16:creationId xmlns:a16="http://schemas.microsoft.com/office/drawing/2014/main" id="{CFF2DA62-70F9-4BA4-A7F8-B81426E82E24}"/>
              </a:ext>
            </a:extLst>
          </p:cNvPr>
          <p:cNvGraphicFramePr>
            <a:graphicFrameLocks noGrp="1"/>
          </p:cNvGraphicFramePr>
          <p:nvPr>
            <p:extLst>
              <p:ext uri="{D42A27DB-BD31-4B8C-83A1-F6EECF244321}">
                <p14:modId xmlns:p14="http://schemas.microsoft.com/office/powerpoint/2010/main" val="4226465141"/>
              </p:ext>
            </p:extLst>
          </p:nvPr>
        </p:nvGraphicFramePr>
        <p:xfrm>
          <a:off x="247586" y="1600063"/>
          <a:ext cx="8648828" cy="3573603"/>
        </p:xfrm>
        <a:graphic>
          <a:graphicData uri="http://schemas.openxmlformats.org/drawingml/2006/table">
            <a:tbl>
              <a:tblPr firstRow="1" bandRow="1"/>
              <a:tblGrid>
                <a:gridCol w="1368375">
                  <a:extLst>
                    <a:ext uri="{9D8B030D-6E8A-4147-A177-3AD203B41FA5}">
                      <a16:colId xmlns:a16="http://schemas.microsoft.com/office/drawing/2014/main" val="20000"/>
                    </a:ext>
                  </a:extLst>
                </a:gridCol>
                <a:gridCol w="921021">
                  <a:extLst>
                    <a:ext uri="{9D8B030D-6E8A-4147-A177-3AD203B41FA5}">
                      <a16:colId xmlns:a16="http://schemas.microsoft.com/office/drawing/2014/main" val="20001"/>
                    </a:ext>
                  </a:extLst>
                </a:gridCol>
                <a:gridCol w="877163">
                  <a:extLst>
                    <a:ext uri="{9D8B030D-6E8A-4147-A177-3AD203B41FA5}">
                      <a16:colId xmlns:a16="http://schemas.microsoft.com/office/drawing/2014/main" val="20002"/>
                    </a:ext>
                  </a:extLst>
                </a:gridCol>
                <a:gridCol w="850848">
                  <a:extLst>
                    <a:ext uri="{9D8B030D-6E8A-4147-A177-3AD203B41FA5}">
                      <a16:colId xmlns:a16="http://schemas.microsoft.com/office/drawing/2014/main" val="20003"/>
                    </a:ext>
                  </a:extLst>
                </a:gridCol>
                <a:gridCol w="956108">
                  <a:extLst>
                    <a:ext uri="{9D8B030D-6E8A-4147-A177-3AD203B41FA5}">
                      <a16:colId xmlns:a16="http://schemas.microsoft.com/office/drawing/2014/main" val="20004"/>
                    </a:ext>
                  </a:extLst>
                </a:gridCol>
                <a:gridCol w="921021">
                  <a:extLst>
                    <a:ext uri="{9D8B030D-6E8A-4147-A177-3AD203B41FA5}">
                      <a16:colId xmlns:a16="http://schemas.microsoft.com/office/drawing/2014/main" val="20005"/>
                    </a:ext>
                  </a:extLst>
                </a:gridCol>
                <a:gridCol w="999966">
                  <a:extLst>
                    <a:ext uri="{9D8B030D-6E8A-4147-A177-3AD203B41FA5}">
                      <a16:colId xmlns:a16="http://schemas.microsoft.com/office/drawing/2014/main" val="20006"/>
                    </a:ext>
                  </a:extLst>
                </a:gridCol>
                <a:gridCol w="859620">
                  <a:extLst>
                    <a:ext uri="{9D8B030D-6E8A-4147-A177-3AD203B41FA5}">
                      <a16:colId xmlns:a16="http://schemas.microsoft.com/office/drawing/2014/main" val="20007"/>
                    </a:ext>
                  </a:extLst>
                </a:gridCol>
                <a:gridCol w="894706">
                  <a:extLst>
                    <a:ext uri="{9D8B030D-6E8A-4147-A177-3AD203B41FA5}">
                      <a16:colId xmlns:a16="http://schemas.microsoft.com/office/drawing/2014/main" val="20008"/>
                    </a:ext>
                  </a:extLst>
                </a:gridCol>
              </a:tblGrid>
              <a:tr h="718204">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endParaRPr lang="es-ES" sz="120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GERMANY (1965)</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HOLLAND</a:t>
                      </a:r>
                    </a:p>
                    <a:p>
                      <a:pPr algn="ctr"/>
                      <a:r>
                        <a:rPr lang="en" sz="1200" dirty="0">
                          <a:solidFill>
                            <a:schemeClr val="tx1"/>
                          </a:solidFill>
                        </a:rPr>
                        <a:t>(1992)</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USA</a:t>
                      </a:r>
                    </a:p>
                    <a:p>
                      <a:pPr algn="ctr"/>
                      <a:r>
                        <a:rPr lang="en" sz="1200" dirty="0">
                          <a:solidFill>
                            <a:schemeClr val="tx1"/>
                          </a:solidFill>
                        </a:rPr>
                        <a:t>(1962)</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AUSTRALIA</a:t>
                      </a:r>
                    </a:p>
                    <a:p>
                      <a:pPr algn="ctr"/>
                      <a:r>
                        <a:rPr lang="en" sz="1200" dirty="0">
                          <a:solidFill>
                            <a:schemeClr val="tx1"/>
                          </a:solidFill>
                        </a:rPr>
                        <a:t>(1993)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FINLAND</a:t>
                      </a:r>
                    </a:p>
                    <a:p>
                      <a:pPr algn="ctr"/>
                      <a:r>
                        <a:rPr lang="en" sz="1200" dirty="0">
                          <a:solidFill>
                            <a:schemeClr val="tx1"/>
                          </a:solidFill>
                        </a:rPr>
                        <a:t>(1994)</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UNITED KINGDOM</a:t>
                      </a:r>
                    </a:p>
                    <a:p>
                      <a:pPr algn="ctr"/>
                      <a:r>
                        <a:rPr lang="en" sz="1200" dirty="0">
                          <a:solidFill>
                            <a:schemeClr val="tx1"/>
                          </a:solidFill>
                        </a:rPr>
                        <a:t>(nineteen ninety five)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SWEDEN</a:t>
                      </a:r>
                    </a:p>
                    <a:p>
                      <a:pPr algn="ctr"/>
                      <a:r>
                        <a:rPr lang="en" sz="1200" dirty="0">
                          <a:solidFill>
                            <a:schemeClr val="tx1"/>
                          </a:solidFill>
                        </a:rPr>
                        <a:t>(2003)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FRANCE</a:t>
                      </a:r>
                    </a:p>
                    <a:p>
                      <a:pPr algn="ctr"/>
                      <a:r>
                        <a:rPr lang="en" sz="1200" dirty="0">
                          <a:solidFill>
                            <a:schemeClr val="tx1"/>
                          </a:solidFill>
                        </a:rPr>
                        <a:t>(2004)</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0"/>
                  </a:ext>
                </a:extLst>
              </a:tr>
              <a:tr h="756441">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200" b="1" dirty="0">
                          <a:solidFill>
                            <a:schemeClr val="tx1"/>
                          </a:solidFill>
                        </a:rPr>
                        <a:t>REDUCE </a:t>
                      </a:r>
                      <a:r>
                        <a:rPr lang="en" sz="1200" b="1" baseline="0" dirty="0">
                          <a:solidFill>
                            <a:schemeClr val="tx1"/>
                          </a:solidFill>
                        </a:rPr>
                        <a:t>THE ACCIDENT RATE</a:t>
                      </a:r>
                      <a:endParaRPr lang="es-ES" sz="1200" b="1"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0" dirty="0"/>
                        <a:t>Reduction </a:t>
                      </a:r>
                      <a:r>
                        <a:rPr lang="en" sz="1000" b="0" baseline="0" dirty="0"/>
                        <a:t>of between 20 and 30% of the number of collisions.</a:t>
                      </a: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000" b="0" dirty="0"/>
                        <a:t>A 7% reduction in the number of collisions</a:t>
                      </a: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000" b="0" baseline="0" dirty="0"/>
                        <a:t>10% reduction in the number of collisions</a:t>
                      </a:r>
                      <a:endParaRPr lang="es-ES" sz="1000" b="0" dirty="0">
                        <a:solidFill>
                          <a:schemeClr val="tx1"/>
                        </a:solidFill>
                      </a:endParaRPr>
                    </a:p>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0" baseline="0" dirty="0"/>
                        <a:t>Reduction between 15 and 40%</a:t>
                      </a: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extLst>
                  <a:ext uri="{0D108BD9-81ED-4DB2-BD59-A6C34878D82A}">
                    <a16:rowId xmlns:a16="http://schemas.microsoft.com/office/drawing/2014/main" val="10001"/>
                  </a:ext>
                </a:extLst>
              </a:tr>
              <a:tr h="876142">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200" b="1" dirty="0">
                          <a:solidFill>
                            <a:schemeClr val="tx1"/>
                          </a:solidFill>
                        </a:rPr>
                        <a:t>IMPROVE FLUIDITY</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0" dirty="0">
                          <a:solidFill>
                            <a:schemeClr val="tx1"/>
                          </a:solidFill>
                        </a:rPr>
                        <a:t>Reduced congestion by 16%</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extLst>
                  <a:ext uri="{0D108BD9-81ED-4DB2-BD59-A6C34878D82A}">
                    <a16:rowId xmlns:a16="http://schemas.microsoft.com/office/drawing/2014/main" val="10002"/>
                  </a:ext>
                </a:extLst>
              </a:tr>
              <a:tr h="868661">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200" b="1" dirty="0">
                          <a:solidFill>
                            <a:schemeClr val="tx1"/>
                          </a:solidFill>
                        </a:rPr>
                        <a:t>REDUCE </a:t>
                      </a:r>
                      <a:r>
                        <a:rPr lang="en" sz="1200" b="1" baseline="0" dirty="0">
                          <a:solidFill>
                            <a:schemeClr val="tx1"/>
                          </a:solidFill>
                        </a:rPr>
                        <a:t>POLLUTING EMISSIONS</a:t>
                      </a:r>
                      <a:endParaRPr lang="es-ES" sz="1200" b="1"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kern="1200" dirty="0">
                        <a:solidFill>
                          <a:schemeClr val="tx1"/>
                        </a:solidFill>
                        <a:latin typeface="+mn-lt"/>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02949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Main objectives</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14</a:t>
            </a:fld>
            <a:endParaRPr lang="ca-ES" noProof="0" dirty="0"/>
          </a:p>
        </p:txBody>
      </p:sp>
      <p:sp>
        <p:nvSpPr>
          <p:cNvPr id="7" name="3 Marcador de contenido">
            <a:extLst>
              <a:ext uri="{FF2B5EF4-FFF2-40B4-BE49-F238E27FC236}">
                <a16:creationId xmlns:a16="http://schemas.microsoft.com/office/drawing/2014/main" id="{78397BF3-0B1B-4E15-9ED0-E65ACCBEC193}"/>
              </a:ext>
            </a:extLst>
          </p:cNvPr>
          <p:cNvSpPr>
            <a:spLocks noGrp="1"/>
          </p:cNvSpPr>
          <p:nvPr>
            <p:ph idx="1"/>
          </p:nvPr>
        </p:nvSpPr>
        <p:spPr>
          <a:xfrm>
            <a:off x="265276" y="1415982"/>
            <a:ext cx="9179441" cy="5124450"/>
          </a:xfrm>
        </p:spPr>
        <p:txBody>
          <a:bodyPr>
            <a:normAutofit lnSpcReduction="10000"/>
          </a:bodyPr>
          <a:lstStyle/>
          <a:p>
            <a:pPr>
              <a:buNone/>
            </a:pPr>
            <a:endParaRPr lang="es-ES_tradnl" sz="1500" b="1" dirty="0">
              <a:effectLst>
                <a:outerShdw blurRad="38100" dist="38100" dir="2700000" algn="tl">
                  <a:srgbClr val="000000">
                    <a:alpha val="43137"/>
                  </a:srgbClr>
                </a:outerShdw>
              </a:effectLst>
            </a:endParaRPr>
          </a:p>
          <a:p>
            <a:endParaRPr lang="es-ES_tradnl" sz="1100" dirty="0">
              <a:effectLst>
                <a:outerShdw blurRad="38100" dist="38100" dir="2700000" algn="tl">
                  <a:srgbClr val="000000">
                    <a:alpha val="43137"/>
                  </a:srgbClr>
                </a:outerShdw>
              </a:effectLst>
            </a:endParaRPr>
          </a:p>
          <a:p>
            <a:endParaRPr lang="es-ES_tradnl" sz="1100" dirty="0">
              <a:effectLst>
                <a:outerShdw blurRad="38100" dist="38100" dir="2700000" algn="tl">
                  <a:srgbClr val="000000">
                    <a:alpha val="43137"/>
                  </a:srgbClr>
                </a:outerShdw>
              </a:effectLst>
            </a:endParaRPr>
          </a:p>
          <a:p>
            <a:endParaRPr lang="es-ES_tradnl" sz="1100" dirty="0">
              <a:effectLst>
                <a:outerShdw blurRad="38100" dist="38100" dir="2700000" algn="tl">
                  <a:srgbClr val="000000">
                    <a:alpha val="43137"/>
                  </a:srgbClr>
                </a:outerShdw>
              </a:effectLst>
            </a:endParaRPr>
          </a:p>
          <a:p>
            <a:endParaRPr lang="es-ES_tradnl" sz="1100" dirty="0">
              <a:effectLst>
                <a:outerShdw blurRad="38100" dist="38100" dir="2700000" algn="tl">
                  <a:srgbClr val="000000">
                    <a:alpha val="43137"/>
                  </a:srgbClr>
                </a:outerShdw>
              </a:effectLst>
            </a:endParaRPr>
          </a:p>
          <a:p>
            <a:endParaRPr lang="es-ES_tradnl" sz="1100" dirty="0">
              <a:effectLst>
                <a:outerShdw blurRad="38100" dist="38100" dir="2700000" algn="tl">
                  <a:srgbClr val="000000">
                    <a:alpha val="43137"/>
                  </a:srgbClr>
                </a:outerShdw>
              </a:effectLst>
            </a:endParaRPr>
          </a:p>
          <a:p>
            <a:pPr>
              <a:buBlip>
                <a:blip r:embed="rId2"/>
              </a:buBlip>
            </a:pPr>
            <a:r>
              <a:rPr lang="en" sz="1500" b="1" dirty="0"/>
              <a:t>Reduce the accident rate</a:t>
            </a:r>
            <a:r>
              <a:rPr lang="en" sz="1500" dirty="0"/>
              <a:t>                  </a:t>
            </a:r>
            <a:endParaRPr lang="es-ES" sz="1500" dirty="0"/>
          </a:p>
          <a:p>
            <a:pPr>
              <a:buBlip>
                <a:blip r:embed="rId2"/>
              </a:buBlip>
            </a:pPr>
            <a:endParaRPr lang="es-ES_tradnl" sz="1500" dirty="0">
              <a:effectLst>
                <a:outerShdw blurRad="38100" dist="38100" dir="2700000" algn="tl">
                  <a:srgbClr val="000000">
                    <a:alpha val="43137"/>
                  </a:srgbClr>
                </a:outerShdw>
              </a:effectLst>
            </a:endParaRPr>
          </a:p>
          <a:p>
            <a:pPr>
              <a:buFontTx/>
              <a:buChar char="-"/>
            </a:pPr>
            <a:endParaRPr lang="es-ES_tradnl" sz="1500" dirty="0">
              <a:effectLst>
                <a:outerShdw blurRad="38100" dist="38100" dir="2700000" algn="tl">
                  <a:srgbClr val="000000">
                    <a:alpha val="43137"/>
                  </a:srgbClr>
                </a:outerShdw>
              </a:effectLst>
            </a:endParaRPr>
          </a:p>
          <a:p>
            <a:pPr>
              <a:buFontTx/>
              <a:buChar char="-"/>
            </a:pPr>
            <a:endParaRPr lang="es-ES_tradnl" sz="1500" dirty="0">
              <a:effectLst>
                <a:outerShdw blurRad="38100" dist="38100" dir="2700000" algn="tl">
                  <a:srgbClr val="000000">
                    <a:alpha val="43137"/>
                  </a:srgbClr>
                </a:outerShdw>
              </a:effectLst>
            </a:endParaRPr>
          </a:p>
          <a:p>
            <a:pPr>
              <a:buBlip>
                <a:blip r:embed="rId2"/>
              </a:buBlip>
            </a:pPr>
            <a:endParaRPr lang="es-ES_tradnl" sz="1500" b="1" dirty="0"/>
          </a:p>
          <a:p>
            <a:pPr>
              <a:buBlip>
                <a:blip r:embed="rId2"/>
              </a:buBlip>
            </a:pPr>
            <a:r>
              <a:rPr lang="en" sz="1500" b="1" dirty="0"/>
              <a:t>Improve the fluidity of circulation</a:t>
            </a:r>
          </a:p>
          <a:p>
            <a:pPr>
              <a:buFontTx/>
              <a:buChar char="-"/>
            </a:pPr>
            <a:endParaRPr lang="es-ES_tradnl" sz="1500" dirty="0">
              <a:effectLst>
                <a:outerShdw blurRad="38100" dist="38100" dir="2700000" algn="tl">
                  <a:srgbClr val="000000">
                    <a:alpha val="43137"/>
                  </a:srgbClr>
                </a:outerShdw>
              </a:effectLst>
            </a:endParaRPr>
          </a:p>
          <a:p>
            <a:endParaRPr lang="es-ES_tradnl" sz="1500" b="1" dirty="0">
              <a:effectLst>
                <a:outerShdw blurRad="38100" dist="38100" dir="2700000" algn="tl">
                  <a:srgbClr val="000000">
                    <a:alpha val="43137"/>
                  </a:srgbClr>
                </a:outerShdw>
              </a:effectLst>
            </a:endParaRPr>
          </a:p>
          <a:p>
            <a:endParaRPr lang="es-ES_tradnl" sz="1500" b="1" dirty="0">
              <a:effectLst>
                <a:outerShdw blurRad="38100" dist="38100" dir="2700000" algn="tl">
                  <a:srgbClr val="000000">
                    <a:alpha val="43137"/>
                  </a:srgbClr>
                </a:outerShdw>
              </a:effectLst>
            </a:endParaRPr>
          </a:p>
          <a:p>
            <a:endParaRPr lang="es-ES_tradnl" sz="1500" b="1" dirty="0">
              <a:effectLst>
                <a:outerShdw blurRad="38100" dist="38100" dir="2700000" algn="tl">
                  <a:srgbClr val="000000">
                    <a:alpha val="43137"/>
                  </a:srgbClr>
                </a:outerShdw>
              </a:effectLst>
            </a:endParaRPr>
          </a:p>
          <a:p>
            <a:pPr>
              <a:buNone/>
            </a:pPr>
            <a:endParaRPr lang="es-ES_tradnl" sz="1500" b="1" dirty="0">
              <a:effectLst>
                <a:outerShdw blurRad="38100" dist="38100" dir="2700000" algn="tl">
                  <a:srgbClr val="000000">
                    <a:alpha val="43137"/>
                  </a:srgbClr>
                </a:outerShdw>
              </a:effectLst>
            </a:endParaRPr>
          </a:p>
          <a:p>
            <a:pPr>
              <a:buBlip>
                <a:blip r:embed="rId2"/>
              </a:buBlip>
            </a:pPr>
            <a:r>
              <a:rPr lang="en" sz="1500" b="1" dirty="0"/>
              <a:t>Reduce polluting emissions</a:t>
            </a:r>
            <a:endParaRPr lang="es-ES_tradnl" sz="1500" dirty="0"/>
          </a:p>
          <a:p>
            <a:pPr marL="0">
              <a:buNone/>
            </a:pPr>
            <a:endParaRPr lang="es-ES_tradnl" sz="1100" dirty="0"/>
          </a:p>
          <a:p>
            <a:pPr marL="0">
              <a:buNone/>
            </a:pPr>
            <a:endParaRPr lang="es-ES_tradnl" sz="1100" dirty="0"/>
          </a:p>
          <a:p>
            <a:pPr marL="0">
              <a:buNone/>
            </a:pPr>
            <a:endParaRPr lang="es-ES_tradnl" sz="1100" dirty="0"/>
          </a:p>
          <a:p>
            <a:pPr marL="0">
              <a:buNone/>
            </a:pPr>
            <a:r>
              <a:rPr lang="en" sz="1100" dirty="0"/>
              <a:t>.</a:t>
            </a:r>
            <a:endParaRPr lang="es-ES" sz="1100" dirty="0"/>
          </a:p>
          <a:p>
            <a:pPr>
              <a:buNone/>
            </a:pPr>
            <a:endParaRPr lang="es-ES" sz="1100" dirty="0"/>
          </a:p>
        </p:txBody>
      </p:sp>
      <p:sp>
        <p:nvSpPr>
          <p:cNvPr id="11" name="19 Rectángulo">
            <a:extLst>
              <a:ext uri="{FF2B5EF4-FFF2-40B4-BE49-F238E27FC236}">
                <a16:creationId xmlns:a16="http://schemas.microsoft.com/office/drawing/2014/main" id="{43434BEF-3AE3-4784-9E5E-147EA5C98946}"/>
              </a:ext>
            </a:extLst>
          </p:cNvPr>
          <p:cNvSpPr/>
          <p:nvPr/>
        </p:nvSpPr>
        <p:spPr bwMode="auto">
          <a:xfrm>
            <a:off x="3605542" y="2111308"/>
            <a:ext cx="5067300" cy="1162049"/>
          </a:xfrm>
          <a:prstGeom prst="rect">
            <a:avLst/>
          </a:prstGeom>
          <a:solidFill>
            <a:srgbClr val="FFFFFF">
              <a:lumMod val="85000"/>
            </a:srgbClr>
          </a:solidFill>
          <a:ln w="9525" algn="ctr">
            <a:noFill/>
            <a:round/>
            <a:headEnd/>
            <a:tailEnd/>
          </a:ln>
        </p:spPr>
        <p:txBody>
          <a:bodyPr lIns="72000" tIns="36000" rIns="72000" bIns="36000" rtlCol="0" anchor="ctr"/>
          <a:lstStyle/>
          <a:p>
            <a:pPr algn="just" eaLnBrk="1" hangingPunct="1">
              <a:buFont typeface="Arial" pitchFamily="34" charset="0"/>
              <a:buChar char="•"/>
            </a:pPr>
            <a:r>
              <a:rPr lang="en" sz="1400" b="1" dirty="0">
                <a:latin typeface="+mn-lt"/>
              </a:rPr>
              <a:t>Decrease in accidents </a:t>
            </a:r>
            <a:r>
              <a:rPr lang="en" sz="1400" dirty="0">
                <a:latin typeface="+mn-lt"/>
              </a:rPr>
              <a:t>(10 to 40% depending on implementation).</a:t>
            </a:r>
          </a:p>
          <a:p>
            <a:pPr algn="just" eaLnBrk="1" hangingPunct="1">
              <a:buFont typeface="Arial" pitchFamily="34" charset="0"/>
              <a:buChar char="•"/>
            </a:pPr>
            <a:endParaRPr lang="es-ES" sz="1400" b="1" dirty="0">
              <a:latin typeface="+mn-lt"/>
            </a:endParaRPr>
          </a:p>
          <a:p>
            <a:pPr algn="just" eaLnBrk="1" hangingPunct="1">
              <a:buFont typeface="Arial" pitchFamily="34" charset="0"/>
              <a:buChar char="•"/>
            </a:pPr>
            <a:r>
              <a:rPr lang="en" sz="1400" b="1" dirty="0">
                <a:latin typeface="+mn-lt"/>
              </a:rPr>
              <a:t> </a:t>
            </a:r>
            <a:r>
              <a:rPr lang="en" sz="1400" dirty="0">
                <a:latin typeface="+mn-lt"/>
              </a:rPr>
              <a:t>Confirm the results with </a:t>
            </a:r>
            <a:r>
              <a:rPr lang="en" sz="1400" b="1" dirty="0">
                <a:latin typeface="+mn-lt"/>
              </a:rPr>
              <a:t>longer series </a:t>
            </a:r>
            <a:r>
              <a:rPr lang="en" sz="1400" dirty="0">
                <a:latin typeface="+mn-lt"/>
              </a:rPr>
              <a:t>of data.</a:t>
            </a:r>
            <a:endParaRPr lang="es-ES" sz="1400" b="1" dirty="0">
              <a:latin typeface="+mn-lt"/>
            </a:endParaRPr>
          </a:p>
        </p:txBody>
      </p:sp>
      <p:sp>
        <p:nvSpPr>
          <p:cNvPr id="12" name="21 Rectángulo">
            <a:extLst>
              <a:ext uri="{FF2B5EF4-FFF2-40B4-BE49-F238E27FC236}">
                <a16:creationId xmlns:a16="http://schemas.microsoft.com/office/drawing/2014/main" id="{3C6C791C-04E3-4C76-A0EA-6C2AB7C0C522}"/>
              </a:ext>
            </a:extLst>
          </p:cNvPr>
          <p:cNvSpPr/>
          <p:nvPr/>
        </p:nvSpPr>
        <p:spPr bwMode="auto">
          <a:xfrm>
            <a:off x="3605542" y="3572295"/>
            <a:ext cx="5029200" cy="1276350"/>
          </a:xfrm>
          <a:prstGeom prst="rect">
            <a:avLst/>
          </a:prstGeom>
          <a:solidFill>
            <a:srgbClr val="FFFFFF">
              <a:lumMod val="85000"/>
            </a:srgbClr>
          </a:solidFill>
          <a:ln w="9525" algn="ctr">
            <a:noFill/>
            <a:round/>
            <a:headEnd/>
            <a:tailEnd/>
          </a:ln>
        </p:spPr>
        <p:txBody>
          <a:bodyPr lIns="72000" tIns="36000" rIns="72000" bIns="36000" rtlCol="0" anchor="ctr"/>
          <a:lstStyle/>
          <a:p>
            <a:pPr marL="0" algn="just" eaLnBrk="1" hangingPunct="1">
              <a:buFont typeface="Arial" pitchFamily="34" charset="0"/>
              <a:buChar char="•"/>
            </a:pPr>
            <a:r>
              <a:rPr lang="en" sz="1400" dirty="0">
                <a:latin typeface="+mn-lt"/>
              </a:rPr>
              <a:t>In most cases, improvements in </a:t>
            </a:r>
            <a:r>
              <a:rPr lang="en" sz="1400" b="1" dirty="0">
                <a:latin typeface="+mn-lt"/>
              </a:rPr>
              <a:t>congestion reduction are not </a:t>
            </a:r>
            <a:r>
              <a:rPr lang="en" sz="1400" dirty="0">
                <a:latin typeface="+mn-lt"/>
              </a:rPr>
              <a:t>appreciated .</a:t>
            </a:r>
          </a:p>
          <a:p>
            <a:pPr marL="0" algn="just" eaLnBrk="1" hangingPunct="1">
              <a:buFont typeface="Arial" pitchFamily="34" charset="0"/>
              <a:buChar char="•"/>
            </a:pPr>
            <a:endParaRPr lang="es-ES_tradnl" sz="1400" b="1" dirty="0">
              <a:latin typeface="+mn-lt"/>
            </a:endParaRPr>
          </a:p>
          <a:p>
            <a:pPr marL="0" algn="just" eaLnBrk="1" hangingPunct="1">
              <a:buFont typeface="Arial" pitchFamily="34" charset="0"/>
              <a:buChar char="•"/>
            </a:pPr>
            <a:r>
              <a:rPr lang="en" sz="1400" b="1" dirty="0">
                <a:latin typeface="+mn-lt"/>
              </a:rPr>
              <a:t> </a:t>
            </a:r>
            <a:r>
              <a:rPr lang="en" sz="1400" dirty="0">
                <a:latin typeface="+mn-lt"/>
              </a:rPr>
              <a:t>Only in France and the Nordic countries there are </a:t>
            </a:r>
            <a:r>
              <a:rPr lang="en" sz="1400" b="1" dirty="0">
                <a:latin typeface="+mn-lt"/>
              </a:rPr>
              <a:t>minimal improvements </a:t>
            </a:r>
            <a:r>
              <a:rPr lang="en" sz="1400" dirty="0">
                <a:latin typeface="+mn-lt"/>
              </a:rPr>
              <a:t>.</a:t>
            </a:r>
            <a:endParaRPr lang="es-ES_tradnl" sz="1400" b="1" dirty="0">
              <a:latin typeface="+mn-lt"/>
            </a:endParaRPr>
          </a:p>
        </p:txBody>
      </p:sp>
      <p:sp>
        <p:nvSpPr>
          <p:cNvPr id="13" name="9 Rectángulo">
            <a:extLst>
              <a:ext uri="{FF2B5EF4-FFF2-40B4-BE49-F238E27FC236}">
                <a16:creationId xmlns:a16="http://schemas.microsoft.com/office/drawing/2014/main" id="{BCED6B75-0656-4BA8-A739-B71DEE9C2518}"/>
              </a:ext>
            </a:extLst>
          </p:cNvPr>
          <p:cNvSpPr/>
          <p:nvPr/>
        </p:nvSpPr>
        <p:spPr bwMode="auto">
          <a:xfrm>
            <a:off x="3605542" y="5050694"/>
            <a:ext cx="4914900" cy="1285875"/>
          </a:xfrm>
          <a:prstGeom prst="rect">
            <a:avLst/>
          </a:prstGeom>
          <a:solidFill>
            <a:srgbClr val="FFFFFF">
              <a:lumMod val="85000"/>
            </a:srgbClr>
          </a:solidFill>
          <a:ln w="9525" algn="ctr">
            <a:noFill/>
            <a:round/>
            <a:headEnd/>
            <a:tailEnd/>
          </a:ln>
        </p:spPr>
        <p:txBody>
          <a:bodyPr lIns="72000" tIns="36000" rIns="72000" bIns="36000" rtlCol="0" anchor="ctr"/>
          <a:lstStyle/>
          <a:p>
            <a:pPr marL="0" eaLnBrk="1" hangingPunct="1">
              <a:buFont typeface="Arial" pitchFamily="34" charset="0"/>
              <a:buChar char="•"/>
            </a:pPr>
            <a:r>
              <a:rPr lang="en" sz="1400" dirty="0">
                <a:latin typeface="+mn-lt"/>
              </a:rPr>
              <a:t>The </a:t>
            </a:r>
            <a:r>
              <a:rPr lang="en" sz="1400" b="1" dirty="0">
                <a:latin typeface="+mn-lt"/>
              </a:rPr>
              <a:t>reduction, </a:t>
            </a:r>
            <a:r>
              <a:rPr lang="en" sz="1400" dirty="0">
                <a:latin typeface="+mn-lt"/>
              </a:rPr>
              <a:t>in free regime </a:t>
            </a:r>
            <a:r>
              <a:rPr lang="en" sz="1400" b="1" dirty="0">
                <a:latin typeface="+mn-lt"/>
              </a:rPr>
              <a:t>, </a:t>
            </a:r>
            <a:r>
              <a:rPr lang="en" sz="1400" dirty="0">
                <a:latin typeface="+mn-lt"/>
              </a:rPr>
              <a:t>is corroborated in the cases analyzed.</a:t>
            </a:r>
            <a:endParaRPr lang="es-ES_tradnl" sz="1400" b="1" dirty="0">
              <a:latin typeface="+mn-lt"/>
            </a:endParaRPr>
          </a:p>
          <a:p>
            <a:pPr marL="0" algn="just" eaLnBrk="1" hangingPunct="1">
              <a:buFont typeface="Arial" pitchFamily="34" charset="0"/>
              <a:buChar char="•"/>
            </a:pPr>
            <a:endParaRPr lang="es-ES_tradnl" sz="1400" b="1" dirty="0">
              <a:latin typeface="+mn-lt"/>
            </a:endParaRPr>
          </a:p>
          <a:p>
            <a:pPr marL="0" algn="just" eaLnBrk="1" hangingPunct="1">
              <a:buFont typeface="Arial" pitchFamily="34" charset="0"/>
              <a:buChar char="•"/>
            </a:pPr>
            <a:r>
              <a:rPr lang="en" sz="1400" b="1" dirty="0">
                <a:latin typeface="+mn-lt"/>
              </a:rPr>
              <a:t> </a:t>
            </a:r>
            <a:r>
              <a:rPr lang="en" sz="1400" dirty="0">
                <a:latin typeface="+mn-lt"/>
              </a:rPr>
              <a:t>Higher </a:t>
            </a:r>
            <a:r>
              <a:rPr lang="en" sz="1400" b="1" dirty="0">
                <a:latin typeface="+mn-lt"/>
              </a:rPr>
              <a:t>emissions </a:t>
            </a:r>
            <a:r>
              <a:rPr lang="en" sz="1400" dirty="0">
                <a:latin typeface="+mn-lt"/>
              </a:rPr>
              <a:t>occur in </a:t>
            </a:r>
            <a:r>
              <a:rPr lang="en" sz="1400" b="1" dirty="0">
                <a:latin typeface="+mn-lt"/>
              </a:rPr>
              <a:t>congested </a:t>
            </a:r>
            <a:r>
              <a:rPr lang="en" sz="1400" b="1" dirty="0">
                <a:latin typeface="+mn-lt"/>
                <a:sym typeface="Wingdings"/>
              </a:rPr>
              <a:t>states </a:t>
            </a:r>
            <a:endParaRPr lang="es-ES_tradnl" sz="1400" b="1" dirty="0">
              <a:latin typeface="+mn-lt"/>
            </a:endParaRPr>
          </a:p>
        </p:txBody>
      </p:sp>
    </p:spTree>
    <p:extLst>
      <p:ext uri="{BB962C8B-B14F-4D97-AF65-F5344CB8AC3E}">
        <p14:creationId xmlns:p14="http://schemas.microsoft.com/office/powerpoint/2010/main" val="5788281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User acceptance level </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15</a:t>
            </a:fld>
            <a:endParaRPr lang="ca-ES" noProof="0" dirty="0"/>
          </a:p>
        </p:txBody>
      </p:sp>
      <p:graphicFrame>
        <p:nvGraphicFramePr>
          <p:cNvPr id="10" name="47 Tabla">
            <a:extLst>
              <a:ext uri="{FF2B5EF4-FFF2-40B4-BE49-F238E27FC236}">
                <a16:creationId xmlns:a16="http://schemas.microsoft.com/office/drawing/2014/main" id="{7CFA5A32-33D3-4046-ADB7-8429F87B924E}"/>
              </a:ext>
            </a:extLst>
          </p:cNvPr>
          <p:cNvGraphicFramePr>
            <a:graphicFrameLocks noGrp="1"/>
          </p:cNvGraphicFramePr>
          <p:nvPr>
            <p:extLst>
              <p:ext uri="{D42A27DB-BD31-4B8C-83A1-F6EECF244321}">
                <p14:modId xmlns:p14="http://schemas.microsoft.com/office/powerpoint/2010/main" val="515880200"/>
              </p:ext>
            </p:extLst>
          </p:nvPr>
        </p:nvGraphicFramePr>
        <p:xfrm>
          <a:off x="168046" y="2415131"/>
          <a:ext cx="8807907" cy="2703993"/>
        </p:xfrm>
        <a:graphic>
          <a:graphicData uri="http://schemas.openxmlformats.org/drawingml/2006/table">
            <a:tbl>
              <a:tblPr firstRow="1" bandRow="1"/>
              <a:tblGrid>
                <a:gridCol w="1205107">
                  <a:extLst>
                    <a:ext uri="{9D8B030D-6E8A-4147-A177-3AD203B41FA5}">
                      <a16:colId xmlns:a16="http://schemas.microsoft.com/office/drawing/2014/main" val="20000"/>
                    </a:ext>
                  </a:extLst>
                </a:gridCol>
                <a:gridCol w="948135">
                  <a:extLst>
                    <a:ext uri="{9D8B030D-6E8A-4147-A177-3AD203B41FA5}">
                      <a16:colId xmlns:a16="http://schemas.microsoft.com/office/drawing/2014/main" val="20001"/>
                    </a:ext>
                  </a:extLst>
                </a:gridCol>
                <a:gridCol w="948135">
                  <a:extLst>
                    <a:ext uri="{9D8B030D-6E8A-4147-A177-3AD203B41FA5}">
                      <a16:colId xmlns:a16="http://schemas.microsoft.com/office/drawing/2014/main" val="20002"/>
                    </a:ext>
                  </a:extLst>
                </a:gridCol>
                <a:gridCol w="892241">
                  <a:extLst>
                    <a:ext uri="{9D8B030D-6E8A-4147-A177-3AD203B41FA5}">
                      <a16:colId xmlns:a16="http://schemas.microsoft.com/office/drawing/2014/main" val="20003"/>
                    </a:ext>
                  </a:extLst>
                </a:gridCol>
                <a:gridCol w="981534">
                  <a:extLst>
                    <a:ext uri="{9D8B030D-6E8A-4147-A177-3AD203B41FA5}">
                      <a16:colId xmlns:a16="http://schemas.microsoft.com/office/drawing/2014/main" val="20004"/>
                    </a:ext>
                  </a:extLst>
                </a:gridCol>
                <a:gridCol w="1156711">
                  <a:extLst>
                    <a:ext uri="{9D8B030D-6E8A-4147-A177-3AD203B41FA5}">
                      <a16:colId xmlns:a16="http://schemas.microsoft.com/office/drawing/2014/main" val="20005"/>
                    </a:ext>
                  </a:extLst>
                </a:gridCol>
                <a:gridCol w="983579">
                  <a:extLst>
                    <a:ext uri="{9D8B030D-6E8A-4147-A177-3AD203B41FA5}">
                      <a16:colId xmlns:a16="http://schemas.microsoft.com/office/drawing/2014/main" val="20006"/>
                    </a:ext>
                  </a:extLst>
                </a:gridCol>
                <a:gridCol w="824080">
                  <a:extLst>
                    <a:ext uri="{9D8B030D-6E8A-4147-A177-3AD203B41FA5}">
                      <a16:colId xmlns:a16="http://schemas.microsoft.com/office/drawing/2014/main" val="20007"/>
                    </a:ext>
                  </a:extLst>
                </a:gridCol>
                <a:gridCol w="868385">
                  <a:extLst>
                    <a:ext uri="{9D8B030D-6E8A-4147-A177-3AD203B41FA5}">
                      <a16:colId xmlns:a16="http://schemas.microsoft.com/office/drawing/2014/main" val="20008"/>
                    </a:ext>
                  </a:extLst>
                </a:gridCol>
              </a:tblGrid>
              <a:tr h="747050">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endParaRPr lang="es-ES" sz="120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GERMANY (1965)</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HOLLAND</a:t>
                      </a:r>
                    </a:p>
                    <a:p>
                      <a:pPr algn="ctr"/>
                      <a:r>
                        <a:rPr lang="en" sz="1200" dirty="0">
                          <a:solidFill>
                            <a:schemeClr val="tx1"/>
                          </a:solidFill>
                        </a:rPr>
                        <a:t>(1992)</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USA</a:t>
                      </a:r>
                    </a:p>
                    <a:p>
                      <a:pPr algn="ctr"/>
                      <a:r>
                        <a:rPr lang="en" sz="1200" dirty="0">
                          <a:solidFill>
                            <a:schemeClr val="tx1"/>
                          </a:solidFill>
                        </a:rPr>
                        <a:t>(1962)</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AUSTRALIA</a:t>
                      </a:r>
                    </a:p>
                    <a:p>
                      <a:pPr algn="ctr"/>
                      <a:r>
                        <a:rPr lang="en" sz="1200" dirty="0">
                          <a:solidFill>
                            <a:schemeClr val="tx1"/>
                          </a:solidFill>
                        </a:rPr>
                        <a:t>(1993)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FINLAND</a:t>
                      </a:r>
                    </a:p>
                    <a:p>
                      <a:pPr algn="ctr"/>
                      <a:r>
                        <a:rPr lang="en" sz="1200" dirty="0">
                          <a:solidFill>
                            <a:schemeClr val="tx1"/>
                          </a:solidFill>
                        </a:rPr>
                        <a:t>(1994)</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UNITED KINGDOM</a:t>
                      </a:r>
                    </a:p>
                    <a:p>
                      <a:pPr algn="ctr"/>
                      <a:r>
                        <a:rPr lang="en" sz="1200" dirty="0">
                          <a:solidFill>
                            <a:schemeClr val="tx1"/>
                          </a:solidFill>
                        </a:rPr>
                        <a:t>(nineteen ninety five)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SWEDEN</a:t>
                      </a:r>
                    </a:p>
                    <a:p>
                      <a:pPr algn="ctr"/>
                      <a:r>
                        <a:rPr lang="en" sz="1200" dirty="0">
                          <a:solidFill>
                            <a:schemeClr val="tx1"/>
                          </a:solidFill>
                        </a:rPr>
                        <a:t>(2003)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lgn="ctr"/>
                      <a:r>
                        <a:rPr lang="en" sz="1200" dirty="0">
                          <a:solidFill>
                            <a:schemeClr val="tx1"/>
                          </a:solidFill>
                        </a:rPr>
                        <a:t>FRANCE</a:t>
                      </a:r>
                    </a:p>
                    <a:p>
                      <a:pPr algn="ctr"/>
                      <a:r>
                        <a:rPr lang="en" sz="1200" dirty="0">
                          <a:solidFill>
                            <a:schemeClr val="tx1"/>
                          </a:solidFill>
                        </a:rPr>
                        <a:t>(2004)</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0"/>
                  </a:ext>
                </a:extLst>
              </a:tr>
              <a:tr h="786822">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200" b="1" dirty="0">
                          <a:solidFill>
                            <a:schemeClr val="tx1"/>
                          </a:solidFill>
                        </a:rPr>
                        <a:t>ACCEPTANCE/SATISFACTION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1" dirty="0">
                          <a:solidFill>
                            <a:schemeClr val="tx1"/>
                          </a:solidFill>
                        </a:rPr>
                        <a:t>96% </a:t>
                      </a:r>
                      <a:r>
                        <a:rPr lang="en" sz="1000" b="0" dirty="0">
                          <a:solidFill>
                            <a:schemeClr val="tx1"/>
                          </a:solidFill>
                        </a:rPr>
                        <a:t>are </a:t>
                      </a:r>
                      <a:r>
                        <a:rPr lang="en" sz="1000" b="1" dirty="0">
                          <a:solidFill>
                            <a:schemeClr val="tx1"/>
                          </a:solidFill>
                        </a:rPr>
                        <a:t>satisfied</a:t>
                      </a: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1" dirty="0">
                          <a:solidFill>
                            <a:schemeClr val="tx1"/>
                          </a:solidFill>
                        </a:rPr>
                        <a:t>60% </a:t>
                      </a:r>
                      <a:r>
                        <a:rPr lang="en" sz="1000" b="0" dirty="0">
                          <a:solidFill>
                            <a:schemeClr val="tx1"/>
                          </a:solidFill>
                        </a:rPr>
                        <a:t>are </a:t>
                      </a:r>
                      <a:r>
                        <a:rPr lang="en" sz="1000" b="1" baseline="0" dirty="0">
                          <a:solidFill>
                            <a:schemeClr val="tx1"/>
                          </a:solidFill>
                        </a:rPr>
                        <a:t>satisfied</a:t>
                      </a:r>
                      <a:endParaRPr lang="es-ES" sz="1000" b="1"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1" dirty="0">
                          <a:solidFill>
                            <a:schemeClr val="tx1"/>
                          </a:solidFill>
                        </a:rPr>
                        <a:t>High </a:t>
                      </a:r>
                      <a:r>
                        <a:rPr lang="en" sz="1000" b="0" dirty="0">
                          <a:solidFill>
                            <a:schemeClr val="tx1"/>
                          </a:solidFill>
                        </a:rPr>
                        <a:t>degree of satisfaction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extLst>
                  <a:ext uri="{0D108BD9-81ED-4DB2-BD59-A6C34878D82A}">
                    <a16:rowId xmlns:a16="http://schemas.microsoft.com/office/drawing/2014/main" val="10001"/>
                  </a:ext>
                </a:extLst>
              </a:tr>
              <a:tr h="911331">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200" b="1" baseline="0" dirty="0">
                          <a:solidFill>
                            <a:schemeClr val="tx1"/>
                          </a:solidFill>
                        </a:rPr>
                        <a:t>USER </a:t>
                      </a:r>
                      <a:endParaRPr lang="es-ES" sz="1200" b="1"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buFont typeface="Arial" pitchFamily="34" charset="0"/>
                        <a:buNone/>
                      </a:pPr>
                      <a:r>
                        <a:rPr lang="en" sz="1000" dirty="0"/>
                        <a:t>better install</a:t>
                      </a:r>
                      <a:r>
                        <a:rPr lang="en" sz="1000" baseline="0" dirty="0"/>
                        <a:t> </a:t>
                      </a:r>
                      <a:r>
                        <a:rPr lang="en" sz="1000" b="1" baseline="0" dirty="0"/>
                        <a:t>variable signaling </a:t>
                      </a:r>
                      <a:r>
                        <a:rPr lang="en" sz="1000" baseline="0" dirty="0"/>
                        <a:t>that fixes</a:t>
                      </a:r>
                      <a:endParaRPr lang="es-ES" sz="1000"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0" dirty="0">
                          <a:solidFill>
                            <a:schemeClr val="tx1"/>
                          </a:solidFill>
                        </a:rPr>
                        <a:t>Especially </a:t>
                      </a:r>
                      <a:r>
                        <a:rPr lang="en" sz="1000" b="0" baseline="0" dirty="0">
                          <a:solidFill>
                            <a:schemeClr val="tx1"/>
                          </a:solidFill>
                        </a:rPr>
                        <a:t>in adverse conditions</a:t>
                      </a: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0" dirty="0">
                          <a:solidFill>
                            <a:schemeClr val="tx1"/>
                          </a:solidFill>
                        </a:rPr>
                        <a:t>only if </a:t>
                      </a:r>
                      <a:r>
                        <a:rPr lang="en" sz="1000" b="1" dirty="0">
                          <a:solidFill>
                            <a:schemeClr val="tx1"/>
                          </a:solidFill>
                        </a:rPr>
                        <a:t>required</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0" dirty="0">
                          <a:solidFill>
                            <a:schemeClr val="tx1"/>
                          </a:solidFill>
                        </a:rPr>
                        <a:t>It depends if there </a:t>
                      </a:r>
                      <a:r>
                        <a:rPr lang="en" sz="1000" b="1" dirty="0">
                          <a:solidFill>
                            <a:schemeClr val="tx1"/>
                          </a:solidFill>
                        </a:rPr>
                        <a:t>is </a:t>
                      </a:r>
                      <a:r>
                        <a:rPr lang="en" sz="1000" b="0" dirty="0">
                          <a:solidFill>
                            <a:schemeClr val="tx1"/>
                          </a:solidFill>
                        </a:rPr>
                        <a:t>compliance </a:t>
                      </a:r>
                      <a:r>
                        <a:rPr lang="en" sz="1000" b="1" dirty="0">
                          <a:solidFill>
                            <a:schemeClr val="tx1"/>
                          </a:solidFill>
                        </a:rPr>
                        <a:t>control</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0" dirty="0">
                          <a:solidFill>
                            <a:schemeClr val="tx1"/>
                          </a:solidFill>
                        </a:rPr>
                        <a:t>Behavior is </a:t>
                      </a:r>
                      <a:r>
                        <a:rPr lang="en" sz="1000" b="1" dirty="0">
                          <a:solidFill>
                            <a:schemeClr val="tx1"/>
                          </a:solidFill>
                        </a:rPr>
                        <a:t>changed when there are </a:t>
                      </a:r>
                      <a:r>
                        <a:rPr lang="en" sz="1000" b="0" dirty="0">
                          <a:solidFill>
                            <a:schemeClr val="tx1"/>
                          </a:solidFill>
                        </a:rPr>
                        <a:t>signs of </a:t>
                      </a:r>
                      <a:r>
                        <a:rPr lang="en" sz="1000" b="1" dirty="0">
                          <a:solidFill>
                            <a:schemeClr val="tx1"/>
                          </a:solidFill>
                        </a:rPr>
                        <a:t>danger</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000" b="0" dirty="0">
                          <a:solidFill>
                            <a:schemeClr val="tx1"/>
                          </a:solidFill>
                        </a:rPr>
                        <a:t>only if </a:t>
                      </a:r>
                      <a:r>
                        <a:rPr lang="en" sz="1000" b="1" dirty="0">
                          <a:solidFill>
                            <a:schemeClr val="tx1"/>
                          </a:solidFill>
                        </a:rPr>
                        <a:t>required</a:t>
                      </a:r>
                    </a:p>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endParaRPr lang="es-ES" sz="1000" b="0" dirty="0">
                        <a:solidFill>
                          <a:schemeClr val="tx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lgn="ctr"/>
                      <a:r>
                        <a:rPr lang="en" sz="1000" b="1" dirty="0">
                          <a:solidFill>
                            <a:schemeClr val="tx1"/>
                          </a:solidFill>
                        </a:rPr>
                        <a:t>75% </a:t>
                      </a:r>
                      <a:r>
                        <a:rPr lang="en" sz="1000" b="0" dirty="0">
                          <a:solidFill>
                            <a:schemeClr val="tx1"/>
                          </a:solidFill>
                        </a:rPr>
                        <a:t>respect variable limits</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CC99"/>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54404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Conceptual Analysis</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16</a:t>
            </a:fld>
            <a:endParaRPr lang="ca-ES" noProof="0" dirty="0"/>
          </a:p>
        </p:txBody>
      </p:sp>
      <p:sp>
        <p:nvSpPr>
          <p:cNvPr id="5" name="7 CuadroTexto">
            <a:extLst>
              <a:ext uri="{FF2B5EF4-FFF2-40B4-BE49-F238E27FC236}">
                <a16:creationId xmlns:a16="http://schemas.microsoft.com/office/drawing/2014/main" id="{C71126A6-6ACA-4E46-92CA-09186B768D86}"/>
              </a:ext>
            </a:extLst>
          </p:cNvPr>
          <p:cNvSpPr txBox="1"/>
          <p:nvPr/>
        </p:nvSpPr>
        <p:spPr>
          <a:xfrm>
            <a:off x="471157" y="5474057"/>
            <a:ext cx="7420986" cy="666849"/>
          </a:xfrm>
          <a:prstGeom prst="rect">
            <a:avLst/>
          </a:prstGeom>
          <a:noFill/>
        </p:spPr>
        <p:txBody>
          <a:bodyPr wrap="square" rtlCol="0">
            <a:spAutoFit/>
          </a:bodyPr>
          <a:lstStyle/>
          <a:p>
            <a:pPr marL="185738" indent="-185738" eaLnBrk="0" fontAlgn="base" hangingPunct="0">
              <a:spcAft>
                <a:spcPct val="0"/>
              </a:spcAft>
            </a:pPr>
            <a:r>
              <a:rPr lang="en" sz="1400" kern="0" dirty="0">
                <a:solidFill>
                  <a:srgbClr val="000000"/>
                </a:solidFill>
                <a:latin typeface="Century Gothic"/>
              </a:rPr>
              <a:t>K </a:t>
            </a:r>
            <a:r>
              <a:rPr lang="en" sz="1400" kern="0" baseline="-25000" dirty="0">
                <a:solidFill>
                  <a:srgbClr val="000000"/>
                </a:solidFill>
                <a:latin typeface="Century Gothic"/>
              </a:rPr>
              <a:t>0 </a:t>
            </a:r>
            <a:r>
              <a:rPr lang="en" sz="1400" kern="0" dirty="0">
                <a:solidFill>
                  <a:srgbClr val="000000"/>
                </a:solidFill>
                <a:latin typeface="Century Gothic"/>
              </a:rPr>
              <a:t>= Critical density (maximum capacity of the road) </a:t>
            </a:r>
            <a:r>
              <a:rPr lang="en" sz="1400" kern="0" dirty="0">
                <a:solidFill>
                  <a:srgbClr val="000000"/>
                </a:solidFill>
                <a:latin typeface="Times New Roman" pitchFamily="18" charset="0"/>
                <a:sym typeface="Wingdings"/>
              </a:rPr>
              <a:t> </a:t>
            </a:r>
            <a:r>
              <a:rPr lang="en" sz="1400" kern="0" dirty="0">
                <a:solidFill>
                  <a:srgbClr val="000000"/>
                </a:solidFill>
                <a:latin typeface="Century Gothic"/>
                <a:sym typeface="Wingdings"/>
              </a:rPr>
              <a:t>It can vary considerably from one day to the next for no apparent reason ( </a:t>
            </a:r>
            <a:r>
              <a:rPr lang="en" sz="1400" b="1" kern="0" dirty="0">
                <a:solidFill>
                  <a:srgbClr val="000000"/>
                </a:solidFill>
                <a:latin typeface="Century Gothic"/>
                <a:sym typeface="Wingdings"/>
              </a:rPr>
              <a:t>stochastic phenomena </a:t>
            </a:r>
            <a:r>
              <a:rPr lang="en" sz="1400" kern="0" dirty="0">
                <a:solidFill>
                  <a:srgbClr val="000000"/>
                </a:solidFill>
                <a:latin typeface="Century Gothic"/>
                <a:sym typeface="Wingdings"/>
              </a:rPr>
              <a:t>)</a:t>
            </a:r>
          </a:p>
          <a:p>
            <a:pPr marL="185738" indent="-185738" eaLnBrk="0" fontAlgn="base" hangingPunct="0">
              <a:spcAft>
                <a:spcPct val="0"/>
              </a:spcAft>
            </a:pPr>
            <a:endParaRPr lang="es-ES" sz="1400" kern="0" baseline="-25000" dirty="0">
              <a:solidFill>
                <a:srgbClr val="000000"/>
              </a:solidFill>
              <a:latin typeface="Century Gothic"/>
            </a:endParaRPr>
          </a:p>
        </p:txBody>
      </p:sp>
      <p:sp>
        <p:nvSpPr>
          <p:cNvPr id="6" name="8 CuadroTexto">
            <a:extLst>
              <a:ext uri="{FF2B5EF4-FFF2-40B4-BE49-F238E27FC236}">
                <a16:creationId xmlns:a16="http://schemas.microsoft.com/office/drawing/2014/main" id="{F7BABF95-47D3-4E25-9FC9-ED1EC7CBD43E}"/>
              </a:ext>
            </a:extLst>
          </p:cNvPr>
          <p:cNvSpPr txBox="1"/>
          <p:nvPr/>
        </p:nvSpPr>
        <p:spPr>
          <a:xfrm>
            <a:off x="5014584" y="2149832"/>
            <a:ext cx="3813730" cy="3093154"/>
          </a:xfrm>
          <a:prstGeom prst="rect">
            <a:avLst/>
          </a:prstGeom>
          <a:noFill/>
        </p:spPr>
        <p:txBody>
          <a:bodyPr wrap="square" rtlCol="0">
            <a:spAutoFit/>
          </a:bodyPr>
          <a:lstStyle/>
          <a:p>
            <a:pPr marL="185738" indent="-185738" algn="just" eaLnBrk="0" fontAlgn="base" hangingPunct="0">
              <a:spcAft>
                <a:spcPct val="0"/>
              </a:spcAft>
              <a:buFontTx/>
              <a:buBlip>
                <a:blip r:embed="rId2"/>
              </a:buBlip>
            </a:pPr>
            <a:r>
              <a:rPr lang="en" sz="1500" kern="0" dirty="0">
                <a:solidFill>
                  <a:srgbClr val="000000"/>
                </a:solidFill>
                <a:latin typeface="Century Gothic"/>
              </a:rPr>
              <a:t>The </a:t>
            </a:r>
            <a:r>
              <a:rPr lang="en" sz="1500" b="1" kern="0" dirty="0">
                <a:solidFill>
                  <a:srgbClr val="000000"/>
                </a:solidFill>
                <a:latin typeface="Century Gothic"/>
              </a:rPr>
              <a:t>diagram </a:t>
            </a:r>
            <a:r>
              <a:rPr lang="en" sz="1500" kern="0" dirty="0">
                <a:solidFill>
                  <a:srgbClr val="000000"/>
                </a:solidFill>
                <a:latin typeface="Century Gothic"/>
              </a:rPr>
              <a:t>is </a:t>
            </a:r>
            <a:r>
              <a:rPr lang="en" sz="1500" b="1" kern="0" dirty="0">
                <a:solidFill>
                  <a:srgbClr val="000000"/>
                </a:solidFill>
                <a:latin typeface="Century Gothic"/>
              </a:rPr>
              <a:t>unique </a:t>
            </a:r>
            <a:r>
              <a:rPr lang="en" sz="1500" kern="0" dirty="0">
                <a:solidFill>
                  <a:srgbClr val="000000"/>
                </a:solidFill>
                <a:latin typeface="Century Gothic"/>
              </a:rPr>
              <a:t>to each infrastructure, the distribution of drivers and their driving style</a:t>
            </a:r>
          </a:p>
          <a:p>
            <a:pPr marL="185738" indent="-185738" algn="just" eaLnBrk="0" fontAlgn="base" hangingPunct="0">
              <a:spcAft>
                <a:spcPct val="0"/>
              </a:spcAft>
            </a:pPr>
            <a:endParaRPr lang="es-ES" sz="1500" kern="0" dirty="0">
              <a:solidFill>
                <a:srgbClr val="000000"/>
              </a:solidFill>
              <a:latin typeface="Century Gothic"/>
            </a:endParaRPr>
          </a:p>
          <a:p>
            <a:pPr marL="185738" indent="-185738" algn="just" eaLnBrk="0" fontAlgn="base" hangingPunct="0">
              <a:spcAft>
                <a:spcPct val="0"/>
              </a:spcAft>
              <a:buFontTx/>
              <a:buBlip>
                <a:blip r:embed="rId2"/>
              </a:buBlip>
            </a:pPr>
            <a:endParaRPr lang="es-ES" sz="1500" kern="0" dirty="0">
              <a:solidFill>
                <a:srgbClr val="000000"/>
              </a:solidFill>
              <a:latin typeface="Century Gothic"/>
            </a:endParaRPr>
          </a:p>
          <a:p>
            <a:pPr marL="185738" indent="-185738" algn="just" eaLnBrk="0" fontAlgn="base" hangingPunct="0">
              <a:spcAft>
                <a:spcPct val="0"/>
              </a:spcAft>
              <a:buFontTx/>
              <a:buBlip>
                <a:blip r:embed="rId2"/>
              </a:buBlip>
            </a:pPr>
            <a:r>
              <a:rPr lang="en" sz="1500" kern="0" dirty="0">
                <a:solidFill>
                  <a:srgbClr val="000000"/>
                </a:solidFill>
                <a:latin typeface="Century Gothic"/>
              </a:rPr>
              <a:t>When the </a:t>
            </a:r>
            <a:r>
              <a:rPr lang="en" sz="1500" b="1" kern="0" dirty="0">
                <a:solidFill>
                  <a:srgbClr val="000000"/>
                </a:solidFill>
                <a:latin typeface="Century Gothic"/>
              </a:rPr>
              <a:t>density (K) is low </a:t>
            </a:r>
            <a:r>
              <a:rPr lang="en" sz="1500" kern="0" dirty="0">
                <a:solidFill>
                  <a:srgbClr val="000000"/>
                </a:solidFill>
                <a:latin typeface="Century Gothic"/>
                <a:sym typeface="Wingdings"/>
              </a:rPr>
              <a:t> Vehicles circulate at the maximum speed allowed</a:t>
            </a:r>
          </a:p>
          <a:p>
            <a:pPr marL="185738" indent="-185738" algn="just" eaLnBrk="0" fontAlgn="base" hangingPunct="0">
              <a:spcAft>
                <a:spcPct val="0"/>
              </a:spcAft>
              <a:buFontTx/>
              <a:buBlip>
                <a:blip r:embed="rId2"/>
              </a:buBlip>
            </a:pPr>
            <a:endParaRPr lang="es-ES" sz="1500" kern="0" dirty="0">
              <a:solidFill>
                <a:srgbClr val="000000"/>
              </a:solidFill>
              <a:latin typeface="Century Gothic"/>
              <a:sym typeface="Wingdings"/>
            </a:endParaRPr>
          </a:p>
          <a:p>
            <a:pPr marL="185738" indent="-185738" algn="just" eaLnBrk="0" fontAlgn="base" hangingPunct="0">
              <a:spcAft>
                <a:spcPct val="0"/>
              </a:spcAft>
              <a:buFontTx/>
              <a:buBlip>
                <a:blip r:embed="rId2"/>
              </a:buBlip>
            </a:pPr>
            <a:endParaRPr lang="es-ES" sz="1500" kern="0" dirty="0">
              <a:solidFill>
                <a:srgbClr val="000000"/>
              </a:solidFill>
              <a:latin typeface="Century Gothic"/>
              <a:sym typeface="Wingdings"/>
            </a:endParaRPr>
          </a:p>
          <a:p>
            <a:pPr marL="185738" indent="-185738" algn="just" eaLnBrk="0" fontAlgn="base" hangingPunct="0">
              <a:spcAft>
                <a:spcPct val="0"/>
              </a:spcAft>
              <a:buFontTx/>
              <a:buBlip>
                <a:blip r:embed="rId2"/>
              </a:buBlip>
            </a:pPr>
            <a:r>
              <a:rPr lang="en" sz="1500" kern="0" dirty="0">
                <a:solidFill>
                  <a:srgbClr val="000000"/>
                </a:solidFill>
                <a:latin typeface="Century Gothic"/>
                <a:sym typeface="Wingdings"/>
              </a:rPr>
              <a:t>When </a:t>
            </a:r>
            <a:r>
              <a:rPr lang="en" sz="1500" b="1" kern="0" dirty="0">
                <a:solidFill>
                  <a:srgbClr val="000000"/>
                </a:solidFill>
                <a:latin typeface="Century Gothic"/>
                <a:sym typeface="Wingdings"/>
              </a:rPr>
              <a:t>K &gt; </a:t>
            </a:r>
            <a:r>
              <a:rPr lang="en" sz="1500" b="1" kern="0" dirty="0">
                <a:solidFill>
                  <a:srgbClr val="000000"/>
                </a:solidFill>
                <a:latin typeface="Century Gothic"/>
              </a:rPr>
              <a:t>K </a:t>
            </a:r>
            <a:r>
              <a:rPr lang="en" sz="1500" b="1" kern="0" baseline="-25000" dirty="0">
                <a:solidFill>
                  <a:srgbClr val="000000"/>
                </a:solidFill>
                <a:latin typeface="Century Gothic"/>
              </a:rPr>
              <a:t>0</a:t>
            </a:r>
            <a:r>
              <a:rPr lang="en" sz="1500" b="1" kern="0" dirty="0">
                <a:solidFill>
                  <a:srgbClr val="000000"/>
                </a:solidFill>
                <a:latin typeface="Century Gothic"/>
              </a:rPr>
              <a:t> inefficient </a:t>
            </a:r>
            <a:r>
              <a:rPr lang="en" sz="1500" kern="0" dirty="0">
                <a:solidFill>
                  <a:srgbClr val="000000"/>
                </a:solidFill>
                <a:latin typeface="Century Gothic"/>
              </a:rPr>
              <a:t>operation </a:t>
            </a:r>
            <a:r>
              <a:rPr lang="en" sz="1500" b="1" kern="0" dirty="0">
                <a:solidFill>
                  <a:srgbClr val="000000"/>
                </a:solidFill>
                <a:latin typeface="Century Gothic"/>
              </a:rPr>
              <a:t>(congestion)</a:t>
            </a:r>
            <a:endParaRPr lang="es-ES" sz="1500" kern="0" dirty="0">
              <a:solidFill>
                <a:srgbClr val="000000"/>
              </a:solidFill>
              <a:latin typeface="Century Gothic"/>
              <a:sym typeface="Wingdings"/>
            </a:endParaRPr>
          </a:p>
          <a:p>
            <a:pPr marL="185738" indent="-185738" algn="just" eaLnBrk="0" fontAlgn="base" hangingPunct="0">
              <a:spcAft>
                <a:spcPct val="0"/>
              </a:spcAft>
              <a:buFontTx/>
              <a:buBlip>
                <a:blip r:embed="rId2"/>
              </a:buBlip>
            </a:pPr>
            <a:endParaRPr lang="es-ES" sz="1500" kern="0" dirty="0">
              <a:solidFill>
                <a:srgbClr val="000000"/>
              </a:solidFill>
              <a:latin typeface="Century Gothic"/>
              <a:sym typeface="Wingdings"/>
            </a:endParaRPr>
          </a:p>
        </p:txBody>
      </p:sp>
      <p:pic>
        <p:nvPicPr>
          <p:cNvPr id="7" name="Picture 2">
            <a:extLst>
              <a:ext uri="{FF2B5EF4-FFF2-40B4-BE49-F238E27FC236}">
                <a16:creationId xmlns:a16="http://schemas.microsoft.com/office/drawing/2014/main" id="{FFBC601D-2DA1-4D9F-8CDF-AD5B58F39CE3}"/>
              </a:ext>
            </a:extLst>
          </p:cNvPr>
          <p:cNvPicPr>
            <a:picLocks noChangeAspect="1" noChangeArrowheads="1"/>
          </p:cNvPicPr>
          <p:nvPr/>
        </p:nvPicPr>
        <p:blipFill>
          <a:blip r:embed="rId3" cstate="print"/>
          <a:srcRect/>
          <a:stretch>
            <a:fillRect/>
          </a:stretch>
        </p:blipFill>
        <p:spPr bwMode="auto">
          <a:xfrm>
            <a:off x="61584" y="1606905"/>
            <a:ext cx="5033242" cy="3752852"/>
          </a:xfrm>
          <a:prstGeom prst="rect">
            <a:avLst/>
          </a:prstGeom>
          <a:noFill/>
          <a:ln w="9525">
            <a:noFill/>
            <a:miter lim="800000"/>
            <a:headEnd/>
            <a:tailEnd/>
          </a:ln>
          <a:effectLst/>
        </p:spPr>
      </p:pic>
      <p:sp>
        <p:nvSpPr>
          <p:cNvPr id="8" name="16 Elipse">
            <a:extLst>
              <a:ext uri="{FF2B5EF4-FFF2-40B4-BE49-F238E27FC236}">
                <a16:creationId xmlns:a16="http://schemas.microsoft.com/office/drawing/2014/main" id="{57558D78-4708-4B55-B314-1371DD8307FA}"/>
              </a:ext>
            </a:extLst>
          </p:cNvPr>
          <p:cNvSpPr/>
          <p:nvPr/>
        </p:nvSpPr>
        <p:spPr bwMode="auto">
          <a:xfrm>
            <a:off x="1299834" y="5016857"/>
            <a:ext cx="342900" cy="333375"/>
          </a:xfrm>
          <a:prstGeom prst="ellipse">
            <a:avLst/>
          </a:prstGeom>
          <a:noFill/>
          <a:ln w="31750" algn="ctr">
            <a:solidFill>
              <a:srgbClr val="AAE2CA"/>
            </a:solid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200" b="0" i="0" u="none" strike="noStrike" kern="0" cap="none" spc="0" normalizeH="0" baseline="0" noProof="0" dirty="0">
              <a:ln>
                <a:noFill/>
              </a:ln>
              <a:solidFill>
                <a:srgbClr val="000000"/>
              </a:solidFill>
              <a:effectLst/>
              <a:uLnTx/>
              <a:uFillTx/>
              <a:latin typeface="Century Gothic" pitchFamily="34" charset="0"/>
            </a:endParaRPr>
          </a:p>
        </p:txBody>
      </p:sp>
      <p:cxnSp>
        <p:nvCxnSpPr>
          <p:cNvPr id="9" name="18 Conector recto de flecha">
            <a:extLst>
              <a:ext uri="{FF2B5EF4-FFF2-40B4-BE49-F238E27FC236}">
                <a16:creationId xmlns:a16="http://schemas.microsoft.com/office/drawing/2014/main" id="{63C878C8-6738-4A18-9242-E311E5224A91}"/>
              </a:ext>
            </a:extLst>
          </p:cNvPr>
          <p:cNvCxnSpPr/>
          <p:nvPr/>
        </p:nvCxnSpPr>
        <p:spPr bwMode="auto">
          <a:xfrm rot="10800000" flipV="1">
            <a:off x="823585" y="5188306"/>
            <a:ext cx="447675" cy="266699"/>
          </a:xfrm>
          <a:prstGeom prst="straightConnector1">
            <a:avLst/>
          </a:prstGeom>
          <a:solidFill>
            <a:srgbClr val="00CC99"/>
          </a:solidFill>
          <a:ln w="22225" cap="flat" cmpd="sng" algn="ctr">
            <a:solidFill>
              <a:srgbClr val="AAE2CA"/>
            </a:solidFill>
            <a:prstDash val="solid"/>
            <a:round/>
            <a:headEnd type="none" w="med" len="med"/>
            <a:tailEnd type="arrow"/>
          </a:ln>
          <a:effectLst/>
        </p:spPr>
      </p:cxnSp>
    </p:spTree>
    <p:extLst>
      <p:ext uri="{BB962C8B-B14F-4D97-AF65-F5344CB8AC3E}">
        <p14:creationId xmlns:p14="http://schemas.microsoft.com/office/powerpoint/2010/main" val="15314707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Conceptual Analysis</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17</a:t>
            </a:fld>
            <a:endParaRPr lang="ca-ES" noProof="0" dirty="0"/>
          </a:p>
        </p:txBody>
      </p:sp>
      <p:sp>
        <p:nvSpPr>
          <p:cNvPr id="10" name="3 Marcador de contenido">
            <a:extLst>
              <a:ext uri="{FF2B5EF4-FFF2-40B4-BE49-F238E27FC236}">
                <a16:creationId xmlns:a16="http://schemas.microsoft.com/office/drawing/2014/main" id="{9FA3454F-F622-4570-AC02-79C059B9EC0F}"/>
              </a:ext>
            </a:extLst>
          </p:cNvPr>
          <p:cNvSpPr txBox="1">
            <a:spLocks/>
          </p:cNvSpPr>
          <p:nvPr/>
        </p:nvSpPr>
        <p:spPr>
          <a:xfrm>
            <a:off x="570077" y="1911350"/>
            <a:ext cx="8807822" cy="4810125"/>
          </a:xfrm>
          <a:prstGeom prst="rect">
            <a:avLst/>
          </a:prstGeom>
        </p:spPr>
        <p:txBody>
          <a:bodyPr/>
          <a:lstStyle/>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defRPr/>
            </a:pPr>
            <a:endParaRPr lang="es-ES" sz="1000" kern="0" dirty="0">
              <a:solidFill>
                <a:srgbClr val="000000">
                  <a:lumMod val="95000"/>
                  <a:lumOff val="5000"/>
                </a:srgbClr>
              </a:solidFill>
              <a:latin typeface="Century Gothic"/>
            </a:endParaRPr>
          </a:p>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buFontTx/>
              <a:buChar char="•"/>
              <a:defRPr/>
            </a:pPr>
            <a:endParaRPr lang="es-ES" sz="1000" kern="0" dirty="0">
              <a:solidFill>
                <a:srgbClr val="000000"/>
              </a:solidFill>
              <a:latin typeface="Century Gothic"/>
            </a:endParaRPr>
          </a:p>
        </p:txBody>
      </p:sp>
      <p:sp>
        <p:nvSpPr>
          <p:cNvPr id="11" name="24 Rectángulo">
            <a:extLst>
              <a:ext uri="{FF2B5EF4-FFF2-40B4-BE49-F238E27FC236}">
                <a16:creationId xmlns:a16="http://schemas.microsoft.com/office/drawing/2014/main" id="{F2559BB7-B98F-4D96-AEBC-19DD2B4D7BFF}"/>
              </a:ext>
            </a:extLst>
          </p:cNvPr>
          <p:cNvSpPr/>
          <p:nvPr/>
        </p:nvSpPr>
        <p:spPr bwMode="auto">
          <a:xfrm>
            <a:off x="5110843" y="1758951"/>
            <a:ext cx="3663043" cy="942976"/>
          </a:xfrm>
          <a:prstGeom prst="rect">
            <a:avLst/>
          </a:prstGeom>
          <a:solidFill>
            <a:srgbClr val="FFFFFF">
              <a:lumMod val="85000"/>
            </a:srgbClr>
          </a:solidFill>
          <a:ln w="9525" algn="ctr">
            <a:solidFill>
              <a:srgbClr val="FFFFFF"/>
            </a:solid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 sz="1400" b="1" i="0" u="none" strike="noStrike" kern="0" cap="none" spc="0" normalizeH="0" baseline="0" noProof="0" dirty="0">
                <a:ln>
                  <a:noFill/>
                </a:ln>
                <a:solidFill>
                  <a:srgbClr val="000000"/>
                </a:solidFill>
                <a:effectLst/>
                <a:uLnTx/>
                <a:uFillTx/>
                <a:latin typeface="Century Gothic"/>
                <a:sym typeface="Wingdings"/>
              </a:rPr>
              <a:t>Limiting </a:t>
            </a:r>
            <a:r>
              <a:rPr kumimoji="0" lang="en" sz="1400" b="0" i="0" u="none" strike="noStrike" kern="0" cap="none" spc="0" normalizeH="0" baseline="0" noProof="0" dirty="0">
                <a:ln>
                  <a:noFill/>
                </a:ln>
                <a:solidFill>
                  <a:srgbClr val="000000"/>
                </a:solidFill>
                <a:effectLst/>
                <a:uLnTx/>
                <a:uFillTx/>
                <a:latin typeface="Century Gothic"/>
                <a:sym typeface="Wingdings"/>
              </a:rPr>
              <a:t>the speed in free regimes to the optimal speed or lower</a:t>
            </a:r>
            <a:endParaRPr kumimoji="0" lang="es-ES" sz="1400" b="0" i="0" u="none" strike="noStrike" kern="0" cap="none" spc="0" normalizeH="0" baseline="0" noProof="0" dirty="0">
              <a:ln>
                <a:noFill/>
              </a:ln>
              <a:solidFill>
                <a:srgbClr val="000000"/>
              </a:solidFill>
              <a:effectLst/>
              <a:uLnTx/>
              <a:uFillTx/>
              <a:latin typeface="Century Gothic"/>
            </a:endParaRPr>
          </a:p>
        </p:txBody>
      </p:sp>
      <p:pic>
        <p:nvPicPr>
          <p:cNvPr id="12" name="Picture 2">
            <a:extLst>
              <a:ext uri="{FF2B5EF4-FFF2-40B4-BE49-F238E27FC236}">
                <a16:creationId xmlns:a16="http://schemas.microsoft.com/office/drawing/2014/main" id="{62F3B4DE-D429-4510-983C-9387F774312C}"/>
              </a:ext>
            </a:extLst>
          </p:cNvPr>
          <p:cNvPicPr>
            <a:picLocks noChangeAspect="1" noChangeArrowheads="1"/>
          </p:cNvPicPr>
          <p:nvPr/>
        </p:nvPicPr>
        <p:blipFill>
          <a:blip r:embed="rId2" cstate="print"/>
          <a:srcRect/>
          <a:stretch>
            <a:fillRect/>
          </a:stretch>
        </p:blipFill>
        <p:spPr bwMode="auto">
          <a:xfrm>
            <a:off x="176893" y="1844676"/>
            <a:ext cx="4686300" cy="3867150"/>
          </a:xfrm>
          <a:prstGeom prst="rect">
            <a:avLst/>
          </a:prstGeom>
          <a:noFill/>
          <a:ln w="9525">
            <a:noFill/>
            <a:miter lim="800000"/>
            <a:headEnd/>
            <a:tailEnd/>
          </a:ln>
          <a:effectLst/>
        </p:spPr>
      </p:pic>
      <p:sp>
        <p:nvSpPr>
          <p:cNvPr id="13" name="6 Flecha derecha">
            <a:extLst>
              <a:ext uri="{FF2B5EF4-FFF2-40B4-BE49-F238E27FC236}">
                <a16:creationId xmlns:a16="http://schemas.microsoft.com/office/drawing/2014/main" id="{10B01EFF-DB2A-49A6-8184-0353B278621F}"/>
              </a:ext>
            </a:extLst>
          </p:cNvPr>
          <p:cNvSpPr/>
          <p:nvPr/>
        </p:nvSpPr>
        <p:spPr bwMode="auto">
          <a:xfrm>
            <a:off x="1186543" y="2165595"/>
            <a:ext cx="316523" cy="644770"/>
          </a:xfrm>
          <a:prstGeom prst="rightArrow">
            <a:avLst/>
          </a:prstGeom>
          <a:solidFill>
            <a:srgbClr val="FFC000"/>
          </a:solidFill>
          <a:ln w="9525" algn="ctr">
            <a:noFill/>
            <a:round/>
            <a:headEnd/>
            <a:tailEnd/>
          </a:ln>
        </p:spPr>
        <p:txBody>
          <a:bodyPr lIns="72000" tIns="36000" rIns="72000" bIns="36000" rtlCol="0" anchor="ctr"/>
          <a:lstStyle/>
          <a:p>
            <a:pPr fontAlgn="base">
              <a:spcBef>
                <a:spcPct val="0"/>
              </a:spcBef>
              <a:spcAft>
                <a:spcPct val="0"/>
              </a:spcAft>
            </a:pPr>
            <a:endParaRPr lang="es-ES" sz="1200" dirty="0">
              <a:solidFill>
                <a:srgbClr val="000000"/>
              </a:solidFill>
              <a:latin typeface="Century Gothic" pitchFamily="34" charset="0"/>
            </a:endParaRPr>
          </a:p>
        </p:txBody>
      </p:sp>
      <p:sp>
        <p:nvSpPr>
          <p:cNvPr id="14" name="45 CuadroTexto">
            <a:extLst>
              <a:ext uri="{FF2B5EF4-FFF2-40B4-BE49-F238E27FC236}">
                <a16:creationId xmlns:a16="http://schemas.microsoft.com/office/drawing/2014/main" id="{4AE8D7E7-38AC-4D31-B7A5-FF8AD89F54AF}"/>
              </a:ext>
            </a:extLst>
          </p:cNvPr>
          <p:cNvSpPr txBox="1"/>
          <p:nvPr/>
        </p:nvSpPr>
        <p:spPr>
          <a:xfrm>
            <a:off x="4863193" y="3119000"/>
            <a:ext cx="3910693" cy="3754874"/>
          </a:xfrm>
          <a:prstGeom prst="rect">
            <a:avLst/>
          </a:prstGeom>
          <a:noFill/>
        </p:spPr>
        <p:txBody>
          <a:bodyPr wrap="square" rtlCol="0">
            <a:spAutoFit/>
          </a:bodyPr>
          <a:lstStyle/>
          <a:p>
            <a:pPr marL="185738" indent="-185738" algn="just" eaLnBrk="0" fontAlgn="base" hangingPunct="0">
              <a:spcAft>
                <a:spcPct val="0"/>
              </a:spcAft>
              <a:buFontTx/>
              <a:buChar char="•"/>
            </a:pPr>
            <a:r>
              <a:rPr lang="en" sz="1400" kern="0" dirty="0">
                <a:solidFill>
                  <a:srgbClr val="000000"/>
                </a:solidFill>
                <a:latin typeface="Century Gothic"/>
              </a:rPr>
              <a:t>In free regime there is an increase in travel </a:t>
            </a:r>
            <a:r>
              <a:rPr lang="en" sz="1400" b="1" kern="0" dirty="0">
                <a:solidFill>
                  <a:srgbClr val="000000"/>
                </a:solidFill>
                <a:latin typeface="Century Gothic"/>
              </a:rPr>
              <a:t>time .</a:t>
            </a:r>
          </a:p>
          <a:p>
            <a:pPr marL="185738" indent="-185738" algn="just" eaLnBrk="0" fontAlgn="base" hangingPunct="0">
              <a:spcAft>
                <a:spcPct val="0"/>
              </a:spcAft>
              <a:buFontTx/>
              <a:buChar char="•"/>
            </a:pPr>
            <a:endParaRPr lang="es-ES" sz="1400" kern="0" dirty="0">
              <a:solidFill>
                <a:srgbClr val="000000"/>
              </a:solidFill>
              <a:latin typeface="Century Gothic"/>
            </a:endParaRPr>
          </a:p>
          <a:p>
            <a:pPr marL="185738" indent="-185738" algn="just" eaLnBrk="0" fontAlgn="base" hangingPunct="0">
              <a:spcAft>
                <a:spcPct val="0"/>
              </a:spcAft>
              <a:buFontTx/>
              <a:buChar char="•"/>
            </a:pPr>
            <a:r>
              <a:rPr lang="en" sz="1400" kern="0" dirty="0">
                <a:solidFill>
                  <a:srgbClr val="000000"/>
                </a:solidFill>
                <a:latin typeface="Century Gothic"/>
              </a:rPr>
              <a:t>For the same demand, in free regime, the traffic flow will be characterized by a </a:t>
            </a:r>
            <a:r>
              <a:rPr lang="en" sz="1400" b="1" kern="0" dirty="0">
                <a:solidFill>
                  <a:srgbClr val="000000"/>
                </a:solidFill>
                <a:latin typeface="Century Gothic"/>
              </a:rPr>
              <a:t>lower speed and a higher density </a:t>
            </a:r>
            <a:r>
              <a:rPr lang="en" sz="1400" kern="0" dirty="0">
                <a:solidFill>
                  <a:srgbClr val="000000"/>
                </a:solidFill>
                <a:latin typeface="Century Gothic"/>
              </a:rPr>
              <a:t>. Hence</a:t>
            </a:r>
          </a:p>
          <a:p>
            <a:pPr marL="185738" indent="-185738" algn="just" eaLnBrk="0" fontAlgn="base" hangingPunct="0">
              <a:spcAft>
                <a:spcPct val="0"/>
              </a:spcAft>
            </a:pPr>
            <a:r>
              <a:rPr lang="en" sz="1400" kern="0" dirty="0">
                <a:solidFill>
                  <a:srgbClr val="000000"/>
                </a:solidFill>
                <a:latin typeface="Century Gothic"/>
              </a:rPr>
              <a:t> </a:t>
            </a:r>
            <a:r>
              <a:rPr lang="en" sz="1400" b="1" kern="0" dirty="0">
                <a:solidFill>
                  <a:srgbClr val="000000"/>
                </a:solidFill>
                <a:latin typeface="Century Gothic"/>
              </a:rPr>
              <a:t>When tails do occur </a:t>
            </a:r>
            <a:r>
              <a:rPr lang="en" sz="1400" kern="0" dirty="0">
                <a:solidFill>
                  <a:srgbClr val="000000"/>
                </a:solidFill>
                <a:latin typeface="Century Gothic"/>
              </a:rPr>
              <a:t>they will grow slightly faster due to the higher density of incoming free flow. (Difference in slope between the pink and blue lines).</a:t>
            </a:r>
          </a:p>
          <a:p>
            <a:pPr marL="185738" indent="-185738" algn="just" eaLnBrk="0" fontAlgn="base" hangingPunct="0">
              <a:spcAft>
                <a:spcPct val="0"/>
              </a:spcAft>
              <a:buFontTx/>
              <a:buChar char="•"/>
            </a:pPr>
            <a:endParaRPr lang="es-ES" sz="1400" kern="0" dirty="0">
              <a:solidFill>
                <a:srgbClr val="000000"/>
              </a:solidFill>
              <a:latin typeface="Century Gothic"/>
            </a:endParaRPr>
          </a:p>
          <a:p>
            <a:pPr marL="185738" indent="-185738" algn="just" eaLnBrk="0" fontAlgn="base" hangingPunct="0">
              <a:spcAft>
                <a:spcPct val="0"/>
              </a:spcAft>
              <a:buFontTx/>
              <a:buChar char="•"/>
            </a:pPr>
            <a:r>
              <a:rPr lang="en" sz="1400" kern="0" dirty="0">
                <a:solidFill>
                  <a:srgbClr val="000000"/>
                </a:solidFill>
                <a:latin typeface="Century Gothic"/>
              </a:rPr>
              <a:t>In very dense states, the variation between speeds is reduced, which improves fluidity ( </a:t>
            </a:r>
            <a:r>
              <a:rPr lang="en" sz="1400" b="1" i="1" kern="0" dirty="0">
                <a:solidFill>
                  <a:srgbClr val="000000"/>
                </a:solidFill>
                <a:latin typeface="Century Gothic"/>
              </a:rPr>
              <a:t>stop &amp; </a:t>
            </a:r>
            <a:r>
              <a:rPr lang="en" sz="1400" b="1" i="1" kern="0" dirty="0" err="1">
                <a:solidFill>
                  <a:srgbClr val="000000"/>
                </a:solidFill>
                <a:latin typeface="Century Gothic"/>
              </a:rPr>
              <a:t>go </a:t>
            </a:r>
            <a:r>
              <a:rPr lang="en" sz="1400" b="1" kern="0" dirty="0">
                <a:solidFill>
                  <a:srgbClr val="000000"/>
                </a:solidFill>
                <a:latin typeface="Century Gothic"/>
              </a:rPr>
              <a:t>reduction </a:t>
            </a:r>
            <a:r>
              <a:rPr lang="en" sz="1400" kern="0" dirty="0">
                <a:solidFill>
                  <a:srgbClr val="000000"/>
                </a:solidFill>
                <a:latin typeface="Century Gothic"/>
              </a:rPr>
              <a:t>).</a:t>
            </a:r>
          </a:p>
          <a:p>
            <a:pPr marL="185738" indent="-185738" algn="just" eaLnBrk="0" fontAlgn="base" hangingPunct="0">
              <a:spcAft>
                <a:spcPct val="0"/>
              </a:spcAft>
              <a:buFontTx/>
              <a:buChar char="•"/>
            </a:pPr>
            <a:endParaRPr lang="es-ES" sz="1400" kern="0" dirty="0">
              <a:solidFill>
                <a:srgbClr val="000000"/>
              </a:solidFill>
              <a:latin typeface="Century Gothic"/>
            </a:endParaRPr>
          </a:p>
          <a:p>
            <a:pPr marL="185738" indent="-185738" algn="just" eaLnBrk="0" fontAlgn="base" hangingPunct="0">
              <a:spcAft>
                <a:spcPct val="0"/>
              </a:spcAft>
              <a:buFontTx/>
              <a:buChar char="•"/>
            </a:pPr>
            <a:endParaRPr lang="es-ES" sz="1400" kern="0" dirty="0">
              <a:solidFill>
                <a:srgbClr val="000000"/>
              </a:solidFill>
              <a:latin typeface="Century Gothic"/>
            </a:endParaRPr>
          </a:p>
        </p:txBody>
      </p:sp>
    </p:spTree>
    <p:extLst>
      <p:ext uri="{BB962C8B-B14F-4D97-AF65-F5344CB8AC3E}">
        <p14:creationId xmlns:p14="http://schemas.microsoft.com/office/powerpoint/2010/main" val="2369019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Conceptual Analysis</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18</a:t>
            </a:fld>
            <a:endParaRPr lang="ca-ES" noProof="0" dirty="0"/>
          </a:p>
        </p:txBody>
      </p:sp>
      <p:sp>
        <p:nvSpPr>
          <p:cNvPr id="10" name="3 Marcador de contenido">
            <a:extLst>
              <a:ext uri="{FF2B5EF4-FFF2-40B4-BE49-F238E27FC236}">
                <a16:creationId xmlns:a16="http://schemas.microsoft.com/office/drawing/2014/main" id="{9FA3454F-F622-4570-AC02-79C059B9EC0F}"/>
              </a:ext>
            </a:extLst>
          </p:cNvPr>
          <p:cNvSpPr txBox="1">
            <a:spLocks/>
          </p:cNvSpPr>
          <p:nvPr/>
        </p:nvSpPr>
        <p:spPr>
          <a:xfrm>
            <a:off x="570077" y="1911350"/>
            <a:ext cx="8807822" cy="4810125"/>
          </a:xfrm>
          <a:prstGeom prst="rect">
            <a:avLst/>
          </a:prstGeom>
        </p:spPr>
        <p:txBody>
          <a:bodyPr/>
          <a:lstStyle/>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defRPr/>
            </a:pPr>
            <a:endParaRPr lang="es-ES" sz="1000" kern="0" dirty="0">
              <a:solidFill>
                <a:srgbClr val="000000">
                  <a:lumMod val="95000"/>
                  <a:lumOff val="5000"/>
                </a:srgbClr>
              </a:solidFill>
              <a:latin typeface="Century Gothic"/>
            </a:endParaRPr>
          </a:p>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buFontTx/>
              <a:buChar char="•"/>
              <a:defRPr/>
            </a:pPr>
            <a:endParaRPr lang="es-ES" sz="1000" kern="0" dirty="0">
              <a:solidFill>
                <a:srgbClr val="000000"/>
              </a:solidFill>
              <a:latin typeface="Century Gothic"/>
            </a:endParaRPr>
          </a:p>
        </p:txBody>
      </p:sp>
      <p:sp>
        <p:nvSpPr>
          <p:cNvPr id="9" name="20 Rectángulo">
            <a:extLst>
              <a:ext uri="{FF2B5EF4-FFF2-40B4-BE49-F238E27FC236}">
                <a16:creationId xmlns:a16="http://schemas.microsoft.com/office/drawing/2014/main" id="{401E0AF4-8032-4629-93BF-26E9391CF529}"/>
              </a:ext>
            </a:extLst>
          </p:cNvPr>
          <p:cNvSpPr/>
          <p:nvPr/>
        </p:nvSpPr>
        <p:spPr bwMode="auto">
          <a:xfrm>
            <a:off x="4831268" y="2139227"/>
            <a:ext cx="3742655" cy="495300"/>
          </a:xfrm>
          <a:prstGeom prst="rect">
            <a:avLst/>
          </a:prstGeom>
          <a:solidFill>
            <a:srgbClr val="FFFFFF">
              <a:lumMod val="85000"/>
            </a:srgbClr>
          </a:solidFill>
          <a:ln w="9525" algn="ctr">
            <a:solidFill>
              <a:srgbClr val="FFFFFF"/>
            </a:solid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 sz="1600" b="1" i="0" u="none" strike="noStrike" kern="0" cap="none" spc="0" normalizeH="0" baseline="0" noProof="0" dirty="0">
                <a:ln>
                  <a:noFill/>
                </a:ln>
                <a:solidFill>
                  <a:srgbClr val="000000"/>
                </a:solidFill>
                <a:effectLst/>
                <a:uLnTx/>
                <a:uFillTx/>
                <a:latin typeface="Century Gothic"/>
                <a:sym typeface="Wingdings"/>
              </a:rPr>
              <a:t>Limiting </a:t>
            </a:r>
            <a:r>
              <a:rPr kumimoji="0" lang="en" sz="1600" b="0" i="0" u="none" strike="noStrike" kern="0" cap="none" spc="0" normalizeH="0" baseline="0" noProof="0" dirty="0">
                <a:ln>
                  <a:noFill/>
                </a:ln>
                <a:solidFill>
                  <a:srgbClr val="000000"/>
                </a:solidFill>
                <a:effectLst/>
                <a:uLnTx/>
                <a:uFillTx/>
                <a:latin typeface="Century Gothic"/>
                <a:sym typeface="Wingdings"/>
              </a:rPr>
              <a:t>the speed </a:t>
            </a:r>
            <a:r>
              <a:rPr kumimoji="0" lang="en" sz="1600" b="1" i="0" u="none" strike="noStrike" kern="0" cap="none" spc="0" normalizeH="0" baseline="0" noProof="0" dirty="0">
                <a:ln>
                  <a:noFill/>
                </a:ln>
                <a:solidFill>
                  <a:srgbClr val="000000"/>
                </a:solidFill>
                <a:effectLst/>
                <a:uLnTx/>
                <a:uFillTx/>
                <a:latin typeface="Century Gothic"/>
                <a:sym typeface="Wingdings"/>
              </a:rPr>
              <a:t>below the optimum</a:t>
            </a:r>
            <a:endParaRPr kumimoji="0" lang="es-ES" sz="1600" b="1" i="0" u="none" strike="noStrike" kern="0" cap="none" spc="0" normalizeH="0" baseline="0" noProof="0" dirty="0">
              <a:ln>
                <a:noFill/>
              </a:ln>
              <a:solidFill>
                <a:srgbClr val="000000"/>
              </a:solidFill>
              <a:effectLst/>
              <a:uLnTx/>
              <a:uFillTx/>
              <a:latin typeface="Century Gothic"/>
            </a:endParaRPr>
          </a:p>
        </p:txBody>
      </p:sp>
      <p:sp>
        <p:nvSpPr>
          <p:cNvPr id="15" name="21 CuadroTexto">
            <a:extLst>
              <a:ext uri="{FF2B5EF4-FFF2-40B4-BE49-F238E27FC236}">
                <a16:creationId xmlns:a16="http://schemas.microsoft.com/office/drawing/2014/main" id="{A4BD24F6-8B91-42CB-A537-EC964BC4EF71}"/>
              </a:ext>
            </a:extLst>
          </p:cNvPr>
          <p:cNvSpPr txBox="1"/>
          <p:nvPr/>
        </p:nvSpPr>
        <p:spPr>
          <a:xfrm>
            <a:off x="4716236" y="3002340"/>
            <a:ext cx="3857687" cy="3631763"/>
          </a:xfrm>
          <a:prstGeom prst="rect">
            <a:avLst/>
          </a:prstGeom>
          <a:noFill/>
        </p:spPr>
        <p:txBody>
          <a:bodyPr wrap="square" rtlCol="0">
            <a:spAutoFit/>
          </a:bodyPr>
          <a:lstStyle/>
          <a:p>
            <a:pPr marL="185738" indent="-185738" algn="just" eaLnBrk="0" fontAlgn="base" hangingPunct="0">
              <a:spcAft>
                <a:spcPct val="0"/>
              </a:spcAft>
              <a:buFontTx/>
              <a:buChar char="•"/>
            </a:pPr>
            <a:r>
              <a:rPr lang="en" sz="1600" b="1" kern="0" dirty="0">
                <a:solidFill>
                  <a:srgbClr val="000000"/>
                </a:solidFill>
                <a:latin typeface="Century Gothic"/>
              </a:rPr>
              <a:t>Modification of the fundamental diagram </a:t>
            </a:r>
            <a:r>
              <a:rPr lang="en" sz="1600" kern="0" dirty="0">
                <a:solidFill>
                  <a:srgbClr val="000000"/>
                </a:solidFill>
                <a:latin typeface="Century Gothic"/>
              </a:rPr>
              <a:t>.</a:t>
            </a:r>
          </a:p>
          <a:p>
            <a:pPr marL="185738" indent="-185738" algn="just" eaLnBrk="0" fontAlgn="base" hangingPunct="0">
              <a:spcAft>
                <a:spcPct val="0"/>
              </a:spcAft>
            </a:pPr>
            <a:r>
              <a:rPr lang="en" sz="1600" kern="0" dirty="0">
                <a:solidFill>
                  <a:srgbClr val="000000"/>
                </a:solidFill>
                <a:latin typeface="Century Gothic"/>
              </a:rPr>
              <a:t> </a:t>
            </a:r>
          </a:p>
          <a:p>
            <a:pPr marL="185738" indent="-185738" algn="just" eaLnBrk="0" fontAlgn="base" hangingPunct="0">
              <a:spcAft>
                <a:spcPct val="0"/>
              </a:spcAft>
              <a:buFont typeface="Arial" pitchFamily="34" charset="0"/>
              <a:buChar char="•"/>
            </a:pPr>
            <a:r>
              <a:rPr lang="en" sz="1600" b="1" kern="0" dirty="0">
                <a:solidFill>
                  <a:srgbClr val="000000"/>
                </a:solidFill>
                <a:latin typeface="Century Gothic"/>
              </a:rPr>
              <a:t>The maximum capacity of the road is reduced </a:t>
            </a:r>
            <a:r>
              <a:rPr lang="en" sz="1600" kern="0" dirty="0">
                <a:solidFill>
                  <a:srgbClr val="000000"/>
                </a:solidFill>
                <a:latin typeface="Century Gothic"/>
              </a:rPr>
              <a:t>by imposing a speed below the optimum.</a:t>
            </a:r>
            <a:r>
              <a:rPr lang="en" sz="1600" b="1" kern="0" dirty="0">
                <a:solidFill>
                  <a:srgbClr val="000000"/>
                </a:solidFill>
                <a:latin typeface="Century Gothic"/>
              </a:rPr>
              <a:t> </a:t>
            </a:r>
            <a:r>
              <a:rPr lang="en" sz="1600" kern="0" dirty="0">
                <a:solidFill>
                  <a:srgbClr val="000000"/>
                </a:solidFill>
                <a:latin typeface="Century Gothic"/>
              </a:rPr>
              <a:t>(If good management is not done, it can be counterproductive).</a:t>
            </a:r>
          </a:p>
          <a:p>
            <a:pPr marL="185738" indent="-185738" algn="just" eaLnBrk="0" fontAlgn="base" hangingPunct="0">
              <a:spcAft>
                <a:spcPct val="0"/>
              </a:spcAft>
              <a:buFontTx/>
              <a:buChar char="•"/>
            </a:pPr>
            <a:endParaRPr lang="es-ES" sz="1600" b="1" kern="0" dirty="0">
              <a:solidFill>
                <a:srgbClr val="000000"/>
              </a:solidFill>
              <a:latin typeface="Century Gothic"/>
            </a:endParaRPr>
          </a:p>
          <a:p>
            <a:pPr marL="185738" indent="-185738" algn="just" eaLnBrk="0" fontAlgn="base" hangingPunct="0">
              <a:spcAft>
                <a:spcPct val="0"/>
              </a:spcAft>
              <a:buFontTx/>
              <a:buChar char="•"/>
            </a:pPr>
            <a:r>
              <a:rPr lang="en" sz="1600" kern="0" dirty="0">
                <a:solidFill>
                  <a:srgbClr val="000000"/>
                </a:solidFill>
                <a:latin typeface="Century Gothic"/>
              </a:rPr>
              <a:t>Reduction of </a:t>
            </a:r>
            <a:r>
              <a:rPr lang="en" sz="1600" b="1" kern="0" dirty="0">
                <a:solidFill>
                  <a:srgbClr val="000000"/>
                </a:solidFill>
                <a:latin typeface="Century Gothic"/>
              </a:rPr>
              <a:t>speed variance.</a:t>
            </a:r>
          </a:p>
          <a:p>
            <a:pPr marL="185738" indent="-185738" algn="just" eaLnBrk="0" fontAlgn="base" hangingPunct="0">
              <a:spcAft>
                <a:spcPct val="0"/>
              </a:spcAft>
              <a:buFontTx/>
              <a:buChar char="•"/>
            </a:pPr>
            <a:endParaRPr lang="es-ES" sz="1400" b="1" kern="0" dirty="0">
              <a:solidFill>
                <a:srgbClr val="000000"/>
              </a:solidFill>
              <a:latin typeface="Century Gothic"/>
            </a:endParaRPr>
          </a:p>
          <a:p>
            <a:pPr marL="185738" indent="-185738" algn="just" eaLnBrk="0" fontAlgn="base" hangingPunct="0">
              <a:spcAft>
                <a:spcPct val="0"/>
              </a:spcAft>
            </a:pPr>
            <a:endParaRPr lang="es-ES" sz="1400" kern="0" dirty="0">
              <a:solidFill>
                <a:srgbClr val="000000"/>
              </a:solidFill>
              <a:latin typeface="Century Gothic"/>
            </a:endParaRPr>
          </a:p>
          <a:p>
            <a:pPr marL="185738" indent="-185738" algn="just" eaLnBrk="0" fontAlgn="base" hangingPunct="0">
              <a:spcAft>
                <a:spcPct val="0"/>
              </a:spcAft>
              <a:buFontTx/>
              <a:buChar char="•"/>
            </a:pPr>
            <a:endParaRPr lang="es-ES" sz="1400" kern="0" dirty="0">
              <a:solidFill>
                <a:srgbClr val="000000"/>
              </a:solidFill>
              <a:latin typeface="Century Gothic"/>
            </a:endParaRPr>
          </a:p>
          <a:p>
            <a:pPr marL="185738" indent="-185738" algn="just" eaLnBrk="0" fontAlgn="base" hangingPunct="0">
              <a:spcAft>
                <a:spcPct val="0"/>
              </a:spcAft>
              <a:buFontTx/>
              <a:buChar char="•"/>
            </a:pPr>
            <a:endParaRPr lang="es-ES" sz="1400" kern="0" dirty="0">
              <a:solidFill>
                <a:srgbClr val="000000"/>
              </a:solidFill>
              <a:latin typeface="Century Gothic"/>
            </a:endParaRPr>
          </a:p>
          <a:p>
            <a:pPr marL="185738" indent="-185738" algn="just" eaLnBrk="0" fontAlgn="base" hangingPunct="0">
              <a:spcAft>
                <a:spcPct val="0"/>
              </a:spcAft>
            </a:pPr>
            <a:endParaRPr lang="es-ES" sz="1400" kern="0" dirty="0">
              <a:solidFill>
                <a:srgbClr val="000000"/>
              </a:solidFill>
              <a:latin typeface="Century Gothic"/>
            </a:endParaRPr>
          </a:p>
        </p:txBody>
      </p:sp>
      <p:grpSp>
        <p:nvGrpSpPr>
          <p:cNvPr id="16" name="32 Grupo">
            <a:extLst>
              <a:ext uri="{FF2B5EF4-FFF2-40B4-BE49-F238E27FC236}">
                <a16:creationId xmlns:a16="http://schemas.microsoft.com/office/drawing/2014/main" id="{F1A2AA47-C4C3-4B39-B264-B0B916EF816C}"/>
              </a:ext>
            </a:extLst>
          </p:cNvPr>
          <p:cNvGrpSpPr/>
          <p:nvPr/>
        </p:nvGrpSpPr>
        <p:grpSpPr>
          <a:xfrm>
            <a:off x="87085" y="2126039"/>
            <a:ext cx="4695825" cy="3657600"/>
            <a:chOff x="247650" y="2019300"/>
            <a:chExt cx="4619625" cy="3438525"/>
          </a:xfrm>
        </p:grpSpPr>
        <p:pic>
          <p:nvPicPr>
            <p:cNvPr id="17" name="Picture 3">
              <a:extLst>
                <a:ext uri="{FF2B5EF4-FFF2-40B4-BE49-F238E27FC236}">
                  <a16:creationId xmlns:a16="http://schemas.microsoft.com/office/drawing/2014/main" id="{DCE39218-E29B-459C-9E5F-78759C1D5DE4}"/>
                </a:ext>
              </a:extLst>
            </p:cNvPr>
            <p:cNvPicPr>
              <a:picLocks noChangeAspect="1" noChangeArrowheads="1"/>
            </p:cNvPicPr>
            <p:nvPr/>
          </p:nvPicPr>
          <p:blipFill>
            <a:blip r:embed="rId2" cstate="print"/>
            <a:srcRect/>
            <a:stretch>
              <a:fillRect/>
            </a:stretch>
          </p:blipFill>
          <p:spPr bwMode="auto">
            <a:xfrm>
              <a:off x="247650" y="2019300"/>
              <a:ext cx="4619625" cy="3438525"/>
            </a:xfrm>
            <a:prstGeom prst="rect">
              <a:avLst/>
            </a:prstGeom>
            <a:noFill/>
            <a:ln w="9525">
              <a:noFill/>
              <a:miter lim="800000"/>
              <a:headEnd/>
              <a:tailEnd/>
            </a:ln>
            <a:effectLst/>
          </p:spPr>
        </p:pic>
        <p:sp>
          <p:nvSpPr>
            <p:cNvPr id="18" name="23 Flecha curvada hacia abajo">
              <a:extLst>
                <a:ext uri="{FF2B5EF4-FFF2-40B4-BE49-F238E27FC236}">
                  <a16:creationId xmlns:a16="http://schemas.microsoft.com/office/drawing/2014/main" id="{2F903B3E-AE3C-4DD1-A9B3-B4CBBF0A9F59}"/>
                </a:ext>
              </a:extLst>
            </p:cNvPr>
            <p:cNvSpPr/>
            <p:nvPr/>
          </p:nvSpPr>
          <p:spPr bwMode="auto">
            <a:xfrm rot="1550440">
              <a:off x="2000250" y="2257423"/>
              <a:ext cx="1038225" cy="428625"/>
            </a:xfrm>
            <a:prstGeom prst="curvedDown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200" b="0" i="0" u="none" strike="noStrike" kern="0" cap="none" spc="0" normalizeH="0" baseline="0" noProof="0" dirty="0">
                <a:ln>
                  <a:noFill/>
                </a:ln>
                <a:solidFill>
                  <a:srgbClr val="00CC99"/>
                </a:solidFill>
                <a:effectLst/>
                <a:uLnTx/>
                <a:uFillTx/>
                <a:latin typeface="Century Gothic" pitchFamily="34" charset="0"/>
              </a:endParaRPr>
            </a:p>
          </p:txBody>
        </p:sp>
      </p:grpSp>
    </p:spTree>
    <p:extLst>
      <p:ext uri="{BB962C8B-B14F-4D97-AF65-F5344CB8AC3E}">
        <p14:creationId xmlns:p14="http://schemas.microsoft.com/office/powerpoint/2010/main" val="3987613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54700" y="797968"/>
            <a:ext cx="8201685" cy="614905"/>
          </a:xfrm>
        </p:spPr>
        <p:txBody>
          <a:bodyPr>
            <a:normAutofit/>
          </a:bodyPr>
          <a:lstStyle/>
          <a:p>
            <a:r>
              <a:rPr lang="en-US" sz="2400" dirty="0"/>
              <a:t>Conceptual Analysis</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19</a:t>
            </a:fld>
            <a:endParaRPr lang="ca-ES" noProof="0" dirty="0"/>
          </a:p>
        </p:txBody>
      </p:sp>
      <p:sp>
        <p:nvSpPr>
          <p:cNvPr id="10" name="3 Marcador de contenido">
            <a:extLst>
              <a:ext uri="{FF2B5EF4-FFF2-40B4-BE49-F238E27FC236}">
                <a16:creationId xmlns:a16="http://schemas.microsoft.com/office/drawing/2014/main" id="{9FA3454F-F622-4570-AC02-79C059B9EC0F}"/>
              </a:ext>
            </a:extLst>
          </p:cNvPr>
          <p:cNvSpPr txBox="1">
            <a:spLocks/>
          </p:cNvSpPr>
          <p:nvPr/>
        </p:nvSpPr>
        <p:spPr>
          <a:xfrm>
            <a:off x="570077" y="1911350"/>
            <a:ext cx="8807822" cy="4810125"/>
          </a:xfrm>
          <a:prstGeom prst="rect">
            <a:avLst/>
          </a:prstGeom>
        </p:spPr>
        <p:txBody>
          <a:bodyPr/>
          <a:lstStyle/>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defRPr/>
            </a:pPr>
            <a:endParaRPr lang="es-ES" sz="1000" kern="0" dirty="0">
              <a:solidFill>
                <a:srgbClr val="000000">
                  <a:lumMod val="95000"/>
                  <a:lumOff val="5000"/>
                </a:srgbClr>
              </a:solidFill>
              <a:latin typeface="Century Gothic"/>
            </a:endParaRPr>
          </a:p>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buFontTx/>
              <a:buChar char="•"/>
              <a:defRPr/>
            </a:pPr>
            <a:endParaRPr lang="es-ES" sz="1000" kern="0" dirty="0">
              <a:solidFill>
                <a:srgbClr val="000000"/>
              </a:solidFill>
              <a:latin typeface="Century Gothic"/>
            </a:endParaRPr>
          </a:p>
        </p:txBody>
      </p:sp>
      <p:sp>
        <p:nvSpPr>
          <p:cNvPr id="14" name="3 Marcador de contenido">
            <a:extLst>
              <a:ext uri="{FF2B5EF4-FFF2-40B4-BE49-F238E27FC236}">
                <a16:creationId xmlns:a16="http://schemas.microsoft.com/office/drawing/2014/main" id="{B56018D0-D707-49A6-8586-E2FFC7388A43}"/>
              </a:ext>
            </a:extLst>
          </p:cNvPr>
          <p:cNvSpPr txBox="1">
            <a:spLocks/>
          </p:cNvSpPr>
          <p:nvPr/>
        </p:nvSpPr>
        <p:spPr>
          <a:xfrm>
            <a:off x="602734" y="1457324"/>
            <a:ext cx="8807822" cy="4810125"/>
          </a:xfrm>
          <a:prstGeom prst="rect">
            <a:avLst/>
          </a:prstGeom>
        </p:spPr>
        <p:txBody>
          <a:bodyPr/>
          <a:lstStyle/>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defRPr/>
            </a:pPr>
            <a:endParaRPr lang="es-ES" sz="1000" kern="0" dirty="0">
              <a:solidFill>
                <a:srgbClr val="000000">
                  <a:lumMod val="95000"/>
                  <a:lumOff val="5000"/>
                </a:srgbClr>
              </a:solidFill>
              <a:latin typeface="Century Gothic"/>
            </a:endParaRPr>
          </a:p>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buFontTx/>
              <a:buChar char="•"/>
              <a:defRPr/>
            </a:pPr>
            <a:endParaRPr lang="es-ES" sz="1000" kern="0" dirty="0">
              <a:solidFill>
                <a:srgbClr val="000000"/>
              </a:solidFill>
              <a:latin typeface="Century Gothic"/>
            </a:endParaRPr>
          </a:p>
        </p:txBody>
      </p:sp>
      <p:sp>
        <p:nvSpPr>
          <p:cNvPr id="19" name="7 CuadroTexto">
            <a:extLst>
              <a:ext uri="{FF2B5EF4-FFF2-40B4-BE49-F238E27FC236}">
                <a16:creationId xmlns:a16="http://schemas.microsoft.com/office/drawing/2014/main" id="{B0580AD1-8FCF-46D4-88A9-5B9F6ABB0DB9}"/>
              </a:ext>
            </a:extLst>
          </p:cNvPr>
          <p:cNvSpPr txBox="1"/>
          <p:nvPr/>
        </p:nvSpPr>
        <p:spPr>
          <a:xfrm>
            <a:off x="294752" y="1368423"/>
            <a:ext cx="7923963" cy="3908762"/>
          </a:xfrm>
          <a:prstGeom prst="rect">
            <a:avLst/>
          </a:prstGeom>
          <a:noFill/>
        </p:spPr>
        <p:txBody>
          <a:bodyPr wrap="square" rtlCol="0">
            <a:spAutoFit/>
          </a:bodyPr>
          <a:lstStyle/>
          <a:p>
            <a:pPr marL="185738" indent="-185738" algn="just" eaLnBrk="0" fontAlgn="base" hangingPunct="0">
              <a:spcAft>
                <a:spcPct val="0"/>
              </a:spcAft>
              <a:buFontTx/>
              <a:buChar char="•"/>
            </a:pPr>
            <a:r>
              <a:rPr lang="en" sz="1600" b="1" kern="0" dirty="0">
                <a:solidFill>
                  <a:srgbClr val="000000"/>
                </a:solidFill>
                <a:latin typeface="Century Gothic"/>
              </a:rPr>
              <a:t>Aspects </a:t>
            </a:r>
            <a:r>
              <a:rPr lang="en" sz="1600" kern="0" dirty="0">
                <a:solidFill>
                  <a:srgbClr val="000000"/>
                </a:solidFill>
                <a:latin typeface="Century Gothic"/>
              </a:rPr>
              <a:t>for the strategy to be beneficial:</a:t>
            </a:r>
          </a:p>
          <a:p>
            <a:pPr marL="185738" indent="-185738" algn="just" eaLnBrk="0" fontAlgn="base" hangingPunct="0">
              <a:spcAft>
                <a:spcPct val="0"/>
              </a:spcAft>
              <a:buFontTx/>
              <a:buChar char="•"/>
            </a:pPr>
            <a:endParaRPr lang="es-ES" sz="1600" b="1" kern="0" dirty="0">
              <a:solidFill>
                <a:srgbClr val="000000"/>
              </a:solidFill>
              <a:latin typeface="Century Gothic"/>
            </a:endParaRPr>
          </a:p>
          <a:p>
            <a:pPr marL="185738" indent="-185738" algn="just" eaLnBrk="0" fontAlgn="base" hangingPunct="0">
              <a:spcAft>
                <a:spcPct val="0"/>
              </a:spcAft>
              <a:buFontTx/>
              <a:buChar char="-"/>
            </a:pPr>
            <a:r>
              <a:rPr lang="en" sz="1600" b="1" kern="0" dirty="0">
                <a:solidFill>
                  <a:srgbClr val="000000"/>
                </a:solidFill>
                <a:latin typeface="Century Gothic"/>
              </a:rPr>
              <a:t>UNIFORMIZATION OF SPEEDS WITHIN THE CONGESTIONED SECTIONS.</a:t>
            </a:r>
          </a:p>
          <a:p>
            <a:pPr marL="185738" indent="-185738" algn="just" eaLnBrk="0" fontAlgn="base" hangingPunct="0">
              <a:spcAft>
                <a:spcPct val="0"/>
              </a:spcAft>
            </a:pPr>
            <a:r>
              <a:rPr lang="en" sz="1600" kern="0" dirty="0">
                <a:solidFill>
                  <a:srgbClr val="000000"/>
                </a:solidFill>
                <a:latin typeface="Century Gothic"/>
              </a:rPr>
              <a:t> </a:t>
            </a:r>
            <a:r>
              <a:rPr lang="en" sz="1600" b="1" kern="0" dirty="0">
                <a:solidFill>
                  <a:srgbClr val="000000"/>
                </a:solidFill>
                <a:latin typeface="Century Gothic"/>
              </a:rPr>
              <a:t>Eliminate speed disturbances </a:t>
            </a:r>
            <a:r>
              <a:rPr lang="en" sz="1600" kern="0" dirty="0">
                <a:solidFill>
                  <a:srgbClr val="000000"/>
                </a:solidFill>
                <a:latin typeface="Century Gothic"/>
              </a:rPr>
              <a:t>to obtain a constant flow and avoid small local restrictions characterized by </a:t>
            </a:r>
            <a:r>
              <a:rPr lang="en" sz="1600" b="1" kern="0" dirty="0">
                <a:solidFill>
                  <a:srgbClr val="000000"/>
                </a:solidFill>
                <a:latin typeface="Century Gothic"/>
              </a:rPr>
              <a:t>continuous stops and starts </a:t>
            </a:r>
            <a:r>
              <a:rPr lang="en" sz="1600" i="1" kern="0" dirty="0">
                <a:solidFill>
                  <a:srgbClr val="000000"/>
                </a:solidFill>
                <a:latin typeface="Century Gothic"/>
              </a:rPr>
              <a:t>(stop &amp; </a:t>
            </a:r>
            <a:r>
              <a:rPr lang="en" sz="1600" i="1" kern="0" dirty="0" err="1">
                <a:solidFill>
                  <a:srgbClr val="000000"/>
                </a:solidFill>
                <a:latin typeface="Century Gothic"/>
              </a:rPr>
              <a:t>go </a:t>
            </a:r>
            <a:r>
              <a:rPr lang="en" sz="1600" i="1" kern="0" dirty="0">
                <a:solidFill>
                  <a:srgbClr val="000000"/>
                </a:solidFill>
                <a:latin typeface="Century Gothic"/>
              </a:rPr>
              <a:t>) </a:t>
            </a:r>
            <a:r>
              <a:rPr lang="en" sz="1600" kern="0" dirty="0">
                <a:solidFill>
                  <a:srgbClr val="000000"/>
                </a:solidFill>
                <a:latin typeface="Century Gothic"/>
              </a:rPr>
              <a:t>typical of congested states</a:t>
            </a:r>
          </a:p>
          <a:p>
            <a:pPr marL="185738" indent="-185738" algn="just" eaLnBrk="0" fontAlgn="base" hangingPunct="0">
              <a:spcAft>
                <a:spcPct val="0"/>
              </a:spcAft>
            </a:pPr>
            <a:endParaRPr lang="es-ES" sz="1600" b="1" kern="0" dirty="0">
              <a:solidFill>
                <a:srgbClr val="000000"/>
              </a:solidFill>
              <a:latin typeface="Century Gothic"/>
            </a:endParaRPr>
          </a:p>
          <a:p>
            <a:pPr marL="185738" indent="-185738" algn="just" eaLnBrk="0" fontAlgn="base" hangingPunct="0">
              <a:spcAft>
                <a:spcPct val="0"/>
              </a:spcAft>
              <a:buFontTx/>
              <a:buChar char="-"/>
            </a:pPr>
            <a:r>
              <a:rPr lang="en" sz="1600" b="1" kern="0" dirty="0">
                <a:solidFill>
                  <a:srgbClr val="000000"/>
                </a:solidFill>
                <a:latin typeface="Century Gothic"/>
              </a:rPr>
              <a:t>GLOBAL MANAGEMENT OF THE CORRIDOR.</a:t>
            </a:r>
          </a:p>
          <a:p>
            <a:pPr marL="185738" indent="-185738" algn="just" eaLnBrk="0" fontAlgn="base" hangingPunct="0">
              <a:spcAft>
                <a:spcPct val="0"/>
              </a:spcAft>
            </a:pPr>
            <a:r>
              <a:rPr lang="en" sz="1600" b="1" kern="0" dirty="0">
                <a:solidFill>
                  <a:srgbClr val="000000"/>
                </a:solidFill>
                <a:latin typeface="Century Gothic"/>
              </a:rPr>
              <a:t>Artificial bottlenecks </a:t>
            </a:r>
            <a:r>
              <a:rPr lang="en" sz="1600" kern="0" dirty="0">
                <a:solidFill>
                  <a:srgbClr val="000000"/>
                </a:solidFill>
                <a:latin typeface="Century Gothic"/>
              </a:rPr>
              <a:t>(where speed is limited) can be generated . Therefore, the measure does not eliminate the queues, but it changes their location.</a:t>
            </a:r>
          </a:p>
          <a:p>
            <a:pPr marL="185738" indent="-185738" algn="just" eaLnBrk="0" fontAlgn="base" hangingPunct="0">
              <a:spcAft>
                <a:spcPct val="0"/>
              </a:spcAft>
            </a:pPr>
            <a:r>
              <a:rPr lang="en" sz="1600" kern="0" dirty="0">
                <a:solidFill>
                  <a:srgbClr val="000000"/>
                </a:solidFill>
                <a:latin typeface="Century Gothic"/>
              </a:rPr>
              <a:t>The key is to </a:t>
            </a:r>
            <a:r>
              <a:rPr lang="en" sz="1600" b="1" kern="0" dirty="0">
                <a:solidFill>
                  <a:srgbClr val="000000"/>
                </a:solidFill>
                <a:latin typeface="Century Gothic"/>
              </a:rPr>
              <a:t>place them intelligently </a:t>
            </a:r>
            <a:r>
              <a:rPr lang="en" sz="1600" kern="0" dirty="0">
                <a:solidFill>
                  <a:srgbClr val="000000"/>
                </a:solidFill>
                <a:latin typeface="Century Gothic"/>
              </a:rPr>
              <a:t>based on the location of the links and the origin-destination matrices.</a:t>
            </a:r>
          </a:p>
          <a:p>
            <a:pPr marL="185738" indent="-185738" algn="just" eaLnBrk="0" fontAlgn="base" hangingPunct="0">
              <a:spcAft>
                <a:spcPct val="0"/>
              </a:spcAft>
              <a:buFontTx/>
              <a:buChar char="•"/>
            </a:pPr>
            <a:endParaRPr lang="es-ES" sz="1400" kern="0" dirty="0">
              <a:solidFill>
                <a:srgbClr val="000000"/>
              </a:solidFill>
              <a:latin typeface="Century Gothic"/>
            </a:endParaRPr>
          </a:p>
          <a:p>
            <a:pPr marL="185738" indent="-185738" algn="just" eaLnBrk="0" fontAlgn="base" hangingPunct="0">
              <a:spcAft>
                <a:spcPct val="0"/>
              </a:spcAft>
              <a:buFontTx/>
              <a:buChar char="•"/>
            </a:pPr>
            <a:endParaRPr lang="es-ES" sz="1400" kern="0" dirty="0">
              <a:solidFill>
                <a:srgbClr val="000000"/>
              </a:solidFill>
              <a:latin typeface="Century Gothic"/>
            </a:endParaRPr>
          </a:p>
          <a:p>
            <a:pPr marL="185738" indent="-185738" algn="just" eaLnBrk="0" fontAlgn="base" hangingPunct="0">
              <a:spcAft>
                <a:spcPct val="0"/>
              </a:spcAft>
              <a:buFontTx/>
              <a:buChar char="•"/>
            </a:pPr>
            <a:endParaRPr lang="es-ES" sz="1400" kern="0" dirty="0">
              <a:solidFill>
                <a:srgbClr val="000000"/>
              </a:solidFill>
              <a:latin typeface="Century Gothic"/>
            </a:endParaRPr>
          </a:p>
          <a:p>
            <a:pPr marL="185738" indent="-185738" algn="just" eaLnBrk="0" fontAlgn="base" hangingPunct="0">
              <a:spcAft>
                <a:spcPct val="0"/>
              </a:spcAft>
            </a:pPr>
            <a:endParaRPr lang="es-ES" sz="1400" kern="0" dirty="0">
              <a:solidFill>
                <a:srgbClr val="000000"/>
              </a:solidFill>
              <a:latin typeface="Century Gothic"/>
            </a:endParaRPr>
          </a:p>
        </p:txBody>
      </p:sp>
      <p:pic>
        <p:nvPicPr>
          <p:cNvPr id="20" name="8 Imagen">
            <a:extLst>
              <a:ext uri="{FF2B5EF4-FFF2-40B4-BE49-F238E27FC236}">
                <a16:creationId xmlns:a16="http://schemas.microsoft.com/office/drawing/2014/main" id="{B622ED79-3EEC-4D42-8542-D0085ABDF33D}"/>
              </a:ext>
            </a:extLst>
          </p:cNvPr>
          <p:cNvPicPr/>
          <p:nvPr/>
        </p:nvPicPr>
        <p:blipFill>
          <a:blip r:embed="rId2" cstate="print"/>
          <a:srcRect/>
          <a:stretch>
            <a:fillRect/>
          </a:stretch>
        </p:blipFill>
        <p:spPr bwMode="auto">
          <a:xfrm>
            <a:off x="2180569" y="4672709"/>
            <a:ext cx="5038725" cy="2007235"/>
          </a:xfrm>
          <a:prstGeom prst="rect">
            <a:avLst/>
          </a:prstGeom>
          <a:noFill/>
          <a:ln w="9525">
            <a:noFill/>
            <a:miter lim="800000"/>
            <a:headEnd/>
            <a:tailEnd/>
          </a:ln>
        </p:spPr>
      </p:pic>
    </p:spTree>
    <p:extLst>
      <p:ext uri="{BB962C8B-B14F-4D97-AF65-F5344CB8AC3E}">
        <p14:creationId xmlns:p14="http://schemas.microsoft.com/office/powerpoint/2010/main" val="837727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en-US" dirty="0"/>
              <a:t>Agenda</a:t>
            </a:r>
            <a:endParaRPr lang="en-GB"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a:t>
            </a:fld>
            <a:endParaRPr lang="ca-ES" noProof="0" dirty="0"/>
          </a:p>
        </p:txBody>
      </p:sp>
      <p:graphicFrame>
        <p:nvGraphicFramePr>
          <p:cNvPr id="3" name="Tabla 2">
            <a:extLst>
              <a:ext uri="{FF2B5EF4-FFF2-40B4-BE49-F238E27FC236}">
                <a16:creationId xmlns:a16="http://schemas.microsoft.com/office/drawing/2014/main" id="{35742AFA-A8BD-43CF-992E-0BE315999CEE}"/>
              </a:ext>
            </a:extLst>
          </p:cNvPr>
          <p:cNvGraphicFramePr>
            <a:graphicFrameLocks noGrp="1"/>
          </p:cNvGraphicFramePr>
          <p:nvPr>
            <p:extLst>
              <p:ext uri="{D42A27DB-BD31-4B8C-83A1-F6EECF244321}">
                <p14:modId xmlns:p14="http://schemas.microsoft.com/office/powerpoint/2010/main" val="4094514128"/>
              </p:ext>
            </p:extLst>
          </p:nvPr>
        </p:nvGraphicFramePr>
        <p:xfrm>
          <a:off x="244928" y="1724253"/>
          <a:ext cx="8735785" cy="4105047"/>
        </p:xfrm>
        <a:graphic>
          <a:graphicData uri="http://schemas.openxmlformats.org/drawingml/2006/table">
            <a:tbl>
              <a:tblPr firstRow="1" firstCol="1" bandRow="1">
                <a:tableStyleId>{5C22544A-7EE6-4342-B048-85BDC9FD1C3A}</a:tableStyleId>
              </a:tblPr>
              <a:tblGrid>
                <a:gridCol w="1234751">
                  <a:extLst>
                    <a:ext uri="{9D8B030D-6E8A-4147-A177-3AD203B41FA5}">
                      <a16:colId xmlns:a16="http://schemas.microsoft.com/office/drawing/2014/main" val="3827170027"/>
                    </a:ext>
                  </a:extLst>
                </a:gridCol>
                <a:gridCol w="7501034">
                  <a:extLst>
                    <a:ext uri="{9D8B030D-6E8A-4147-A177-3AD203B41FA5}">
                      <a16:colId xmlns:a16="http://schemas.microsoft.com/office/drawing/2014/main" val="1286560125"/>
                    </a:ext>
                  </a:extLst>
                </a:gridCol>
              </a:tblGrid>
              <a:tr h="207183">
                <a:tc>
                  <a:txBody>
                    <a:bodyPr/>
                    <a:lstStyle/>
                    <a:p>
                      <a:pPr marL="182880" algn="ctr">
                        <a:lnSpc>
                          <a:spcPct val="115000"/>
                        </a:lnSpc>
                        <a:spcBef>
                          <a:spcPts val="600"/>
                        </a:spcBef>
                        <a:spcAft>
                          <a:spcPts val="0"/>
                        </a:spcAft>
                      </a:pPr>
                      <a:r>
                        <a:rPr lang="en-GB" sz="1400" dirty="0">
                          <a:effectLst/>
                        </a:rPr>
                        <a:t>Time</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a:effectLst/>
                        </a:rPr>
                        <a:t>Title/activity</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499465941"/>
                  </a:ext>
                </a:extLst>
              </a:tr>
              <a:tr h="299117">
                <a:tc>
                  <a:txBody>
                    <a:bodyPr/>
                    <a:lstStyle/>
                    <a:p>
                      <a:pPr marL="182880" algn="r">
                        <a:lnSpc>
                          <a:spcPct val="115000"/>
                        </a:lnSpc>
                        <a:spcBef>
                          <a:spcPts val="600"/>
                        </a:spcBef>
                        <a:spcAft>
                          <a:spcPts val="0"/>
                        </a:spcAft>
                      </a:pPr>
                      <a:r>
                        <a:rPr lang="en-GB" sz="1400" dirty="0">
                          <a:effectLst/>
                        </a:rPr>
                        <a:t>09:30-10:00</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Arrival and registration</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2146697121"/>
                  </a:ext>
                </a:extLst>
              </a:tr>
              <a:tr h="299117">
                <a:tc>
                  <a:txBody>
                    <a:bodyPr/>
                    <a:lstStyle/>
                    <a:p>
                      <a:pPr marL="182880" algn="r">
                        <a:lnSpc>
                          <a:spcPct val="115000"/>
                        </a:lnSpc>
                        <a:spcBef>
                          <a:spcPts val="600"/>
                        </a:spcBef>
                        <a:spcAft>
                          <a:spcPts val="0"/>
                        </a:spcAft>
                      </a:pPr>
                      <a:r>
                        <a:rPr lang="en-GB" sz="1400">
                          <a:effectLst/>
                        </a:rPr>
                        <a:t>10:00-10:05</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Introduction to agenda and the training</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2248948142"/>
                  </a:ext>
                </a:extLst>
              </a:tr>
              <a:tr h="299117">
                <a:tc>
                  <a:txBody>
                    <a:bodyPr/>
                    <a:lstStyle/>
                    <a:p>
                      <a:pPr marL="182880" algn="r">
                        <a:lnSpc>
                          <a:spcPct val="115000"/>
                        </a:lnSpc>
                        <a:spcBef>
                          <a:spcPts val="600"/>
                        </a:spcBef>
                        <a:spcAft>
                          <a:spcPts val="0"/>
                        </a:spcAft>
                      </a:pPr>
                      <a:r>
                        <a:rPr lang="en-GB" sz="1400" dirty="0">
                          <a:effectLst/>
                          <a:highlight>
                            <a:srgbClr val="F17F09"/>
                          </a:highlight>
                        </a:rPr>
                        <a:t>10:05-11:00</a:t>
                      </a:r>
                      <a:endParaRPr lang="es-ES" sz="1400" dirty="0">
                        <a:solidFill>
                          <a:srgbClr val="000000"/>
                        </a:solidFill>
                        <a:effectLst/>
                        <a:highlight>
                          <a:srgbClr val="F17F09"/>
                        </a:highligh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solidFill>
                      <a:srgbClr val="F17F09"/>
                    </a:solidFill>
                  </a:tcPr>
                </a:tc>
                <a:tc>
                  <a:txBody>
                    <a:bodyPr/>
                    <a:lstStyle/>
                    <a:p>
                      <a:pPr marL="182880">
                        <a:lnSpc>
                          <a:spcPct val="115000"/>
                        </a:lnSpc>
                        <a:spcBef>
                          <a:spcPts val="600"/>
                        </a:spcBef>
                        <a:spcAft>
                          <a:spcPts val="0"/>
                        </a:spcAft>
                      </a:pPr>
                      <a:r>
                        <a:rPr lang="en-GB" sz="1400" dirty="0">
                          <a:effectLst/>
                          <a:highlight>
                            <a:srgbClr val="F17F09"/>
                          </a:highlight>
                        </a:rPr>
                        <a:t>Principals of traffic management. The role of ITS on improving urban mobility</a:t>
                      </a:r>
                      <a:endParaRPr lang="es-ES" sz="1400" dirty="0">
                        <a:solidFill>
                          <a:srgbClr val="000000"/>
                        </a:solidFill>
                        <a:effectLst/>
                        <a:highlight>
                          <a:srgbClr val="F17F09"/>
                        </a:highligh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solidFill>
                      <a:srgbClr val="F17F09"/>
                    </a:solidFill>
                  </a:tcPr>
                </a:tc>
                <a:extLst>
                  <a:ext uri="{0D108BD9-81ED-4DB2-BD59-A6C34878D82A}">
                    <a16:rowId xmlns:a16="http://schemas.microsoft.com/office/drawing/2014/main" val="517191253"/>
                  </a:ext>
                </a:extLst>
              </a:tr>
              <a:tr h="299117">
                <a:tc>
                  <a:txBody>
                    <a:bodyPr/>
                    <a:lstStyle/>
                    <a:p>
                      <a:pPr marL="182880" algn="r">
                        <a:lnSpc>
                          <a:spcPct val="115000"/>
                        </a:lnSpc>
                        <a:spcBef>
                          <a:spcPts val="600"/>
                        </a:spcBef>
                        <a:spcAft>
                          <a:spcPts val="0"/>
                        </a:spcAft>
                      </a:pPr>
                      <a:r>
                        <a:rPr lang="en-GB" sz="1400">
                          <a:effectLst/>
                        </a:rPr>
                        <a:t>11.00-11:20</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Data collection and management for traffic management</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2182621214"/>
                  </a:ext>
                </a:extLst>
              </a:tr>
              <a:tr h="299117">
                <a:tc>
                  <a:txBody>
                    <a:bodyPr/>
                    <a:lstStyle/>
                    <a:p>
                      <a:pPr marL="182880" algn="r">
                        <a:lnSpc>
                          <a:spcPct val="115000"/>
                        </a:lnSpc>
                        <a:spcBef>
                          <a:spcPts val="600"/>
                        </a:spcBef>
                        <a:spcAft>
                          <a:spcPts val="0"/>
                        </a:spcAft>
                      </a:pPr>
                      <a:r>
                        <a:rPr lang="en-GB" sz="1400">
                          <a:effectLst/>
                        </a:rPr>
                        <a:t>11.20-11:30</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Break</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734773546"/>
                  </a:ext>
                </a:extLst>
              </a:tr>
              <a:tr h="299117">
                <a:tc>
                  <a:txBody>
                    <a:bodyPr/>
                    <a:lstStyle/>
                    <a:p>
                      <a:pPr marL="182880" algn="r">
                        <a:lnSpc>
                          <a:spcPct val="115000"/>
                        </a:lnSpc>
                        <a:spcBef>
                          <a:spcPts val="600"/>
                        </a:spcBef>
                        <a:spcAft>
                          <a:spcPts val="0"/>
                        </a:spcAft>
                      </a:pPr>
                      <a:r>
                        <a:rPr lang="en-GB" sz="1400">
                          <a:effectLst/>
                        </a:rPr>
                        <a:t>11:30-12:30</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ITS solutions for improving traffic in cities</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3594168979"/>
                  </a:ext>
                </a:extLst>
              </a:tr>
              <a:tr h="299117">
                <a:tc>
                  <a:txBody>
                    <a:bodyPr/>
                    <a:lstStyle/>
                    <a:p>
                      <a:pPr marL="182880" algn="r">
                        <a:lnSpc>
                          <a:spcPct val="115000"/>
                        </a:lnSpc>
                        <a:spcBef>
                          <a:spcPts val="600"/>
                        </a:spcBef>
                        <a:spcAft>
                          <a:spcPts val="0"/>
                        </a:spcAft>
                      </a:pPr>
                      <a:r>
                        <a:rPr lang="en-GB" sz="1400">
                          <a:effectLst/>
                        </a:rPr>
                        <a:t>12:30-13:30</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Lunch</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3095698876"/>
                  </a:ext>
                </a:extLst>
              </a:tr>
              <a:tr h="299117">
                <a:tc>
                  <a:txBody>
                    <a:bodyPr/>
                    <a:lstStyle/>
                    <a:p>
                      <a:pPr marL="182880" algn="r">
                        <a:lnSpc>
                          <a:spcPct val="115000"/>
                        </a:lnSpc>
                        <a:spcBef>
                          <a:spcPts val="600"/>
                        </a:spcBef>
                        <a:spcAft>
                          <a:spcPts val="0"/>
                        </a:spcAft>
                      </a:pPr>
                      <a:r>
                        <a:rPr lang="en-GB" sz="1400" dirty="0">
                          <a:effectLst/>
                        </a:rPr>
                        <a:t>13:30-14:00</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Exercise to motivate the topics: what new ITS solutions can be adopted in Ankara?  </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3434564894"/>
                  </a:ext>
                </a:extLst>
              </a:tr>
              <a:tr h="299117">
                <a:tc>
                  <a:txBody>
                    <a:bodyPr/>
                    <a:lstStyle/>
                    <a:p>
                      <a:pPr marL="182880" algn="r">
                        <a:lnSpc>
                          <a:spcPct val="115000"/>
                        </a:lnSpc>
                        <a:spcBef>
                          <a:spcPts val="600"/>
                        </a:spcBef>
                        <a:spcAft>
                          <a:spcPts val="0"/>
                        </a:spcAft>
                      </a:pPr>
                      <a:r>
                        <a:rPr lang="en-GB" sz="1400" dirty="0">
                          <a:effectLst/>
                        </a:rPr>
                        <a:t>14:00-14:45</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solidFill>
                      <a:schemeClr val="tx2">
                        <a:lumMod val="60000"/>
                        <a:lumOff val="40000"/>
                      </a:schemeClr>
                    </a:solidFill>
                  </a:tcPr>
                </a:tc>
                <a:tc>
                  <a:txBody>
                    <a:bodyPr/>
                    <a:lstStyle/>
                    <a:p>
                      <a:pPr marL="182880" algn="l" defTabSz="914400" rtl="0" eaLnBrk="1" latinLnBrk="0" hangingPunct="1">
                        <a:lnSpc>
                          <a:spcPct val="115000"/>
                        </a:lnSpc>
                        <a:spcBef>
                          <a:spcPts val="600"/>
                        </a:spcBef>
                        <a:spcAft>
                          <a:spcPts val="0"/>
                        </a:spcAft>
                      </a:pPr>
                      <a:r>
                        <a:rPr lang="en-GB" sz="1400" kern="1200" dirty="0">
                          <a:solidFill>
                            <a:schemeClr val="dk1"/>
                          </a:solidFill>
                          <a:effectLst/>
                          <a:latin typeface="+mn-lt"/>
                          <a:ea typeface="+mn-ea"/>
                          <a:cs typeface="+mn-cs"/>
                        </a:rPr>
                        <a:t>The implementation of a technological project</a:t>
                      </a:r>
                      <a:endParaRPr lang="es-ES" sz="1400" kern="1200" dirty="0">
                        <a:solidFill>
                          <a:schemeClr val="dk1"/>
                        </a:solidFill>
                        <a:effectLst/>
                        <a:latin typeface="+mn-lt"/>
                        <a:ea typeface="+mn-ea"/>
                        <a:cs typeface="+mn-cs"/>
                      </a:endParaRPr>
                    </a:p>
                  </a:txBody>
                  <a:tcPr marL="67197" marR="67197" marT="0" marB="0" anchor="ctr">
                    <a:solidFill>
                      <a:schemeClr val="accent1">
                        <a:lumMod val="60000"/>
                        <a:lumOff val="40000"/>
                      </a:schemeClr>
                    </a:solidFill>
                  </a:tcPr>
                </a:tc>
                <a:extLst>
                  <a:ext uri="{0D108BD9-81ED-4DB2-BD59-A6C34878D82A}">
                    <a16:rowId xmlns:a16="http://schemas.microsoft.com/office/drawing/2014/main" val="2279292359"/>
                  </a:ext>
                </a:extLst>
              </a:tr>
              <a:tr h="299117">
                <a:tc>
                  <a:txBody>
                    <a:bodyPr/>
                    <a:lstStyle/>
                    <a:p>
                      <a:pPr marL="182880" algn="r">
                        <a:lnSpc>
                          <a:spcPct val="115000"/>
                        </a:lnSpc>
                        <a:spcBef>
                          <a:spcPts val="600"/>
                        </a:spcBef>
                        <a:spcAft>
                          <a:spcPts val="0"/>
                        </a:spcAft>
                      </a:pPr>
                      <a:r>
                        <a:rPr lang="en-GB" sz="1400">
                          <a:effectLst/>
                        </a:rPr>
                        <a:t>14:45-15:00</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Break</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1894423924"/>
                  </a:ext>
                </a:extLst>
              </a:tr>
              <a:tr h="299117">
                <a:tc>
                  <a:txBody>
                    <a:bodyPr/>
                    <a:lstStyle/>
                    <a:p>
                      <a:pPr marL="182880" algn="r">
                        <a:lnSpc>
                          <a:spcPct val="115000"/>
                        </a:lnSpc>
                        <a:spcBef>
                          <a:spcPts val="600"/>
                        </a:spcBef>
                        <a:spcAft>
                          <a:spcPts val="0"/>
                        </a:spcAft>
                      </a:pPr>
                      <a:r>
                        <a:rPr lang="en-GB" sz="1400">
                          <a:effectLst/>
                        </a:rPr>
                        <a:t>15:00-15:50</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Workshop on implementing an ITS project in Ankara </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3084858336"/>
                  </a:ext>
                </a:extLst>
              </a:tr>
              <a:tr h="299117">
                <a:tc>
                  <a:txBody>
                    <a:bodyPr/>
                    <a:lstStyle/>
                    <a:p>
                      <a:pPr marL="182880" algn="r">
                        <a:lnSpc>
                          <a:spcPct val="115000"/>
                        </a:lnSpc>
                        <a:spcBef>
                          <a:spcPts val="600"/>
                        </a:spcBef>
                        <a:spcAft>
                          <a:spcPts val="0"/>
                        </a:spcAft>
                      </a:pPr>
                      <a:r>
                        <a:rPr lang="en-GB" sz="1400">
                          <a:effectLst/>
                        </a:rPr>
                        <a:t>15:50-16:00</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Questions and Closing Remarks</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1927404694"/>
                  </a:ext>
                </a:extLst>
              </a:tr>
              <a:tr h="284820">
                <a:tc>
                  <a:txBody>
                    <a:bodyPr/>
                    <a:lstStyle/>
                    <a:p>
                      <a:pPr marL="182880" algn="ctr">
                        <a:lnSpc>
                          <a:spcPct val="115000"/>
                        </a:lnSpc>
                        <a:spcBef>
                          <a:spcPts val="600"/>
                        </a:spcBef>
                        <a:spcAft>
                          <a:spcPts val="0"/>
                        </a:spcAft>
                      </a:pPr>
                      <a:r>
                        <a:rPr lang="en-GB" sz="1400">
                          <a:effectLst/>
                        </a:rPr>
                        <a:t>16:00</a:t>
                      </a:r>
                      <a:endParaRPr lang="es-ES"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tc>
                  <a:txBody>
                    <a:bodyPr/>
                    <a:lstStyle/>
                    <a:p>
                      <a:pPr marL="182880">
                        <a:lnSpc>
                          <a:spcPct val="115000"/>
                        </a:lnSpc>
                        <a:spcBef>
                          <a:spcPts val="600"/>
                        </a:spcBef>
                        <a:spcAft>
                          <a:spcPts val="0"/>
                        </a:spcAft>
                      </a:pPr>
                      <a:r>
                        <a:rPr lang="en-GB" sz="1400" dirty="0">
                          <a:effectLst/>
                        </a:rPr>
                        <a:t>End of the first day of TM4</a:t>
                      </a:r>
                      <a:endParaRPr lang="es-E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7197" marR="67197" marT="0" marB="0" anchor="ctr"/>
                </a:tc>
                <a:extLst>
                  <a:ext uri="{0D108BD9-81ED-4DB2-BD59-A6C34878D82A}">
                    <a16:rowId xmlns:a16="http://schemas.microsoft.com/office/drawing/2014/main" val="1669838195"/>
                  </a:ext>
                </a:extLst>
              </a:tr>
            </a:tbl>
          </a:graphicData>
        </a:graphic>
      </p:graphicFrame>
    </p:spTree>
    <p:extLst>
      <p:ext uri="{BB962C8B-B14F-4D97-AF65-F5344CB8AC3E}">
        <p14:creationId xmlns:p14="http://schemas.microsoft.com/office/powerpoint/2010/main" val="1035813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Complementary with other traffic management tools</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20</a:t>
            </a:fld>
            <a:endParaRPr lang="ca-ES" noProof="0" dirty="0"/>
          </a:p>
        </p:txBody>
      </p:sp>
      <p:sp>
        <p:nvSpPr>
          <p:cNvPr id="10" name="3 Marcador de contenido">
            <a:extLst>
              <a:ext uri="{FF2B5EF4-FFF2-40B4-BE49-F238E27FC236}">
                <a16:creationId xmlns:a16="http://schemas.microsoft.com/office/drawing/2014/main" id="{9FA3454F-F622-4570-AC02-79C059B9EC0F}"/>
              </a:ext>
            </a:extLst>
          </p:cNvPr>
          <p:cNvSpPr txBox="1">
            <a:spLocks/>
          </p:cNvSpPr>
          <p:nvPr/>
        </p:nvSpPr>
        <p:spPr>
          <a:xfrm>
            <a:off x="570077" y="1911350"/>
            <a:ext cx="8807822" cy="4810125"/>
          </a:xfrm>
          <a:prstGeom prst="rect">
            <a:avLst/>
          </a:prstGeom>
        </p:spPr>
        <p:txBody>
          <a:bodyPr/>
          <a:lstStyle/>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defRPr/>
            </a:pPr>
            <a:endParaRPr lang="es-ES" sz="1000" kern="0" dirty="0">
              <a:solidFill>
                <a:srgbClr val="000000">
                  <a:lumMod val="95000"/>
                  <a:lumOff val="5000"/>
                </a:srgbClr>
              </a:solidFill>
              <a:latin typeface="Century Gothic"/>
            </a:endParaRPr>
          </a:p>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buFontTx/>
              <a:buChar char="•"/>
              <a:defRPr/>
            </a:pPr>
            <a:endParaRPr lang="es-ES" sz="1000" kern="0" dirty="0">
              <a:solidFill>
                <a:srgbClr val="000000"/>
              </a:solidFill>
              <a:latin typeface="Century Gothic"/>
            </a:endParaRPr>
          </a:p>
        </p:txBody>
      </p:sp>
      <p:sp>
        <p:nvSpPr>
          <p:cNvPr id="5" name="6 Rectángulo">
            <a:extLst>
              <a:ext uri="{FF2B5EF4-FFF2-40B4-BE49-F238E27FC236}">
                <a16:creationId xmlns:a16="http://schemas.microsoft.com/office/drawing/2014/main" id="{F08AACEB-6387-42CF-A3BC-1EA200259C62}"/>
              </a:ext>
            </a:extLst>
          </p:cNvPr>
          <p:cNvSpPr/>
          <p:nvPr/>
        </p:nvSpPr>
        <p:spPr bwMode="auto">
          <a:xfrm>
            <a:off x="1532163" y="2289175"/>
            <a:ext cx="1457325" cy="457201"/>
          </a:xfrm>
          <a:prstGeom prst="rect">
            <a:avLst/>
          </a:prstGeom>
          <a:solidFill>
            <a:srgbClr val="FFFFFF">
              <a:lumMod val="85000"/>
            </a:srgbClr>
          </a:solidFill>
          <a:ln w="9525" algn="ctr">
            <a:noFill/>
            <a:round/>
            <a:headEnd/>
            <a:tailEnd/>
          </a:ln>
        </p:spPr>
        <p:txBody>
          <a:bodyPr lIns="72000" tIns="36000" rIns="72000" bIns="36000" rtlCol="0" anchor="ctr"/>
          <a:lstStyle/>
          <a:p>
            <a:pPr fontAlgn="base">
              <a:spcBef>
                <a:spcPct val="0"/>
              </a:spcBef>
              <a:spcAft>
                <a:spcPct val="0"/>
              </a:spcAft>
            </a:pPr>
            <a:r>
              <a:rPr lang="en" sz="1100" dirty="0">
                <a:solidFill>
                  <a:srgbClr val="000000"/>
                </a:solidFill>
                <a:latin typeface="Century Gothic"/>
                <a:sym typeface="Wingdings" pitchFamily="2" charset="2"/>
              </a:rPr>
              <a:t>SPEED UNIFORMIZATION</a:t>
            </a:r>
            <a:endParaRPr lang="es-ES" sz="1100" dirty="0">
              <a:solidFill>
                <a:srgbClr val="000000"/>
              </a:solidFill>
              <a:latin typeface="Century Gothic"/>
            </a:endParaRPr>
          </a:p>
        </p:txBody>
      </p:sp>
      <p:sp>
        <p:nvSpPr>
          <p:cNvPr id="6" name="8 Rectángulo">
            <a:extLst>
              <a:ext uri="{FF2B5EF4-FFF2-40B4-BE49-F238E27FC236}">
                <a16:creationId xmlns:a16="http://schemas.microsoft.com/office/drawing/2014/main" id="{C3C86583-965F-4A8C-9053-3A02B793615D}"/>
              </a:ext>
            </a:extLst>
          </p:cNvPr>
          <p:cNvSpPr/>
          <p:nvPr/>
        </p:nvSpPr>
        <p:spPr bwMode="auto">
          <a:xfrm>
            <a:off x="1551214" y="2955925"/>
            <a:ext cx="1457325" cy="457201"/>
          </a:xfrm>
          <a:prstGeom prst="rect">
            <a:avLst/>
          </a:prstGeom>
          <a:solidFill>
            <a:srgbClr val="FFFFFF">
              <a:lumMod val="85000"/>
            </a:srgbClr>
          </a:solidFill>
          <a:ln w="9525" algn="ctr">
            <a:noFill/>
            <a:round/>
            <a:headEnd/>
            <a:tailEnd/>
          </a:ln>
        </p:spPr>
        <p:txBody>
          <a:bodyPr lIns="72000" tIns="36000" rIns="72000" bIns="36000" rtlCol="0" anchor="ctr"/>
          <a:lstStyle/>
          <a:p>
            <a:pPr fontAlgn="base">
              <a:spcBef>
                <a:spcPct val="0"/>
              </a:spcBef>
              <a:spcAft>
                <a:spcPct val="0"/>
              </a:spcAft>
            </a:pPr>
            <a:r>
              <a:rPr lang="en" sz="1100" dirty="0">
                <a:solidFill>
                  <a:srgbClr val="000000"/>
                </a:solidFill>
                <a:latin typeface="Century Gothic"/>
                <a:sym typeface="Wingdings" pitchFamily="2" charset="2"/>
              </a:rPr>
              <a:t>GLOBAL MANAGEMENT OF THE CORRIDOR</a:t>
            </a:r>
            <a:endParaRPr lang="es-ES" sz="1100" dirty="0">
              <a:solidFill>
                <a:srgbClr val="000000"/>
              </a:solidFill>
              <a:latin typeface="Century Gothic"/>
            </a:endParaRPr>
          </a:p>
        </p:txBody>
      </p:sp>
      <p:sp>
        <p:nvSpPr>
          <p:cNvPr id="7" name="10 Rectángulo">
            <a:extLst>
              <a:ext uri="{FF2B5EF4-FFF2-40B4-BE49-F238E27FC236}">
                <a16:creationId xmlns:a16="http://schemas.microsoft.com/office/drawing/2014/main" id="{48372BC0-D32D-40B6-9A73-A52F7E1F3B54}"/>
              </a:ext>
            </a:extLst>
          </p:cNvPr>
          <p:cNvSpPr/>
          <p:nvPr/>
        </p:nvSpPr>
        <p:spPr bwMode="auto">
          <a:xfrm>
            <a:off x="389164" y="2717800"/>
            <a:ext cx="790575" cy="371475"/>
          </a:xfrm>
          <a:prstGeom prst="rect">
            <a:avLst/>
          </a:prstGeom>
          <a:noFill/>
          <a:ln w="9525" algn="ctr">
            <a:noFill/>
            <a:round/>
            <a:headEnd/>
            <a:tailEnd/>
          </a:ln>
        </p:spPr>
        <p:txBody>
          <a:bodyPr lIns="72000" tIns="36000" rIns="72000" bIns="36000" rtlCol="0" anchor="ctr"/>
          <a:lstStyle/>
          <a:p>
            <a:pPr fontAlgn="base">
              <a:spcBef>
                <a:spcPct val="0"/>
              </a:spcBef>
              <a:spcAft>
                <a:spcPct val="0"/>
              </a:spcAft>
            </a:pPr>
            <a:r>
              <a:rPr lang="en" sz="1200" b="1" dirty="0">
                <a:solidFill>
                  <a:srgbClr val="000000"/>
                </a:solidFill>
                <a:latin typeface="Century Gothic"/>
                <a:sym typeface="Wingdings" pitchFamily="2" charset="2"/>
              </a:rPr>
              <a:t>IT ALLOWS:</a:t>
            </a:r>
            <a:endParaRPr lang="es-ES" sz="1200" b="1" dirty="0">
              <a:solidFill>
                <a:srgbClr val="000000"/>
              </a:solidFill>
              <a:latin typeface="Century Gothic"/>
            </a:endParaRPr>
          </a:p>
        </p:txBody>
      </p:sp>
      <p:sp>
        <p:nvSpPr>
          <p:cNvPr id="8" name="11 Rectángulo">
            <a:extLst>
              <a:ext uri="{FF2B5EF4-FFF2-40B4-BE49-F238E27FC236}">
                <a16:creationId xmlns:a16="http://schemas.microsoft.com/office/drawing/2014/main" id="{AB63D6F1-58DA-4081-AB89-F34E986D2FE3}"/>
              </a:ext>
            </a:extLst>
          </p:cNvPr>
          <p:cNvSpPr/>
          <p:nvPr/>
        </p:nvSpPr>
        <p:spPr bwMode="auto">
          <a:xfrm>
            <a:off x="341538" y="4575175"/>
            <a:ext cx="1000126" cy="371475"/>
          </a:xfrm>
          <a:prstGeom prst="rect">
            <a:avLst/>
          </a:prstGeom>
          <a:noFill/>
          <a:ln w="9525" algn="ctr">
            <a:noFill/>
            <a:round/>
            <a:headEnd/>
            <a:tailEnd/>
          </a:ln>
        </p:spPr>
        <p:txBody>
          <a:bodyPr lIns="72000" tIns="36000" rIns="72000" bIns="36000" rtlCol="0" anchor="ctr"/>
          <a:lstStyle/>
          <a:p>
            <a:pPr fontAlgn="base">
              <a:spcBef>
                <a:spcPct val="0"/>
              </a:spcBef>
              <a:spcAft>
                <a:spcPct val="0"/>
              </a:spcAft>
            </a:pPr>
            <a:r>
              <a:rPr lang="en" sz="1200" b="1" dirty="0">
                <a:solidFill>
                  <a:srgbClr val="000000"/>
                </a:solidFill>
                <a:latin typeface="Century Gothic"/>
                <a:sym typeface="Wingdings" pitchFamily="2" charset="2"/>
              </a:rPr>
              <a:t>SYNERGIES:</a:t>
            </a:r>
            <a:endParaRPr lang="es-ES" sz="1200" b="1" dirty="0">
              <a:solidFill>
                <a:srgbClr val="000000"/>
              </a:solidFill>
              <a:latin typeface="Century Gothic"/>
            </a:endParaRPr>
          </a:p>
        </p:txBody>
      </p:sp>
      <p:sp>
        <p:nvSpPr>
          <p:cNvPr id="9" name="15 Flecha derecha">
            <a:extLst>
              <a:ext uri="{FF2B5EF4-FFF2-40B4-BE49-F238E27FC236}">
                <a16:creationId xmlns:a16="http://schemas.microsoft.com/office/drawing/2014/main" id="{5D3E8BE7-5696-4CA8-AB19-22C9716CD219}"/>
              </a:ext>
            </a:extLst>
          </p:cNvPr>
          <p:cNvSpPr/>
          <p:nvPr/>
        </p:nvSpPr>
        <p:spPr bwMode="auto">
          <a:xfrm>
            <a:off x="3103789" y="2441575"/>
            <a:ext cx="381000" cy="257175"/>
          </a:xfrm>
          <a:prstGeom prst="right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100" b="0" i="0" u="none" strike="noStrike" kern="0" cap="none" spc="0" normalizeH="0" baseline="0" noProof="0" dirty="0">
              <a:ln>
                <a:noFill/>
              </a:ln>
              <a:solidFill>
                <a:srgbClr val="000000"/>
              </a:solidFill>
              <a:effectLst/>
              <a:uLnTx/>
              <a:uFillTx/>
              <a:latin typeface="Century Gothic" pitchFamily="34" charset="0"/>
            </a:endParaRPr>
          </a:p>
        </p:txBody>
      </p:sp>
      <p:sp>
        <p:nvSpPr>
          <p:cNvPr id="11" name="16 Flecha derecha">
            <a:extLst>
              <a:ext uri="{FF2B5EF4-FFF2-40B4-BE49-F238E27FC236}">
                <a16:creationId xmlns:a16="http://schemas.microsoft.com/office/drawing/2014/main" id="{97A9D15D-E7B1-4826-B0EE-1BCAD55938CE}"/>
              </a:ext>
            </a:extLst>
          </p:cNvPr>
          <p:cNvSpPr/>
          <p:nvPr/>
        </p:nvSpPr>
        <p:spPr bwMode="auto">
          <a:xfrm>
            <a:off x="3084739" y="3060700"/>
            <a:ext cx="381000" cy="257175"/>
          </a:xfrm>
          <a:prstGeom prst="right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100" b="0" i="0" u="none" strike="noStrike" kern="0" cap="none" spc="0" normalizeH="0" baseline="0" noProof="0" dirty="0">
              <a:ln>
                <a:noFill/>
              </a:ln>
              <a:solidFill>
                <a:srgbClr val="000000"/>
              </a:solidFill>
              <a:effectLst/>
              <a:uLnTx/>
              <a:uFillTx/>
              <a:latin typeface="Century Gothic" pitchFamily="34" charset="0"/>
            </a:endParaRPr>
          </a:p>
        </p:txBody>
      </p:sp>
      <p:sp>
        <p:nvSpPr>
          <p:cNvPr id="12" name="17 Rectángulo">
            <a:extLst>
              <a:ext uri="{FF2B5EF4-FFF2-40B4-BE49-F238E27FC236}">
                <a16:creationId xmlns:a16="http://schemas.microsoft.com/office/drawing/2014/main" id="{D85F2217-8481-47CC-B0D5-B0911433FE24}"/>
              </a:ext>
            </a:extLst>
          </p:cNvPr>
          <p:cNvSpPr/>
          <p:nvPr/>
        </p:nvSpPr>
        <p:spPr bwMode="auto">
          <a:xfrm>
            <a:off x="3570513" y="2184400"/>
            <a:ext cx="1457325" cy="571501"/>
          </a:xfrm>
          <a:prstGeom prst="rect">
            <a:avLst/>
          </a:prstGeom>
          <a:solidFill>
            <a:srgbClr val="FFFFFF">
              <a:lumMod val="85000"/>
            </a:srgbClr>
          </a:solidFill>
          <a:ln w="9525" algn="ctr">
            <a:noFill/>
            <a:round/>
            <a:headEnd/>
            <a:tailEnd/>
          </a:ln>
        </p:spPr>
        <p:txBody>
          <a:bodyPr lIns="72000" tIns="36000" rIns="72000" bIns="36000" rtlCol="0" anchor="ctr"/>
          <a:lstStyle/>
          <a:p>
            <a:pPr fontAlgn="base">
              <a:spcBef>
                <a:spcPct val="0"/>
              </a:spcBef>
              <a:spcAft>
                <a:spcPct val="0"/>
              </a:spcAft>
            </a:pPr>
            <a:r>
              <a:rPr lang="en" sz="1100" i="1" dirty="0">
                <a:solidFill>
                  <a:srgbClr val="000000"/>
                </a:solidFill>
                <a:latin typeface="Century Gothic"/>
                <a:sym typeface="Wingdings" pitchFamily="2" charset="2"/>
              </a:rPr>
              <a:t>STOP &amp; GO </a:t>
            </a:r>
            <a:endParaRPr lang="es-ES" sz="1100" dirty="0">
              <a:solidFill>
                <a:srgbClr val="000000"/>
              </a:solidFill>
              <a:latin typeface="Century Gothic"/>
            </a:endParaRPr>
          </a:p>
        </p:txBody>
      </p:sp>
      <p:sp>
        <p:nvSpPr>
          <p:cNvPr id="13" name="18 Rectángulo">
            <a:extLst>
              <a:ext uri="{FF2B5EF4-FFF2-40B4-BE49-F238E27FC236}">
                <a16:creationId xmlns:a16="http://schemas.microsoft.com/office/drawing/2014/main" id="{A2D69300-B502-4B0F-8BB8-9128598B2C39}"/>
              </a:ext>
            </a:extLst>
          </p:cNvPr>
          <p:cNvSpPr/>
          <p:nvPr/>
        </p:nvSpPr>
        <p:spPr bwMode="auto">
          <a:xfrm>
            <a:off x="3570513" y="2889250"/>
            <a:ext cx="1457325" cy="698363"/>
          </a:xfrm>
          <a:prstGeom prst="rect">
            <a:avLst/>
          </a:prstGeom>
          <a:solidFill>
            <a:srgbClr val="FFFFFF">
              <a:lumMod val="85000"/>
            </a:srgbClr>
          </a:solidFill>
          <a:ln w="9525" algn="ctr">
            <a:noFill/>
            <a:round/>
            <a:headEnd/>
            <a:tailEnd/>
          </a:ln>
        </p:spPr>
        <p:txBody>
          <a:bodyPr lIns="72000" tIns="36000" rIns="72000" bIns="36000" rtlCol="0" anchor="ctr"/>
          <a:lstStyle/>
          <a:p>
            <a:pPr fontAlgn="base">
              <a:spcBef>
                <a:spcPct val="0"/>
              </a:spcBef>
              <a:spcAft>
                <a:spcPct val="0"/>
              </a:spcAft>
            </a:pPr>
            <a:r>
              <a:rPr lang="en" sz="1100" dirty="0">
                <a:solidFill>
                  <a:srgbClr val="000000"/>
                </a:solidFill>
                <a:latin typeface="Century Gothic"/>
                <a:sym typeface="Wingdings" pitchFamily="2" charset="2"/>
              </a:rPr>
              <a:t>DOES NOT ELIMINATE THE QUEUES BUT CHANGES THEM</a:t>
            </a:r>
            <a:endParaRPr lang="es-ES" sz="1100" dirty="0">
              <a:solidFill>
                <a:srgbClr val="000000"/>
              </a:solidFill>
              <a:latin typeface="Century Gothic"/>
            </a:endParaRPr>
          </a:p>
        </p:txBody>
      </p:sp>
      <p:sp>
        <p:nvSpPr>
          <p:cNvPr id="14" name="19 Flecha derecha">
            <a:extLst>
              <a:ext uri="{FF2B5EF4-FFF2-40B4-BE49-F238E27FC236}">
                <a16:creationId xmlns:a16="http://schemas.microsoft.com/office/drawing/2014/main" id="{AD241CD1-1605-4401-BC99-51472858B392}"/>
              </a:ext>
            </a:extLst>
          </p:cNvPr>
          <p:cNvSpPr/>
          <p:nvPr/>
        </p:nvSpPr>
        <p:spPr bwMode="auto">
          <a:xfrm rot="19798563">
            <a:off x="5123089" y="3013075"/>
            <a:ext cx="381000" cy="257175"/>
          </a:xfrm>
          <a:prstGeom prst="right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100" b="0" i="0" u="none" strike="noStrike" kern="0" cap="none" spc="0" normalizeH="0" baseline="0" noProof="0" dirty="0">
              <a:ln>
                <a:noFill/>
              </a:ln>
              <a:solidFill>
                <a:srgbClr val="000000"/>
              </a:solidFill>
              <a:effectLst/>
              <a:uLnTx/>
              <a:uFillTx/>
              <a:latin typeface="Century Gothic" pitchFamily="34" charset="0"/>
            </a:endParaRPr>
          </a:p>
        </p:txBody>
      </p:sp>
      <p:sp>
        <p:nvSpPr>
          <p:cNvPr id="15" name="20 Flecha derecha">
            <a:extLst>
              <a:ext uri="{FF2B5EF4-FFF2-40B4-BE49-F238E27FC236}">
                <a16:creationId xmlns:a16="http://schemas.microsoft.com/office/drawing/2014/main" id="{AE5DD448-9A96-4CB9-9D72-07FA40364C01}"/>
              </a:ext>
            </a:extLst>
          </p:cNvPr>
          <p:cNvSpPr/>
          <p:nvPr/>
        </p:nvSpPr>
        <p:spPr bwMode="auto">
          <a:xfrm rot="-19800000">
            <a:off x="5113562" y="2489198"/>
            <a:ext cx="381000" cy="257175"/>
          </a:xfrm>
          <a:prstGeom prst="right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100" b="0" i="0" u="none" strike="noStrike" kern="0" cap="none" spc="0" normalizeH="0" baseline="0" noProof="0" dirty="0">
              <a:ln>
                <a:noFill/>
              </a:ln>
              <a:solidFill>
                <a:srgbClr val="000000"/>
              </a:solidFill>
              <a:effectLst/>
              <a:uLnTx/>
              <a:uFillTx/>
              <a:latin typeface="Century Gothic" pitchFamily="34" charset="0"/>
            </a:endParaRPr>
          </a:p>
        </p:txBody>
      </p:sp>
      <p:sp>
        <p:nvSpPr>
          <p:cNvPr id="16" name="22 Rectángulo">
            <a:extLst>
              <a:ext uri="{FF2B5EF4-FFF2-40B4-BE49-F238E27FC236}">
                <a16:creationId xmlns:a16="http://schemas.microsoft.com/office/drawing/2014/main" id="{E2B5F865-8199-4A7A-8BE6-CC10781DD231}"/>
              </a:ext>
            </a:extLst>
          </p:cNvPr>
          <p:cNvSpPr/>
          <p:nvPr/>
        </p:nvSpPr>
        <p:spPr bwMode="auto">
          <a:xfrm>
            <a:off x="5685063" y="2432051"/>
            <a:ext cx="1076325" cy="619126"/>
          </a:xfrm>
          <a:prstGeom prst="rect">
            <a:avLst/>
          </a:prstGeom>
          <a:solidFill>
            <a:srgbClr val="AAE2CA">
              <a:lumMod val="40000"/>
              <a:lumOff val="60000"/>
            </a:srgbClr>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 sz="1100" b="1" i="0" u="none" strike="noStrike" kern="0" cap="none" spc="0" normalizeH="0" baseline="0" noProof="0" dirty="0">
                <a:ln>
                  <a:noFill/>
                </a:ln>
                <a:solidFill>
                  <a:srgbClr val="000000"/>
                </a:solidFill>
                <a:effectLst/>
                <a:uLnTx/>
                <a:uFillTx/>
                <a:latin typeface="Century Gothic"/>
                <a:sym typeface="Wingdings" pitchFamily="2" charset="2"/>
              </a:rPr>
              <a:t>VERY REDUCED EFFECTS</a:t>
            </a:r>
            <a:endParaRPr kumimoji="0" lang="es-ES" sz="1100" b="1" i="0" u="none" strike="noStrike" kern="0" cap="none" spc="0" normalizeH="0" baseline="0" noProof="0" dirty="0">
              <a:ln>
                <a:noFill/>
              </a:ln>
              <a:solidFill>
                <a:srgbClr val="000000"/>
              </a:solidFill>
              <a:effectLst/>
              <a:uLnTx/>
              <a:uFillTx/>
              <a:latin typeface="Century Gothic"/>
            </a:endParaRPr>
          </a:p>
        </p:txBody>
      </p:sp>
      <p:sp>
        <p:nvSpPr>
          <p:cNvPr id="17" name="23 Rectángulo">
            <a:extLst>
              <a:ext uri="{FF2B5EF4-FFF2-40B4-BE49-F238E27FC236}">
                <a16:creationId xmlns:a16="http://schemas.microsoft.com/office/drawing/2014/main" id="{903D2695-C5D0-463C-90CE-C1EC1FCE03D5}"/>
              </a:ext>
            </a:extLst>
          </p:cNvPr>
          <p:cNvSpPr/>
          <p:nvPr/>
        </p:nvSpPr>
        <p:spPr bwMode="auto">
          <a:xfrm>
            <a:off x="1579790" y="4460875"/>
            <a:ext cx="1447800" cy="666752"/>
          </a:xfrm>
          <a:prstGeom prst="rect">
            <a:avLst/>
          </a:prstGeom>
          <a:solidFill>
            <a:srgbClr val="FFFFFF">
              <a:lumMod val="85000"/>
            </a:srgbClr>
          </a:solidFill>
          <a:ln w="9525" algn="ctr">
            <a:noFill/>
            <a:round/>
            <a:headEnd/>
            <a:tailEnd/>
          </a:ln>
        </p:spPr>
        <p:txBody>
          <a:bodyPr lIns="72000" tIns="36000" rIns="72000" bIns="36000" rtlCol="0" anchor="ctr"/>
          <a:lstStyle/>
          <a:p>
            <a:pPr fontAlgn="base">
              <a:spcBef>
                <a:spcPct val="0"/>
              </a:spcBef>
              <a:spcAft>
                <a:spcPct val="0"/>
              </a:spcAft>
            </a:pPr>
            <a:r>
              <a:rPr lang="en" sz="1100" dirty="0">
                <a:solidFill>
                  <a:srgbClr val="000000"/>
                </a:solidFill>
                <a:latin typeface="Century Gothic"/>
                <a:sym typeface="Wingdings" pitchFamily="2" charset="2"/>
              </a:rPr>
              <a:t>CONGESTION REDUCTION STRATEGIES</a:t>
            </a:r>
            <a:endParaRPr lang="es-ES" sz="1100" dirty="0">
              <a:solidFill>
                <a:srgbClr val="000000"/>
              </a:solidFill>
              <a:latin typeface="Century Gothic"/>
            </a:endParaRPr>
          </a:p>
        </p:txBody>
      </p:sp>
      <p:sp>
        <p:nvSpPr>
          <p:cNvPr id="18" name="28 Rectángulo">
            <a:extLst>
              <a:ext uri="{FF2B5EF4-FFF2-40B4-BE49-F238E27FC236}">
                <a16:creationId xmlns:a16="http://schemas.microsoft.com/office/drawing/2014/main" id="{413A2CCA-40BE-488E-95FA-A83E596382F9}"/>
              </a:ext>
            </a:extLst>
          </p:cNvPr>
          <p:cNvSpPr/>
          <p:nvPr/>
        </p:nvSpPr>
        <p:spPr bwMode="auto">
          <a:xfrm>
            <a:off x="3751488" y="4003675"/>
            <a:ext cx="1819276" cy="361951"/>
          </a:xfrm>
          <a:prstGeom prst="rect">
            <a:avLst/>
          </a:prstGeom>
          <a:solidFill>
            <a:srgbClr val="AAE2CA">
              <a:lumMod val="75000"/>
            </a:srgbClr>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 sz="1100" b="0" i="0" u="none" strike="noStrike" kern="0" cap="none" spc="0" normalizeH="0" baseline="0" noProof="0" dirty="0">
                <a:ln>
                  <a:noFill/>
                </a:ln>
                <a:solidFill>
                  <a:srgbClr val="000000"/>
                </a:solidFill>
                <a:effectLst/>
                <a:uLnTx/>
                <a:uFillTx/>
                <a:latin typeface="Century Gothic"/>
                <a:sym typeface="Wingdings" pitchFamily="2" charset="2"/>
              </a:rPr>
              <a:t>RAMP METERING</a:t>
            </a:r>
            <a:endParaRPr kumimoji="0" lang="es-ES" sz="1100" b="0" i="0" u="none" strike="noStrike" kern="0" cap="none" spc="0" normalizeH="0" baseline="0" noProof="0" dirty="0">
              <a:ln>
                <a:noFill/>
              </a:ln>
              <a:solidFill>
                <a:srgbClr val="000000"/>
              </a:solidFill>
              <a:effectLst/>
              <a:uLnTx/>
              <a:uFillTx/>
              <a:latin typeface="Century Gothic"/>
            </a:endParaRPr>
          </a:p>
        </p:txBody>
      </p:sp>
      <p:sp>
        <p:nvSpPr>
          <p:cNvPr id="19" name="29 Rectángulo">
            <a:extLst>
              <a:ext uri="{FF2B5EF4-FFF2-40B4-BE49-F238E27FC236}">
                <a16:creationId xmlns:a16="http://schemas.microsoft.com/office/drawing/2014/main" id="{23CBCF34-CC77-41A5-A578-58E5F9C71DFB}"/>
              </a:ext>
            </a:extLst>
          </p:cNvPr>
          <p:cNvSpPr/>
          <p:nvPr/>
        </p:nvSpPr>
        <p:spPr bwMode="auto">
          <a:xfrm>
            <a:off x="3751488" y="4441824"/>
            <a:ext cx="1819276" cy="352426"/>
          </a:xfrm>
          <a:prstGeom prst="rect">
            <a:avLst/>
          </a:prstGeom>
          <a:solidFill>
            <a:srgbClr val="AAE2CA">
              <a:lumMod val="75000"/>
            </a:srgbClr>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 sz="1100" b="0" i="0" u="none" strike="noStrike" kern="0" cap="none" spc="0" normalizeH="0" baseline="0" noProof="0" dirty="0">
                <a:ln>
                  <a:noFill/>
                </a:ln>
                <a:solidFill>
                  <a:srgbClr val="000000"/>
                </a:solidFill>
                <a:effectLst/>
                <a:uLnTx/>
                <a:uFillTx/>
                <a:latin typeface="Century Gothic"/>
                <a:sym typeface="Wingdings" pitchFamily="2" charset="2"/>
              </a:rPr>
              <a:t>ACTIVE LANE MANAGEMENT</a:t>
            </a:r>
            <a:endParaRPr kumimoji="0" lang="es-ES" sz="1100" b="0" i="0" u="none" strike="noStrike" kern="0" cap="none" spc="0" normalizeH="0" baseline="0" noProof="0" dirty="0">
              <a:ln>
                <a:noFill/>
              </a:ln>
              <a:solidFill>
                <a:srgbClr val="000000"/>
              </a:solidFill>
              <a:effectLst/>
              <a:uLnTx/>
              <a:uFillTx/>
              <a:latin typeface="Century Gothic"/>
            </a:endParaRPr>
          </a:p>
        </p:txBody>
      </p:sp>
      <p:sp>
        <p:nvSpPr>
          <p:cNvPr id="20" name="30 Rectángulo">
            <a:extLst>
              <a:ext uri="{FF2B5EF4-FFF2-40B4-BE49-F238E27FC236}">
                <a16:creationId xmlns:a16="http://schemas.microsoft.com/office/drawing/2014/main" id="{B1D90B37-F23A-46BC-B429-B2C94F9E242D}"/>
              </a:ext>
            </a:extLst>
          </p:cNvPr>
          <p:cNvSpPr/>
          <p:nvPr/>
        </p:nvSpPr>
        <p:spPr bwMode="auto">
          <a:xfrm>
            <a:off x="3761013" y="4879974"/>
            <a:ext cx="1809751" cy="542925"/>
          </a:xfrm>
          <a:prstGeom prst="rect">
            <a:avLst/>
          </a:prstGeom>
          <a:solidFill>
            <a:srgbClr val="AAE2CA">
              <a:lumMod val="75000"/>
            </a:srgbClr>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 sz="1100" b="0" i="0" u="none" strike="noStrike" kern="0" cap="none" spc="0" normalizeH="0" baseline="0" noProof="0" dirty="0">
                <a:ln>
                  <a:noFill/>
                </a:ln>
                <a:solidFill>
                  <a:srgbClr val="000000"/>
                </a:solidFill>
                <a:effectLst/>
                <a:uLnTx/>
                <a:uFillTx/>
                <a:latin typeface="Century Gothic"/>
                <a:sym typeface="Wingdings" pitchFamily="2" charset="2"/>
              </a:rPr>
              <a:t>USE OF SIDE SIDEWAYS DURING RUSH HOUR</a:t>
            </a:r>
            <a:endParaRPr kumimoji="0" lang="es-ES" sz="1100" b="0" i="0" u="none" strike="noStrike" kern="0" cap="none" spc="0" normalizeH="0" baseline="0" noProof="0" dirty="0">
              <a:ln>
                <a:noFill/>
              </a:ln>
              <a:solidFill>
                <a:srgbClr val="000000"/>
              </a:solidFill>
              <a:effectLst/>
              <a:uLnTx/>
              <a:uFillTx/>
              <a:latin typeface="Century Gothic"/>
            </a:endParaRPr>
          </a:p>
        </p:txBody>
      </p:sp>
      <p:sp>
        <p:nvSpPr>
          <p:cNvPr id="21" name="31 Rectángulo">
            <a:extLst>
              <a:ext uri="{FF2B5EF4-FFF2-40B4-BE49-F238E27FC236}">
                <a16:creationId xmlns:a16="http://schemas.microsoft.com/office/drawing/2014/main" id="{C208AD44-37DD-4E07-B09E-15C28C0115A0}"/>
              </a:ext>
            </a:extLst>
          </p:cNvPr>
          <p:cNvSpPr/>
          <p:nvPr/>
        </p:nvSpPr>
        <p:spPr bwMode="auto">
          <a:xfrm>
            <a:off x="3761012" y="5508624"/>
            <a:ext cx="1809752" cy="828675"/>
          </a:xfrm>
          <a:prstGeom prst="rect">
            <a:avLst/>
          </a:prstGeom>
          <a:solidFill>
            <a:srgbClr val="AAE2CA">
              <a:lumMod val="75000"/>
            </a:srgbClr>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 sz="1100" b="0" i="0" u="none" strike="noStrike" kern="0" cap="none" spc="0" normalizeH="0" baseline="0" noProof="0" dirty="0">
                <a:ln>
                  <a:noFill/>
                </a:ln>
                <a:solidFill>
                  <a:srgbClr val="000000"/>
                </a:solidFill>
                <a:effectLst/>
                <a:uLnTx/>
                <a:uFillTx/>
                <a:latin typeface="Century Gothic"/>
                <a:sym typeface="Wingdings" pitchFamily="2" charset="2"/>
              </a:rPr>
              <a:t>REDUCE THE WIDTH OF THE LANES (according to speed)</a:t>
            </a:r>
            <a:endParaRPr kumimoji="0" lang="es-ES" sz="1100" b="0" i="0" u="none" strike="noStrike" kern="0" cap="none" spc="0" normalizeH="0" baseline="0" noProof="0" dirty="0">
              <a:ln>
                <a:noFill/>
              </a:ln>
              <a:solidFill>
                <a:srgbClr val="000000"/>
              </a:solidFill>
              <a:effectLst/>
              <a:uLnTx/>
              <a:uFillTx/>
              <a:latin typeface="Century Gothic"/>
            </a:endParaRPr>
          </a:p>
        </p:txBody>
      </p:sp>
      <p:sp>
        <p:nvSpPr>
          <p:cNvPr id="27" name="51 Abrir corchete">
            <a:extLst>
              <a:ext uri="{FF2B5EF4-FFF2-40B4-BE49-F238E27FC236}">
                <a16:creationId xmlns:a16="http://schemas.microsoft.com/office/drawing/2014/main" id="{12B0EAD1-FBED-4D81-9499-F0147FB496CF}"/>
              </a:ext>
            </a:extLst>
          </p:cNvPr>
          <p:cNvSpPr/>
          <p:nvPr/>
        </p:nvSpPr>
        <p:spPr bwMode="auto">
          <a:xfrm>
            <a:off x="3513364" y="3898900"/>
            <a:ext cx="123825" cy="2428875"/>
          </a:xfrm>
          <a:prstGeom prst="leftBracket">
            <a:avLst/>
          </a:prstGeom>
          <a:noFill/>
          <a:ln w="22225" cap="flat" cmpd="sng" algn="ctr">
            <a:solidFill>
              <a:srgbClr val="006600"/>
            </a:solidFill>
            <a:prstDash val="solid"/>
            <a:round/>
            <a:headEnd type="none" w="med" len="med"/>
            <a:tailEnd type="none"/>
          </a:ln>
          <a:effectLst/>
        </p:spPr>
        <p:txBody>
          <a:bodyPr rtlCol="0" anchor="ctr"/>
          <a:lstStyle/>
          <a:p>
            <a:pPr algn="ctr" eaLnBrk="0" fontAlgn="base" hangingPunct="0">
              <a:spcBef>
                <a:spcPct val="0"/>
              </a:spcBef>
              <a:spcAft>
                <a:spcPct val="0"/>
              </a:spcAft>
            </a:pPr>
            <a:endParaRPr lang="es-ES" sz="2400">
              <a:solidFill>
                <a:srgbClr val="000000"/>
              </a:solidFill>
              <a:latin typeface="Times New Roman" pitchFamily="18" charset="0"/>
            </a:endParaRPr>
          </a:p>
        </p:txBody>
      </p:sp>
      <p:sp>
        <p:nvSpPr>
          <p:cNvPr id="28" name="52 Flecha derecha">
            <a:extLst>
              <a:ext uri="{FF2B5EF4-FFF2-40B4-BE49-F238E27FC236}">
                <a16:creationId xmlns:a16="http://schemas.microsoft.com/office/drawing/2014/main" id="{929976C5-AB94-4901-B9B6-FD795696D821}"/>
              </a:ext>
            </a:extLst>
          </p:cNvPr>
          <p:cNvSpPr/>
          <p:nvPr/>
        </p:nvSpPr>
        <p:spPr bwMode="auto">
          <a:xfrm>
            <a:off x="3113313" y="4765675"/>
            <a:ext cx="333375" cy="200025"/>
          </a:xfrm>
          <a:prstGeom prst="right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100" b="0" i="0" u="none" strike="noStrike" kern="0" cap="none" spc="0" normalizeH="0" baseline="0" noProof="0" dirty="0">
              <a:ln>
                <a:noFill/>
              </a:ln>
              <a:solidFill>
                <a:srgbClr val="000000"/>
              </a:solidFill>
              <a:effectLst/>
              <a:uLnTx/>
              <a:uFillTx/>
              <a:latin typeface="Century Gothic" pitchFamily="34" charset="0"/>
            </a:endParaRPr>
          </a:p>
        </p:txBody>
      </p:sp>
      <p:sp>
        <p:nvSpPr>
          <p:cNvPr id="29" name="53 Abrir corchete">
            <a:extLst>
              <a:ext uri="{FF2B5EF4-FFF2-40B4-BE49-F238E27FC236}">
                <a16:creationId xmlns:a16="http://schemas.microsoft.com/office/drawing/2014/main" id="{AD427214-9F09-4D4D-BBB6-58DD99A9ED92}"/>
              </a:ext>
            </a:extLst>
          </p:cNvPr>
          <p:cNvSpPr/>
          <p:nvPr/>
        </p:nvSpPr>
        <p:spPr bwMode="auto">
          <a:xfrm rot="10800000">
            <a:off x="5637439" y="3927475"/>
            <a:ext cx="123825" cy="2428875"/>
          </a:xfrm>
          <a:prstGeom prst="leftBracket">
            <a:avLst/>
          </a:prstGeom>
          <a:noFill/>
          <a:ln w="22225" cap="flat" cmpd="sng" algn="ctr">
            <a:solidFill>
              <a:srgbClr val="006600"/>
            </a:solidFill>
            <a:prstDash val="solid"/>
            <a:round/>
            <a:headEnd type="none" w="med" len="med"/>
            <a:tailEnd type="none"/>
          </a:ln>
          <a:effectLst/>
        </p:spPr>
        <p:txBody>
          <a:bodyPr rtlCol="0" anchor="ctr"/>
          <a:lstStyle/>
          <a:p>
            <a:pPr algn="ctr" eaLnBrk="0" fontAlgn="base" hangingPunct="0">
              <a:spcBef>
                <a:spcPct val="0"/>
              </a:spcBef>
              <a:spcAft>
                <a:spcPct val="0"/>
              </a:spcAft>
            </a:pPr>
            <a:endParaRPr lang="es-ES" sz="2400">
              <a:solidFill>
                <a:srgbClr val="000000"/>
              </a:solidFill>
              <a:latin typeface="Times New Roman" pitchFamily="18" charset="0"/>
            </a:endParaRPr>
          </a:p>
        </p:txBody>
      </p:sp>
    </p:spTree>
    <p:extLst>
      <p:ext uri="{BB962C8B-B14F-4D97-AF65-F5344CB8AC3E}">
        <p14:creationId xmlns:p14="http://schemas.microsoft.com/office/powerpoint/2010/main" val="3329752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Advantages</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21</a:t>
            </a:fld>
            <a:endParaRPr lang="ca-ES" noProof="0" dirty="0"/>
          </a:p>
        </p:txBody>
      </p:sp>
      <p:sp>
        <p:nvSpPr>
          <p:cNvPr id="10" name="3 Marcador de contenido">
            <a:extLst>
              <a:ext uri="{FF2B5EF4-FFF2-40B4-BE49-F238E27FC236}">
                <a16:creationId xmlns:a16="http://schemas.microsoft.com/office/drawing/2014/main" id="{9FA3454F-F622-4570-AC02-79C059B9EC0F}"/>
              </a:ext>
            </a:extLst>
          </p:cNvPr>
          <p:cNvSpPr txBox="1">
            <a:spLocks/>
          </p:cNvSpPr>
          <p:nvPr/>
        </p:nvSpPr>
        <p:spPr>
          <a:xfrm>
            <a:off x="570077" y="1911350"/>
            <a:ext cx="8807822" cy="4810125"/>
          </a:xfrm>
          <a:prstGeom prst="rect">
            <a:avLst/>
          </a:prstGeom>
        </p:spPr>
        <p:txBody>
          <a:bodyPr/>
          <a:lstStyle/>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defRPr/>
            </a:pPr>
            <a:endParaRPr lang="es-ES" sz="1000" kern="0" dirty="0">
              <a:solidFill>
                <a:srgbClr val="000000">
                  <a:lumMod val="95000"/>
                  <a:lumOff val="5000"/>
                </a:srgbClr>
              </a:solidFill>
              <a:latin typeface="Century Gothic"/>
            </a:endParaRPr>
          </a:p>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buFontTx/>
              <a:buChar char="•"/>
              <a:defRPr/>
            </a:pPr>
            <a:endParaRPr lang="es-ES" sz="1000" kern="0" dirty="0">
              <a:solidFill>
                <a:srgbClr val="000000"/>
              </a:solidFill>
              <a:latin typeface="Century Gothic"/>
            </a:endParaRPr>
          </a:p>
        </p:txBody>
      </p:sp>
      <p:sp>
        <p:nvSpPr>
          <p:cNvPr id="31" name="3 Marcador de contenido">
            <a:extLst>
              <a:ext uri="{FF2B5EF4-FFF2-40B4-BE49-F238E27FC236}">
                <a16:creationId xmlns:a16="http://schemas.microsoft.com/office/drawing/2014/main" id="{12C39807-31B4-4FC6-9915-0BDE5C37A41A}"/>
              </a:ext>
            </a:extLst>
          </p:cNvPr>
          <p:cNvSpPr txBox="1">
            <a:spLocks/>
          </p:cNvSpPr>
          <p:nvPr/>
        </p:nvSpPr>
        <p:spPr>
          <a:xfrm>
            <a:off x="336178" y="1728788"/>
            <a:ext cx="8807822" cy="4810125"/>
          </a:xfrm>
          <a:prstGeom prst="rect">
            <a:avLst/>
          </a:prstGeom>
        </p:spPr>
        <p:txBody>
          <a:bodyPr/>
          <a:lstStyle>
            <a:lvl1pPr marL="185738" indent="-185738" algn="l" rtl="0" eaLnBrk="0" fontAlgn="base" hangingPunct="0">
              <a:lnSpc>
                <a:spcPct val="100000"/>
              </a:lnSpc>
              <a:spcBef>
                <a:spcPts val="1200"/>
              </a:spcBef>
              <a:spcAft>
                <a:spcPct val="0"/>
              </a:spcAft>
              <a:buChar char="•"/>
              <a:defRPr sz="1400">
                <a:solidFill>
                  <a:schemeClr val="tx1"/>
                </a:solidFill>
                <a:latin typeface="+mn-lt"/>
                <a:ea typeface="+mn-ea"/>
                <a:cs typeface="+mn-cs"/>
              </a:defRPr>
            </a:lvl1pPr>
            <a:lvl2pPr marL="630238" indent="-271463" algn="l" rtl="0" eaLnBrk="0" fontAlgn="base" hangingPunct="0">
              <a:lnSpc>
                <a:spcPct val="100000"/>
              </a:lnSpc>
              <a:spcBef>
                <a:spcPts val="600"/>
              </a:spcBef>
              <a:spcAft>
                <a:spcPct val="0"/>
              </a:spcAft>
              <a:buChar char="–"/>
              <a:defRPr sz="1400">
                <a:solidFill>
                  <a:schemeClr val="tx1"/>
                </a:solidFill>
                <a:latin typeface="+mn-lt"/>
              </a:defRPr>
            </a:lvl2pPr>
            <a:lvl3pPr marL="1143000" indent="-228600" algn="l" rtl="0" eaLnBrk="0" fontAlgn="base" hangingPunct="0">
              <a:lnSpc>
                <a:spcPct val="100000"/>
              </a:lnSpc>
              <a:spcBef>
                <a:spcPts val="0"/>
              </a:spcBef>
              <a:spcAft>
                <a:spcPct val="0"/>
              </a:spcAft>
              <a:buChar char="•"/>
              <a:defRPr sz="1400">
                <a:solidFill>
                  <a:schemeClr val="tx1"/>
                </a:solidFill>
                <a:latin typeface="+mn-lt"/>
              </a:defRPr>
            </a:lvl3pPr>
            <a:lvl4pPr marL="1600200" indent="-228600" algn="l" rtl="0" eaLnBrk="0" fontAlgn="base" hangingPunct="0">
              <a:lnSpc>
                <a:spcPct val="100000"/>
              </a:lnSpc>
              <a:spcBef>
                <a:spcPts val="0"/>
              </a:spcBef>
              <a:spcAft>
                <a:spcPct val="0"/>
              </a:spcAft>
              <a:buChar char="–"/>
              <a:defRPr sz="1400">
                <a:solidFill>
                  <a:schemeClr val="tx1"/>
                </a:solidFill>
                <a:latin typeface="+mn-lt"/>
              </a:defRPr>
            </a:lvl4pPr>
            <a:lvl5pPr marL="2057400" indent="-228600" algn="l" rtl="0" eaLnBrk="0" fontAlgn="base" hangingPunct="0">
              <a:lnSpc>
                <a:spcPct val="100000"/>
              </a:lnSpc>
              <a:spcBef>
                <a:spcPts val="0"/>
              </a:spcBef>
              <a:spcAft>
                <a:spcPct val="0"/>
              </a:spcAft>
              <a:buChar char="»"/>
              <a:defRPr sz="1400">
                <a:solidFill>
                  <a:schemeClr val="tx1"/>
                </a:solidFill>
                <a:latin typeface="+mn-lt"/>
              </a:defRPr>
            </a:lvl5pPr>
            <a:lvl6pPr marL="2514600" indent="-228600" algn="l" rtl="0" eaLnBrk="0" fontAlgn="base" hangingPunct="0">
              <a:lnSpc>
                <a:spcPct val="120000"/>
              </a:lnSpc>
              <a:spcBef>
                <a:spcPct val="20000"/>
              </a:spcBef>
              <a:spcAft>
                <a:spcPct val="0"/>
              </a:spcAft>
              <a:buChar char="»"/>
              <a:defRPr>
                <a:solidFill>
                  <a:schemeClr val="tx1"/>
                </a:solidFill>
                <a:latin typeface="+mn-lt"/>
              </a:defRPr>
            </a:lvl6pPr>
            <a:lvl7pPr marL="2971800" indent="-228600" algn="l" rtl="0" eaLnBrk="0" fontAlgn="base" hangingPunct="0">
              <a:lnSpc>
                <a:spcPct val="120000"/>
              </a:lnSpc>
              <a:spcBef>
                <a:spcPct val="20000"/>
              </a:spcBef>
              <a:spcAft>
                <a:spcPct val="0"/>
              </a:spcAft>
              <a:buChar char="»"/>
              <a:defRPr>
                <a:solidFill>
                  <a:schemeClr val="tx1"/>
                </a:solidFill>
                <a:latin typeface="+mn-lt"/>
              </a:defRPr>
            </a:lvl7pPr>
            <a:lvl8pPr marL="3429000" indent="-228600" algn="l" rtl="0" eaLnBrk="0" fontAlgn="base" hangingPunct="0">
              <a:lnSpc>
                <a:spcPct val="120000"/>
              </a:lnSpc>
              <a:spcBef>
                <a:spcPct val="20000"/>
              </a:spcBef>
              <a:spcAft>
                <a:spcPct val="0"/>
              </a:spcAft>
              <a:buChar char="»"/>
              <a:defRPr>
                <a:solidFill>
                  <a:schemeClr val="tx1"/>
                </a:solidFill>
                <a:latin typeface="+mn-lt"/>
              </a:defRPr>
            </a:lvl8pPr>
            <a:lvl9pPr marL="3886200" indent="-228600" algn="l" rtl="0" eaLnBrk="0" fontAlgn="base" hangingPunct="0">
              <a:lnSpc>
                <a:spcPct val="120000"/>
              </a:lnSpc>
              <a:spcBef>
                <a:spcPct val="20000"/>
              </a:spcBef>
              <a:spcAft>
                <a:spcPct val="0"/>
              </a:spcAft>
              <a:buChar char="»"/>
              <a:defRPr>
                <a:solidFill>
                  <a:schemeClr val="tx1"/>
                </a:solidFill>
                <a:latin typeface="+mn-lt"/>
              </a:defRPr>
            </a:lvl9pPr>
          </a:lstStyle>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500" b="1" i="0" u="none" strike="noStrike" kern="0" cap="none" spc="0" normalizeH="0" baseline="0" noProof="0">
              <a:ln>
                <a:noFill/>
              </a:ln>
              <a:solidFill>
                <a:srgbClr val="00B050"/>
              </a:solidFill>
              <a:effectLst>
                <a:outerShdw blurRad="38100" dist="38100" dir="2700000" algn="tl">
                  <a:srgbClr val="000000">
                    <a:alpha val="43137"/>
                  </a:srgbClr>
                </a:outerShdw>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r>
              <a:rPr kumimoji="0" lang="en" sz="1600" b="1" i="0" u="none" strike="noStrike" kern="0" cap="none" spc="0" normalizeH="0" baseline="0" noProof="0">
                <a:ln>
                  <a:noFill/>
                </a:ln>
                <a:solidFill>
                  <a:srgbClr val="00B050"/>
                </a:solidFill>
                <a:effectLst>
                  <a:outerShdw blurRad="38100" dist="38100" dir="2700000" algn="tl">
                    <a:srgbClr val="000000">
                      <a:alpha val="43137"/>
                    </a:srgbClr>
                  </a:outerShdw>
                </a:effectLst>
                <a:uLnTx/>
                <a:uFillTx/>
                <a:latin typeface="Century Gothic"/>
                <a:ea typeface="+mn-ea"/>
                <a:cs typeface="+mn-cs"/>
              </a:rPr>
              <a:t>+</a:t>
            </a:r>
            <a:r>
              <a:rPr kumimoji="0" lang="en" sz="1600" b="0" i="0" u="none" strike="noStrike" kern="0" cap="none" spc="0" normalizeH="0" baseline="0" noProof="0">
                <a:ln>
                  <a:noFill/>
                </a:ln>
                <a:solidFill>
                  <a:srgbClr val="00B050"/>
                </a:solidFill>
                <a:effectLst/>
                <a:uLnTx/>
                <a:uFillTx/>
                <a:latin typeface="Century Gothic"/>
                <a:ea typeface="+mn-ea"/>
                <a:cs typeface="+mn-cs"/>
              </a:rPr>
              <a:t> </a:t>
            </a:r>
            <a:r>
              <a:rPr kumimoji="0" lang="en" sz="1600" b="1" i="0" u="none" strike="noStrike" kern="0" cap="none" spc="0" normalizeH="0" baseline="0" noProof="0">
                <a:ln>
                  <a:noFill/>
                </a:ln>
                <a:solidFill>
                  <a:srgbClr val="000000">
                    <a:lumMod val="95000"/>
                    <a:lumOff val="5000"/>
                  </a:srgbClr>
                </a:solidFill>
                <a:effectLst/>
                <a:uLnTx/>
                <a:uFillTx/>
                <a:latin typeface="Century Gothic"/>
                <a:ea typeface="+mn-ea"/>
                <a:cs typeface="+mn-cs"/>
              </a:rPr>
              <a:t>Improving capacity </a:t>
            </a:r>
            <a:r>
              <a:rPr kumimoji="0" lang="en" sz="1600" b="0" i="0" u="none" strike="noStrike" kern="0" cap="none" spc="0" normalizeH="0" baseline="0" noProof="0">
                <a:ln>
                  <a:noFill/>
                </a:ln>
                <a:solidFill>
                  <a:srgbClr val="000000">
                    <a:lumMod val="95000"/>
                    <a:lumOff val="5000"/>
                  </a:srgbClr>
                </a:solidFill>
                <a:effectLst/>
                <a:uLnTx/>
                <a:uFillTx/>
                <a:latin typeface="Century Gothic"/>
                <a:ea typeface="+mn-ea"/>
                <a:cs typeface="+mn-cs"/>
              </a:rPr>
              <a:t>at bottlenecks</a:t>
            </a:r>
            <a:endParaRPr kumimoji="0" lang="es-ES" sz="1600" b="0" i="0" u="none" strike="noStrike" kern="0" cap="none" spc="0" normalizeH="0" baseline="0" noProof="0">
              <a:ln>
                <a:noFill/>
              </a:ln>
              <a:solidFill>
                <a:srgbClr val="000000"/>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600" b="0" i="0" u="none" strike="noStrike" kern="0" cap="none" spc="0" normalizeH="0" baseline="0" noProof="0">
              <a:ln>
                <a:noFill/>
              </a:ln>
              <a:solidFill>
                <a:srgbClr val="000000"/>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r>
              <a:rPr kumimoji="0" lang="en" sz="1600" b="1" i="0" u="none" strike="noStrike" kern="0" cap="none" spc="0" normalizeH="0" baseline="0" noProof="0">
                <a:ln>
                  <a:noFill/>
                </a:ln>
                <a:solidFill>
                  <a:srgbClr val="00B050"/>
                </a:solidFill>
                <a:effectLst>
                  <a:outerShdw blurRad="38100" dist="38100" dir="2700000" algn="tl">
                    <a:srgbClr val="000000">
                      <a:alpha val="43137"/>
                    </a:srgbClr>
                  </a:outerShdw>
                </a:effectLst>
                <a:uLnTx/>
                <a:uFillTx/>
                <a:latin typeface="Century Gothic"/>
                <a:ea typeface="+mn-ea"/>
                <a:cs typeface="+mn-cs"/>
              </a:rPr>
              <a:t>+ </a:t>
            </a:r>
            <a:r>
              <a:rPr kumimoji="0" lang="en" sz="1600" b="1" i="0" u="none" strike="noStrike" kern="0" cap="none" spc="0" normalizeH="0" baseline="0" noProof="0">
                <a:ln>
                  <a:noFill/>
                </a:ln>
                <a:solidFill>
                  <a:srgbClr val="000000"/>
                </a:solidFill>
                <a:effectLst/>
                <a:uLnTx/>
                <a:uFillTx/>
                <a:latin typeface="Century Gothic"/>
                <a:ea typeface="+mn-ea"/>
                <a:cs typeface="+mn-cs"/>
              </a:rPr>
              <a:t>Intelligent queue location </a:t>
            </a:r>
            <a:r>
              <a:rPr kumimoji="0" lang="en" sz="1600" b="0" i="0" u="none" strike="noStrike" kern="0" cap="none" spc="0" normalizeH="0" baseline="0" noProof="0">
                <a:ln>
                  <a:noFill/>
                </a:ln>
                <a:solidFill>
                  <a:srgbClr val="000000"/>
                </a:solidFill>
                <a:effectLst/>
                <a:uLnTx/>
                <a:uFillTx/>
                <a:latin typeface="Century Gothic"/>
                <a:ea typeface="+mn-ea"/>
                <a:cs typeface="+mn-cs"/>
              </a:rPr>
              <a:t>using VSL (and access control) can bring improvements in motorway efficiency.</a:t>
            </a: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600" b="0" i="0" u="none" strike="noStrike" kern="0" cap="none" spc="0" normalizeH="0" baseline="0" noProof="0">
              <a:ln>
                <a:noFill/>
              </a:ln>
              <a:solidFill>
                <a:srgbClr val="000000"/>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r>
              <a:rPr kumimoji="0" lang="en" sz="1600" b="1" i="0" u="none" strike="noStrike" kern="0" cap="none" spc="0" normalizeH="0" baseline="0" noProof="0">
                <a:ln>
                  <a:noFill/>
                </a:ln>
                <a:solidFill>
                  <a:srgbClr val="00B050"/>
                </a:solidFill>
                <a:effectLst>
                  <a:outerShdw blurRad="38100" dist="38100" dir="2700000" algn="tl">
                    <a:srgbClr val="000000">
                      <a:alpha val="43137"/>
                    </a:srgbClr>
                  </a:outerShdw>
                </a:effectLst>
                <a:uLnTx/>
                <a:uFillTx/>
                <a:latin typeface="Century Gothic"/>
                <a:ea typeface="+mn-ea"/>
                <a:cs typeface="+mn-cs"/>
              </a:rPr>
              <a:t>+ </a:t>
            </a:r>
            <a:r>
              <a:rPr kumimoji="0" lang="en" sz="1600" b="0" i="0" u="none" strike="noStrike" kern="0" cap="none" spc="0" normalizeH="0" baseline="0" noProof="0">
                <a:ln>
                  <a:noFill/>
                </a:ln>
                <a:solidFill>
                  <a:srgbClr val="000000"/>
                </a:solidFill>
                <a:effectLst/>
                <a:uLnTx/>
                <a:uFillTx/>
                <a:latin typeface="Century Gothic"/>
                <a:ea typeface="+mn-ea"/>
                <a:cs typeface="+mn-cs"/>
              </a:rPr>
              <a:t>A limitation in a </a:t>
            </a:r>
            <a:r>
              <a:rPr kumimoji="0" lang="en" sz="1600" b="1" i="0" u="none" strike="noStrike" kern="0" cap="none" spc="0" normalizeH="0" baseline="0" noProof="0">
                <a:ln>
                  <a:noFill/>
                </a:ln>
                <a:solidFill>
                  <a:srgbClr val="000000"/>
                </a:solidFill>
                <a:effectLst/>
                <a:uLnTx/>
                <a:uFillTx/>
                <a:latin typeface="Century Gothic"/>
                <a:ea typeface="+mn-ea"/>
                <a:cs typeface="+mn-cs"/>
              </a:rPr>
              <a:t>range between 70 and 90 km/h </a:t>
            </a:r>
            <a:r>
              <a:rPr kumimoji="0" lang="en" sz="1600" b="0" i="0" u="none" strike="noStrike" kern="0" cap="none" spc="0" normalizeH="0" baseline="0" noProof="0">
                <a:ln>
                  <a:noFill/>
                </a:ln>
                <a:solidFill>
                  <a:srgbClr val="000000"/>
                </a:solidFill>
                <a:effectLst/>
                <a:uLnTx/>
                <a:uFillTx/>
                <a:latin typeface="Century Gothic"/>
                <a:ea typeface="+mn-ea"/>
                <a:cs typeface="+mn-cs"/>
              </a:rPr>
              <a:t>(depends on the vehicle fleet) </a:t>
            </a:r>
            <a:r>
              <a:rPr kumimoji="0" lang="en" sz="1600" b="1" i="0" u="none" strike="noStrike" kern="0" cap="none" spc="0" normalizeH="0" baseline="0" noProof="0">
                <a:ln>
                  <a:noFill/>
                </a:ln>
                <a:solidFill>
                  <a:srgbClr val="000000"/>
                </a:solidFill>
                <a:effectLst/>
                <a:uLnTx/>
                <a:uFillTx/>
                <a:latin typeface="Century Gothic"/>
                <a:ea typeface="+mn-ea"/>
                <a:cs typeface="+mn-cs"/>
              </a:rPr>
              <a:t>reduces emissions </a:t>
            </a:r>
            <a:r>
              <a:rPr kumimoji="0" lang="en" sz="1600" b="0" i="0" u="none" strike="noStrike" kern="0" cap="none" spc="0" normalizeH="0" baseline="0" noProof="0">
                <a:ln>
                  <a:noFill/>
                </a:ln>
                <a:solidFill>
                  <a:srgbClr val="000000"/>
                </a:solidFill>
                <a:effectLst/>
                <a:uLnTx/>
                <a:uFillTx/>
                <a:latin typeface="Century Gothic"/>
                <a:ea typeface="+mn-ea"/>
                <a:cs typeface="+mn-cs"/>
              </a:rPr>
              <a:t>in periods of </a:t>
            </a:r>
            <a:r>
              <a:rPr kumimoji="0" lang="en" sz="1600" b="1" i="0" u="none" strike="noStrike" kern="0" cap="none" spc="0" normalizeH="0" baseline="0" noProof="0">
                <a:ln>
                  <a:noFill/>
                </a:ln>
                <a:solidFill>
                  <a:srgbClr val="000000"/>
                </a:solidFill>
                <a:effectLst/>
                <a:uLnTx/>
                <a:uFillTx/>
                <a:latin typeface="Century Gothic"/>
                <a:ea typeface="+mn-ea"/>
                <a:cs typeface="+mn-cs"/>
              </a:rPr>
              <a:t>free movement </a:t>
            </a:r>
            <a:r>
              <a:rPr kumimoji="0" lang="en" sz="1600" b="0" i="0" u="none" strike="noStrike" kern="0" cap="none" spc="0" normalizeH="0" baseline="0" noProof="0">
                <a:ln>
                  <a:noFill/>
                </a:ln>
                <a:solidFill>
                  <a:srgbClr val="000000"/>
                </a:solidFill>
                <a:effectLst/>
                <a:uLnTx/>
                <a:uFillTx/>
                <a:latin typeface="Century Gothic"/>
                <a:ea typeface="+mn-ea"/>
                <a:cs typeface="+mn-cs"/>
              </a:rPr>
              <a:t>.</a:t>
            </a: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600" b="1" i="0" u="none" strike="noStrike" kern="0" cap="none" spc="0" normalizeH="0" baseline="0" noProof="0">
              <a:ln>
                <a:noFill/>
              </a:ln>
              <a:solidFill>
                <a:srgbClr val="00B050"/>
              </a:solidFill>
              <a:effectLst>
                <a:outerShdw blurRad="38100" dist="38100" dir="2700000" algn="tl">
                  <a:srgbClr val="000000">
                    <a:alpha val="43137"/>
                  </a:srgbClr>
                </a:outerShdw>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r>
              <a:rPr kumimoji="0" lang="en" sz="1600" b="1" i="0" u="none" strike="noStrike" kern="0" cap="none" spc="0" normalizeH="0" baseline="0" noProof="0">
                <a:ln>
                  <a:noFill/>
                </a:ln>
                <a:solidFill>
                  <a:srgbClr val="00B050"/>
                </a:solidFill>
                <a:effectLst>
                  <a:outerShdw blurRad="38100" dist="38100" dir="2700000" algn="tl">
                    <a:srgbClr val="000000">
                      <a:alpha val="43137"/>
                    </a:srgbClr>
                  </a:outerShdw>
                </a:effectLst>
                <a:uLnTx/>
                <a:uFillTx/>
                <a:latin typeface="Century Gothic"/>
                <a:ea typeface="+mn-ea"/>
                <a:cs typeface="+mn-cs"/>
              </a:rPr>
              <a:t>+</a:t>
            </a:r>
            <a:r>
              <a:rPr kumimoji="0" lang="en" sz="1600" b="0" i="0" u="none" strike="noStrike" kern="0" cap="none" spc="0" normalizeH="0" baseline="0" noProof="0">
                <a:ln>
                  <a:noFill/>
                </a:ln>
                <a:solidFill>
                  <a:srgbClr val="000000"/>
                </a:solidFill>
                <a:effectLst/>
                <a:uLnTx/>
                <a:uFillTx/>
                <a:latin typeface="Century Gothic"/>
                <a:ea typeface="+mn-ea"/>
                <a:cs typeface="+mn-cs"/>
              </a:rPr>
              <a:t> Significant </a:t>
            </a:r>
            <a:r>
              <a:rPr kumimoji="0" lang="en" sz="1600" b="1" i="0" u="none" strike="noStrike" kern="0" cap="none" spc="0" normalizeH="0" baseline="0" noProof="0">
                <a:ln>
                  <a:noFill/>
                </a:ln>
                <a:solidFill>
                  <a:srgbClr val="000000"/>
                </a:solidFill>
                <a:effectLst/>
                <a:uLnTx/>
                <a:uFillTx/>
                <a:latin typeface="Century Gothic"/>
                <a:ea typeface="+mn-ea"/>
                <a:cs typeface="+mn-cs"/>
              </a:rPr>
              <a:t>reduction in the number of accidents </a:t>
            </a:r>
            <a:r>
              <a:rPr kumimoji="0" lang="en" sz="1600" b="0" i="0" u="none" strike="noStrike" kern="0" cap="none" spc="0" normalizeH="0" baseline="0" noProof="0">
                <a:ln>
                  <a:noFill/>
                </a:ln>
                <a:solidFill>
                  <a:srgbClr val="000000"/>
                </a:solidFill>
                <a:effectLst/>
                <a:uLnTx/>
                <a:uFillTx/>
                <a:latin typeface="Century Gothic"/>
                <a:ea typeface="+mn-ea"/>
                <a:cs typeface="+mn-cs"/>
              </a:rPr>
              <a:t>and </a:t>
            </a:r>
            <a:r>
              <a:rPr kumimoji="0" lang="en" sz="1600" b="1" i="0" u="none" strike="noStrike" kern="0" cap="none" spc="0" normalizeH="0" baseline="0" noProof="0">
                <a:ln>
                  <a:noFill/>
                </a:ln>
                <a:solidFill>
                  <a:srgbClr val="000000"/>
                </a:solidFill>
                <a:effectLst/>
                <a:uLnTx/>
                <a:uFillTx/>
                <a:latin typeface="Century Gothic"/>
                <a:ea typeface="+mn-ea"/>
                <a:cs typeface="+mn-cs"/>
              </a:rPr>
              <a:t>minor injuries </a:t>
            </a:r>
            <a:r>
              <a:rPr kumimoji="0" lang="en" sz="1600" b="0" i="0" u="none" strike="noStrike" kern="0" cap="none" spc="0" normalizeH="0" baseline="0" noProof="0">
                <a:ln>
                  <a:noFill/>
                </a:ln>
                <a:solidFill>
                  <a:srgbClr val="000000"/>
                </a:solidFill>
                <a:effectLst/>
                <a:uLnTx/>
                <a:uFillTx/>
                <a:latin typeface="Century Gothic"/>
                <a:ea typeface="+mn-ea"/>
                <a:cs typeface="+mn-cs"/>
              </a:rPr>
              <a:t>, although a </a:t>
            </a:r>
            <a:r>
              <a:rPr kumimoji="0" lang="en" sz="1600" b="1" i="0" u="none" strike="noStrike" kern="0" cap="none" spc="0" normalizeH="0" baseline="0" noProof="0">
                <a:ln>
                  <a:noFill/>
                </a:ln>
                <a:solidFill>
                  <a:srgbClr val="000000"/>
                </a:solidFill>
                <a:effectLst/>
                <a:uLnTx/>
                <a:uFillTx/>
                <a:latin typeface="Century Gothic"/>
                <a:ea typeface="+mn-ea"/>
                <a:cs typeface="+mn-cs"/>
              </a:rPr>
              <a:t>longer data series would be necessary.</a:t>
            </a: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500" b="0" i="0" u="none" strike="noStrike" kern="0" cap="none" spc="0" normalizeH="0" baseline="0" noProof="0">
              <a:ln>
                <a:noFill/>
              </a:ln>
              <a:solidFill>
                <a:srgbClr val="000000"/>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500" b="0" i="0" u="none" strike="noStrike" kern="0" cap="none" spc="0" normalizeH="0" baseline="0" noProof="0">
              <a:ln>
                <a:noFill/>
              </a:ln>
              <a:solidFill>
                <a:srgbClr val="000000">
                  <a:lumMod val="95000"/>
                  <a:lumOff val="5000"/>
                </a:srgbClr>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500" b="0" i="0" u="none" strike="noStrike" kern="0" cap="none" spc="0" normalizeH="0" baseline="0" noProof="0">
              <a:ln>
                <a:noFill/>
              </a:ln>
              <a:solidFill>
                <a:srgbClr val="000000"/>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Char char="•"/>
              <a:tabLst/>
              <a:defRPr/>
            </a:pPr>
            <a:endParaRPr kumimoji="0" lang="es-ES" sz="1500" b="0" i="0" u="none" strike="noStrike" kern="0" cap="none" spc="0" normalizeH="0" baseline="0" noProof="0" dirty="0">
              <a:ln>
                <a:noFill/>
              </a:ln>
              <a:solidFill>
                <a:srgbClr val="000000"/>
              </a:solidFill>
              <a:effectLst/>
              <a:uLnTx/>
              <a:uFillTx/>
              <a:latin typeface="Century Gothic"/>
              <a:ea typeface="+mn-ea"/>
              <a:cs typeface="+mn-cs"/>
            </a:endParaRPr>
          </a:p>
        </p:txBody>
      </p:sp>
      <p:sp>
        <p:nvSpPr>
          <p:cNvPr id="32" name="13 Flecha derecha">
            <a:extLst>
              <a:ext uri="{FF2B5EF4-FFF2-40B4-BE49-F238E27FC236}">
                <a16:creationId xmlns:a16="http://schemas.microsoft.com/office/drawing/2014/main" id="{B6595D16-FC96-43ED-BBF0-D6C2B782C2CD}"/>
              </a:ext>
            </a:extLst>
          </p:cNvPr>
          <p:cNvSpPr/>
          <p:nvPr/>
        </p:nvSpPr>
        <p:spPr bwMode="auto">
          <a:xfrm>
            <a:off x="4572000" y="2156054"/>
            <a:ext cx="381000" cy="257175"/>
          </a:xfrm>
          <a:prstGeom prst="right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200" b="0" i="0" u="none" strike="noStrike" kern="0" cap="none" spc="0" normalizeH="0" baseline="0" noProof="0" dirty="0">
              <a:ln>
                <a:noFill/>
              </a:ln>
              <a:solidFill>
                <a:srgbClr val="000000"/>
              </a:solidFill>
              <a:effectLst/>
              <a:uLnTx/>
              <a:uFillTx/>
              <a:latin typeface="Century Gothic" pitchFamily="34" charset="0"/>
            </a:endParaRPr>
          </a:p>
        </p:txBody>
      </p:sp>
      <p:sp>
        <p:nvSpPr>
          <p:cNvPr id="33" name="14 Rectángulo">
            <a:extLst>
              <a:ext uri="{FF2B5EF4-FFF2-40B4-BE49-F238E27FC236}">
                <a16:creationId xmlns:a16="http://schemas.microsoft.com/office/drawing/2014/main" id="{1D691E32-D58E-423C-AEAB-4D716451001F}"/>
              </a:ext>
            </a:extLst>
          </p:cNvPr>
          <p:cNvSpPr/>
          <p:nvPr/>
        </p:nvSpPr>
        <p:spPr bwMode="auto">
          <a:xfrm>
            <a:off x="5186899" y="1827440"/>
            <a:ext cx="2929304" cy="914401"/>
          </a:xfrm>
          <a:prstGeom prst="rect">
            <a:avLst/>
          </a:prstGeom>
          <a:solidFill>
            <a:srgbClr val="FFFFFF">
              <a:lumMod val="85000"/>
            </a:srgbClr>
          </a:solidFill>
          <a:ln w="9525" algn="ctr">
            <a:noFill/>
            <a:round/>
            <a:headEnd/>
            <a:tailEnd/>
          </a:ln>
        </p:spPr>
        <p:txBody>
          <a:bodyPr lIns="72000" tIns="36000" rIns="72000" bIns="36000" rtlCol="0" anchor="ctr"/>
          <a:lstStyle/>
          <a:p>
            <a:pPr algn="ctr" fontAlgn="base">
              <a:spcBef>
                <a:spcPct val="0"/>
              </a:spcBef>
              <a:spcAft>
                <a:spcPct val="0"/>
              </a:spcAft>
            </a:pPr>
            <a:r>
              <a:rPr lang="en" sz="1400" b="1" dirty="0">
                <a:solidFill>
                  <a:srgbClr val="000000"/>
                </a:solidFill>
                <a:latin typeface="Century Gothic"/>
                <a:sym typeface="Wingdings" pitchFamily="2" charset="2"/>
              </a:rPr>
              <a:t>SPEED UNIFORMIZATION</a:t>
            </a:r>
          </a:p>
          <a:p>
            <a:pPr algn="ctr" fontAlgn="base">
              <a:spcBef>
                <a:spcPct val="0"/>
              </a:spcBef>
              <a:spcAft>
                <a:spcPct val="0"/>
              </a:spcAft>
            </a:pPr>
            <a:r>
              <a:rPr lang="en" sz="1400" dirty="0">
                <a:solidFill>
                  <a:srgbClr val="000000"/>
                </a:solidFill>
                <a:latin typeface="Century Gothic"/>
                <a:sym typeface="Wingdings" pitchFamily="2" charset="2"/>
              </a:rPr>
              <a:t>( </a:t>
            </a:r>
            <a:r>
              <a:rPr lang="en" sz="1400" i="1" dirty="0">
                <a:solidFill>
                  <a:srgbClr val="000000"/>
                </a:solidFill>
                <a:latin typeface="Century Gothic"/>
                <a:sym typeface="Wingdings" pitchFamily="2" charset="2"/>
              </a:rPr>
              <a:t>STOP &amp; GO REDUCTION)</a:t>
            </a:r>
            <a:endParaRPr lang="es-ES" sz="1400" dirty="0">
              <a:solidFill>
                <a:srgbClr val="000000"/>
              </a:solidFill>
              <a:latin typeface="Century Gothic"/>
            </a:endParaRPr>
          </a:p>
        </p:txBody>
      </p:sp>
    </p:spTree>
    <p:extLst>
      <p:ext uri="{BB962C8B-B14F-4D97-AF65-F5344CB8AC3E}">
        <p14:creationId xmlns:p14="http://schemas.microsoft.com/office/powerpoint/2010/main" val="2418685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Disadvantages</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22</a:t>
            </a:fld>
            <a:endParaRPr lang="ca-ES" noProof="0" dirty="0"/>
          </a:p>
        </p:txBody>
      </p:sp>
      <p:sp>
        <p:nvSpPr>
          <p:cNvPr id="10" name="3 Marcador de contenido">
            <a:extLst>
              <a:ext uri="{FF2B5EF4-FFF2-40B4-BE49-F238E27FC236}">
                <a16:creationId xmlns:a16="http://schemas.microsoft.com/office/drawing/2014/main" id="{9FA3454F-F622-4570-AC02-79C059B9EC0F}"/>
              </a:ext>
            </a:extLst>
          </p:cNvPr>
          <p:cNvSpPr txBox="1">
            <a:spLocks/>
          </p:cNvSpPr>
          <p:nvPr/>
        </p:nvSpPr>
        <p:spPr>
          <a:xfrm>
            <a:off x="570077" y="1911350"/>
            <a:ext cx="8807822" cy="4810125"/>
          </a:xfrm>
          <a:prstGeom prst="rect">
            <a:avLst/>
          </a:prstGeom>
        </p:spPr>
        <p:txBody>
          <a:bodyPr/>
          <a:lstStyle/>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defRPr/>
            </a:pPr>
            <a:endParaRPr lang="es-ES" sz="1000" kern="0" dirty="0">
              <a:solidFill>
                <a:srgbClr val="000000">
                  <a:lumMod val="95000"/>
                  <a:lumOff val="5000"/>
                </a:srgbClr>
              </a:solidFill>
              <a:latin typeface="Century Gothic"/>
            </a:endParaRPr>
          </a:p>
          <a:p>
            <a:pPr marL="185738" indent="-185738" eaLnBrk="0" fontAlgn="base" hangingPunct="0">
              <a:spcBef>
                <a:spcPts val="1200"/>
              </a:spcBef>
              <a:spcAft>
                <a:spcPct val="0"/>
              </a:spcAft>
              <a:defRPr/>
            </a:pPr>
            <a:endParaRPr lang="es-ES" sz="1000" kern="0" dirty="0">
              <a:solidFill>
                <a:srgbClr val="000000"/>
              </a:solidFill>
              <a:latin typeface="Century Gothic"/>
            </a:endParaRPr>
          </a:p>
          <a:p>
            <a:pPr marL="185738" indent="-185738" eaLnBrk="0" fontAlgn="base" hangingPunct="0">
              <a:spcBef>
                <a:spcPts val="1200"/>
              </a:spcBef>
              <a:spcAft>
                <a:spcPct val="0"/>
              </a:spcAft>
              <a:buFontTx/>
              <a:buChar char="•"/>
              <a:defRPr/>
            </a:pPr>
            <a:endParaRPr lang="es-ES" sz="1000" kern="0" dirty="0">
              <a:solidFill>
                <a:srgbClr val="000000"/>
              </a:solidFill>
              <a:latin typeface="Century Gothic"/>
            </a:endParaRPr>
          </a:p>
        </p:txBody>
      </p:sp>
      <p:sp>
        <p:nvSpPr>
          <p:cNvPr id="5" name="13 Rectángulo">
            <a:extLst>
              <a:ext uri="{FF2B5EF4-FFF2-40B4-BE49-F238E27FC236}">
                <a16:creationId xmlns:a16="http://schemas.microsoft.com/office/drawing/2014/main" id="{F6FBF68F-3B54-4734-9959-47F91A68B4D8}"/>
              </a:ext>
            </a:extLst>
          </p:cNvPr>
          <p:cNvSpPr/>
          <p:nvPr/>
        </p:nvSpPr>
        <p:spPr bwMode="auto">
          <a:xfrm>
            <a:off x="262931" y="5724211"/>
            <a:ext cx="9202616" cy="797169"/>
          </a:xfrm>
          <a:prstGeom prst="rect">
            <a:avLst/>
          </a:prstGeom>
          <a:solidFill>
            <a:srgbClr val="FFFFFF">
              <a:lumMod val="85000"/>
            </a:srgbClr>
          </a:solidFill>
          <a:ln w="9525" algn="ctr">
            <a:noFill/>
            <a:round/>
            <a:headEnd/>
            <a:tailEnd/>
          </a:ln>
        </p:spPr>
        <p:txBody>
          <a:bodyPr lIns="72000" tIns="36000" rIns="72000" bIns="36000" rtlCol="0" anchor="ctr"/>
          <a:lstStyle/>
          <a:p>
            <a:pPr fontAlgn="base">
              <a:spcBef>
                <a:spcPct val="0"/>
              </a:spcBef>
              <a:spcAft>
                <a:spcPct val="0"/>
              </a:spcAft>
            </a:pPr>
            <a:endParaRPr lang="es-ES" sz="1200" dirty="0">
              <a:solidFill>
                <a:srgbClr val="000000"/>
              </a:solidFill>
              <a:latin typeface="Century Gothic" pitchFamily="34" charset="0"/>
            </a:endParaRPr>
          </a:p>
        </p:txBody>
      </p:sp>
      <p:sp>
        <p:nvSpPr>
          <p:cNvPr id="6" name="3 Marcador de contenido">
            <a:extLst>
              <a:ext uri="{FF2B5EF4-FFF2-40B4-BE49-F238E27FC236}">
                <a16:creationId xmlns:a16="http://schemas.microsoft.com/office/drawing/2014/main" id="{D74F4B77-E834-47FE-A729-99C368D55000}"/>
              </a:ext>
            </a:extLst>
          </p:cNvPr>
          <p:cNvSpPr txBox="1">
            <a:spLocks/>
          </p:cNvSpPr>
          <p:nvPr/>
        </p:nvSpPr>
        <p:spPr>
          <a:xfrm>
            <a:off x="134710" y="1347106"/>
            <a:ext cx="9124806" cy="5124451"/>
          </a:xfrm>
          <a:prstGeom prst="rect">
            <a:avLst/>
          </a:prstGeom>
        </p:spPr>
        <p:txBody>
          <a:bodyPr/>
          <a:lstStyle>
            <a:lvl1pPr marL="185738" indent="-185738" algn="l" rtl="0" eaLnBrk="0" fontAlgn="base" hangingPunct="0">
              <a:lnSpc>
                <a:spcPct val="100000"/>
              </a:lnSpc>
              <a:spcBef>
                <a:spcPts val="1200"/>
              </a:spcBef>
              <a:spcAft>
                <a:spcPct val="0"/>
              </a:spcAft>
              <a:buChar char="•"/>
              <a:defRPr sz="1400">
                <a:solidFill>
                  <a:schemeClr val="tx1"/>
                </a:solidFill>
                <a:latin typeface="+mn-lt"/>
                <a:ea typeface="+mn-ea"/>
                <a:cs typeface="+mn-cs"/>
              </a:defRPr>
            </a:lvl1pPr>
            <a:lvl2pPr marL="630238" indent="-271463" algn="l" rtl="0" eaLnBrk="0" fontAlgn="base" hangingPunct="0">
              <a:lnSpc>
                <a:spcPct val="100000"/>
              </a:lnSpc>
              <a:spcBef>
                <a:spcPts val="600"/>
              </a:spcBef>
              <a:spcAft>
                <a:spcPct val="0"/>
              </a:spcAft>
              <a:buChar char="–"/>
              <a:defRPr sz="1400">
                <a:solidFill>
                  <a:schemeClr val="tx1"/>
                </a:solidFill>
                <a:latin typeface="+mn-lt"/>
              </a:defRPr>
            </a:lvl2pPr>
            <a:lvl3pPr marL="1143000" indent="-228600" algn="l" rtl="0" eaLnBrk="0" fontAlgn="base" hangingPunct="0">
              <a:lnSpc>
                <a:spcPct val="100000"/>
              </a:lnSpc>
              <a:spcBef>
                <a:spcPts val="0"/>
              </a:spcBef>
              <a:spcAft>
                <a:spcPct val="0"/>
              </a:spcAft>
              <a:buChar char="•"/>
              <a:defRPr sz="1400">
                <a:solidFill>
                  <a:schemeClr val="tx1"/>
                </a:solidFill>
                <a:latin typeface="+mn-lt"/>
              </a:defRPr>
            </a:lvl3pPr>
            <a:lvl4pPr marL="1600200" indent="-228600" algn="l" rtl="0" eaLnBrk="0" fontAlgn="base" hangingPunct="0">
              <a:lnSpc>
                <a:spcPct val="100000"/>
              </a:lnSpc>
              <a:spcBef>
                <a:spcPts val="0"/>
              </a:spcBef>
              <a:spcAft>
                <a:spcPct val="0"/>
              </a:spcAft>
              <a:buChar char="–"/>
              <a:defRPr sz="1400">
                <a:solidFill>
                  <a:schemeClr val="tx1"/>
                </a:solidFill>
                <a:latin typeface="+mn-lt"/>
              </a:defRPr>
            </a:lvl4pPr>
            <a:lvl5pPr marL="2057400" indent="-228600" algn="l" rtl="0" eaLnBrk="0" fontAlgn="base" hangingPunct="0">
              <a:lnSpc>
                <a:spcPct val="100000"/>
              </a:lnSpc>
              <a:spcBef>
                <a:spcPts val="0"/>
              </a:spcBef>
              <a:spcAft>
                <a:spcPct val="0"/>
              </a:spcAft>
              <a:buChar char="»"/>
              <a:defRPr sz="1400">
                <a:solidFill>
                  <a:schemeClr val="tx1"/>
                </a:solidFill>
                <a:latin typeface="+mn-lt"/>
              </a:defRPr>
            </a:lvl5pPr>
            <a:lvl6pPr marL="2514600" indent="-228600" algn="l" rtl="0" eaLnBrk="0" fontAlgn="base" hangingPunct="0">
              <a:lnSpc>
                <a:spcPct val="120000"/>
              </a:lnSpc>
              <a:spcBef>
                <a:spcPct val="20000"/>
              </a:spcBef>
              <a:spcAft>
                <a:spcPct val="0"/>
              </a:spcAft>
              <a:buChar char="»"/>
              <a:defRPr>
                <a:solidFill>
                  <a:schemeClr val="tx1"/>
                </a:solidFill>
                <a:latin typeface="+mn-lt"/>
              </a:defRPr>
            </a:lvl6pPr>
            <a:lvl7pPr marL="2971800" indent="-228600" algn="l" rtl="0" eaLnBrk="0" fontAlgn="base" hangingPunct="0">
              <a:lnSpc>
                <a:spcPct val="120000"/>
              </a:lnSpc>
              <a:spcBef>
                <a:spcPct val="20000"/>
              </a:spcBef>
              <a:spcAft>
                <a:spcPct val="0"/>
              </a:spcAft>
              <a:buChar char="»"/>
              <a:defRPr>
                <a:solidFill>
                  <a:schemeClr val="tx1"/>
                </a:solidFill>
                <a:latin typeface="+mn-lt"/>
              </a:defRPr>
            </a:lvl7pPr>
            <a:lvl8pPr marL="3429000" indent="-228600" algn="l" rtl="0" eaLnBrk="0" fontAlgn="base" hangingPunct="0">
              <a:lnSpc>
                <a:spcPct val="120000"/>
              </a:lnSpc>
              <a:spcBef>
                <a:spcPct val="20000"/>
              </a:spcBef>
              <a:spcAft>
                <a:spcPct val="0"/>
              </a:spcAft>
              <a:buChar char="»"/>
              <a:defRPr>
                <a:solidFill>
                  <a:schemeClr val="tx1"/>
                </a:solidFill>
                <a:latin typeface="+mn-lt"/>
              </a:defRPr>
            </a:lvl8pPr>
            <a:lvl9pPr marL="3886200" indent="-228600" algn="l" rtl="0" eaLnBrk="0" fontAlgn="base" hangingPunct="0">
              <a:lnSpc>
                <a:spcPct val="120000"/>
              </a:lnSpc>
              <a:spcBef>
                <a:spcPct val="20000"/>
              </a:spcBef>
              <a:spcAft>
                <a:spcPct val="0"/>
              </a:spcAft>
              <a:buChar char="»"/>
              <a:defRPr>
                <a:solidFill>
                  <a:schemeClr val="tx1"/>
                </a:solidFill>
                <a:latin typeface="+mn-lt"/>
              </a:defRPr>
            </a:lvl9pPr>
          </a:lstStyle>
          <a:p>
            <a:pPr marL="185738" marR="0" lvl="0" indent="-185738" algn="l" defTabSz="914400" rtl="0" eaLnBrk="0" fontAlgn="base" latinLnBrk="0" hangingPunct="0">
              <a:lnSpc>
                <a:spcPct val="100000"/>
              </a:lnSpc>
              <a:spcBef>
                <a:spcPts val="1200"/>
              </a:spcBef>
              <a:spcAft>
                <a:spcPct val="0"/>
              </a:spcAft>
              <a:buClrTx/>
              <a:buSzTx/>
              <a:buFontTx/>
              <a:buNone/>
              <a:tabLst/>
              <a:defRPr/>
            </a:pPr>
            <a:r>
              <a:rPr kumimoji="0" lang="en" sz="15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a:ea typeface="+mn-ea"/>
                <a:cs typeface="+mn-cs"/>
              </a:rPr>
              <a:t> </a:t>
            </a:r>
            <a:endParaRPr kumimoji="0" lang="es-ES" sz="1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r>
              <a:rPr kumimoji="0" lang="en" sz="1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a:ea typeface="+mn-ea"/>
                <a:cs typeface="+mn-cs"/>
              </a:rPr>
              <a:t>- </a:t>
            </a:r>
            <a:r>
              <a:rPr kumimoji="0" lang="es-ES" sz="1600" b="1" i="0" u="none" strike="noStrike" kern="0" cap="none" spc="0" normalizeH="0" baseline="0" noProof="0" dirty="0">
                <a:ln>
                  <a:noFill/>
                </a:ln>
                <a:solidFill>
                  <a:srgbClr val="000000">
                    <a:lumMod val="95000"/>
                    <a:lumOff val="5000"/>
                  </a:srgbClr>
                </a:solidFill>
                <a:effectLst/>
                <a:uLnTx/>
                <a:uFillTx/>
                <a:latin typeface="Century Gothic"/>
                <a:ea typeface="+mn-ea"/>
                <a:cs typeface="+mn-cs"/>
              </a:rPr>
              <a:t>Non </a:t>
            </a:r>
            <a:r>
              <a:rPr kumimoji="0" lang="en" sz="1600" b="1" i="0" u="none" strike="noStrike" kern="0" cap="none" spc="0" normalizeH="0" baseline="0" noProof="0" dirty="0">
                <a:ln>
                  <a:noFill/>
                </a:ln>
                <a:solidFill>
                  <a:srgbClr val="000000">
                    <a:lumMod val="95000"/>
                    <a:lumOff val="5000"/>
                  </a:srgbClr>
                </a:solidFill>
                <a:effectLst/>
                <a:uLnTx/>
                <a:uFillTx/>
                <a:latin typeface="Century Gothic"/>
                <a:ea typeface="+mn-ea"/>
                <a:cs typeface="+mn-cs"/>
              </a:rPr>
              <a:t>intelligent </a:t>
            </a:r>
            <a:r>
              <a:rPr kumimoji="0" lang="en" sz="1600" b="0" i="0" u="none" strike="noStrike" kern="0" cap="none" spc="0" normalizeH="0" baseline="0" noProof="0" dirty="0">
                <a:ln>
                  <a:noFill/>
                </a:ln>
                <a:solidFill>
                  <a:srgbClr val="000000">
                    <a:lumMod val="95000"/>
                    <a:lumOff val="5000"/>
                  </a:srgbClr>
                </a:solidFill>
                <a:effectLst/>
                <a:uLnTx/>
                <a:uFillTx/>
                <a:latin typeface="Century Gothic"/>
                <a:ea typeface="+mn-ea"/>
                <a:cs typeface="+mn-cs"/>
              </a:rPr>
              <a:t>management can produce </a:t>
            </a:r>
            <a:r>
              <a:rPr kumimoji="0" lang="en" sz="1600" b="1" i="0" u="none" strike="noStrike" kern="0" cap="none" spc="0" normalizeH="0" baseline="0" noProof="0" dirty="0">
                <a:ln>
                  <a:noFill/>
                </a:ln>
                <a:solidFill>
                  <a:srgbClr val="000000">
                    <a:lumMod val="95000"/>
                    <a:lumOff val="5000"/>
                  </a:srgbClr>
                </a:solidFill>
                <a:effectLst/>
                <a:uLnTx/>
                <a:uFillTx/>
                <a:latin typeface="Century Gothic"/>
                <a:ea typeface="+mn-ea"/>
                <a:cs typeface="+mn-cs"/>
              </a:rPr>
              <a:t>disastrous results</a:t>
            </a:r>
            <a:endParaRPr kumimoji="0" lang="es-ES" sz="1600" b="1" i="0" u="none" strike="noStrike" kern="0" cap="none" spc="0" normalizeH="0" baseline="0" noProof="0" dirty="0">
              <a:ln>
                <a:noFill/>
              </a:ln>
              <a:solidFill>
                <a:srgbClr val="000000"/>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r>
              <a:rPr kumimoji="0" lang="en" sz="1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a:ea typeface="+mn-ea"/>
                <a:cs typeface="+mn-cs"/>
              </a:rPr>
              <a:t>- </a:t>
            </a:r>
            <a:r>
              <a:rPr kumimoji="0" lang="en" sz="1600" b="0" i="0" u="none" strike="noStrike" kern="0" cap="none" spc="0" normalizeH="0" baseline="0" noProof="0" dirty="0">
                <a:ln>
                  <a:noFill/>
                </a:ln>
                <a:solidFill>
                  <a:srgbClr val="000000"/>
                </a:solidFill>
                <a:effectLst/>
                <a:uLnTx/>
                <a:uFillTx/>
                <a:latin typeface="Century Gothic"/>
                <a:ea typeface="+mn-ea"/>
                <a:cs typeface="+mn-cs"/>
              </a:rPr>
              <a:t>Benefits the </a:t>
            </a:r>
            <a:r>
              <a:rPr kumimoji="0" lang="en" sz="1600" b="1" i="0" u="none" strike="noStrike" kern="0" cap="none" spc="0" normalizeH="0" baseline="0" noProof="0" dirty="0">
                <a:ln>
                  <a:noFill/>
                </a:ln>
                <a:solidFill>
                  <a:srgbClr val="000000"/>
                </a:solidFill>
                <a:effectLst/>
                <a:uLnTx/>
                <a:uFillTx/>
                <a:latin typeface="Century Gothic"/>
                <a:ea typeface="+mn-ea"/>
                <a:cs typeface="+mn-cs"/>
              </a:rPr>
              <a:t>links close to the city</a:t>
            </a:r>
          </a:p>
          <a:p>
            <a:pPr marL="185738" marR="0" lvl="0" indent="-185738" algn="l" defTabSz="914400" rtl="0" eaLnBrk="0" fontAlgn="base" latinLnBrk="0" hangingPunct="0">
              <a:lnSpc>
                <a:spcPct val="100000"/>
              </a:lnSpc>
              <a:spcBef>
                <a:spcPts val="0"/>
              </a:spcBef>
              <a:spcAft>
                <a:spcPct val="0"/>
              </a:spcAft>
              <a:buClrTx/>
              <a:buSzTx/>
              <a:buFontTx/>
              <a:buNone/>
              <a:tabLst/>
              <a:defRPr/>
            </a:pPr>
            <a:r>
              <a:rPr kumimoji="0" lang="en" sz="1600" b="0" i="0" u="none" strike="noStrike" kern="0" cap="none" spc="0" normalizeH="0" baseline="0" noProof="0" dirty="0">
                <a:ln>
                  <a:noFill/>
                </a:ln>
                <a:solidFill>
                  <a:srgbClr val="000000"/>
                </a:solidFill>
                <a:effectLst/>
                <a:uLnTx/>
                <a:uFillTx/>
                <a:latin typeface="Century Gothic"/>
                <a:ea typeface="+mn-ea"/>
                <a:cs typeface="+mn-cs"/>
              </a:rPr>
              <a:t> </a:t>
            </a:r>
            <a:r>
              <a:rPr kumimoji="0" lang="en" sz="1600" b="0" i="1" u="none" strike="noStrike" kern="0" cap="none" spc="0" normalizeH="0" baseline="0" noProof="0" dirty="0">
                <a:ln>
                  <a:noFill/>
                </a:ln>
                <a:solidFill>
                  <a:srgbClr val="000000"/>
                </a:solidFill>
                <a:effectLst/>
                <a:uLnTx/>
                <a:uFillTx/>
                <a:latin typeface="Century Gothic"/>
                <a:ea typeface="+mn-ea"/>
                <a:cs typeface="+mn-cs"/>
              </a:rPr>
              <a:t>(main bottleneck)</a:t>
            </a: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600" b="0" i="0" u="none" strike="noStrike" kern="0" cap="none" spc="0" normalizeH="0" baseline="0" noProof="0" dirty="0">
              <a:ln>
                <a:noFill/>
              </a:ln>
              <a:solidFill>
                <a:srgbClr val="000000"/>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r>
              <a:rPr kumimoji="0" lang="en" sz="1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a:ea typeface="+mn-ea"/>
                <a:cs typeface="+mn-cs"/>
              </a:rPr>
              <a:t>- </a:t>
            </a:r>
            <a:r>
              <a:rPr kumimoji="0" lang="en" sz="1600" b="1" i="0" u="none" strike="noStrike" kern="0" cap="none" spc="0" normalizeH="0" baseline="0" noProof="0" dirty="0">
                <a:ln>
                  <a:noFill/>
                </a:ln>
                <a:solidFill>
                  <a:srgbClr val="000000">
                    <a:lumMod val="95000"/>
                    <a:lumOff val="5000"/>
                  </a:srgbClr>
                </a:solidFill>
                <a:effectLst/>
                <a:uLnTx/>
                <a:uFillTx/>
                <a:latin typeface="Century Gothic"/>
                <a:ea typeface="+mn-ea"/>
                <a:cs typeface="+mn-cs"/>
              </a:rPr>
              <a:t>Punctual control </a:t>
            </a:r>
            <a:r>
              <a:rPr kumimoji="0" lang="en" sz="1600" b="0" i="0" u="none" strike="noStrike" kern="0" cap="none" spc="0" normalizeH="0" baseline="0" noProof="0" dirty="0">
                <a:ln>
                  <a:noFill/>
                </a:ln>
                <a:solidFill>
                  <a:srgbClr val="000000">
                    <a:lumMod val="95000"/>
                    <a:lumOff val="5000"/>
                  </a:srgbClr>
                </a:solidFill>
                <a:effectLst/>
                <a:uLnTx/>
                <a:uFillTx/>
                <a:latin typeface="Century Gothic"/>
                <a:ea typeface="+mn-ea"/>
                <a:cs typeface="+mn-cs"/>
              </a:rPr>
              <a:t>( radar) in predetermined locations </a:t>
            </a:r>
            <a:r>
              <a:rPr kumimoji="0" lang="en" sz="1600" b="1" i="0" u="none" strike="noStrike" kern="0" cap="none" spc="0" normalizeH="0" baseline="0" noProof="0" dirty="0">
                <a:ln>
                  <a:noFill/>
                </a:ln>
                <a:solidFill>
                  <a:srgbClr val="000000">
                    <a:lumMod val="95000"/>
                    <a:lumOff val="5000"/>
                  </a:srgbClr>
                </a:solidFill>
                <a:effectLst/>
                <a:uLnTx/>
                <a:uFillTx/>
                <a:latin typeface="Century Gothic"/>
                <a:ea typeface="+mn-ea"/>
                <a:cs typeface="+mn-cs"/>
              </a:rPr>
              <a:t>does not ensure compliance </a:t>
            </a:r>
            <a:r>
              <a:rPr kumimoji="0" lang="en" sz="1600" b="0" i="0" u="none" strike="noStrike" kern="0" cap="none" spc="0" normalizeH="0" baseline="0" noProof="0" dirty="0">
                <a:ln>
                  <a:noFill/>
                </a:ln>
                <a:solidFill>
                  <a:srgbClr val="000000">
                    <a:lumMod val="95000"/>
                    <a:lumOff val="5000"/>
                  </a:srgbClr>
                </a:solidFill>
                <a:effectLst/>
                <a:uLnTx/>
                <a:uFillTx/>
                <a:latin typeface="Century Gothic"/>
                <a:ea typeface="+mn-ea"/>
                <a:cs typeface="+mn-cs"/>
              </a:rPr>
              <a:t>throughout the section.</a:t>
            </a: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r>
              <a:rPr kumimoji="0" lang="en" sz="1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a:ea typeface="+mn-ea"/>
                <a:cs typeface="+mn-cs"/>
              </a:rPr>
              <a:t>- </a:t>
            </a:r>
            <a:r>
              <a:rPr kumimoji="0" lang="en" sz="1600" b="0" i="0" u="none" strike="noStrike" kern="0" cap="none" spc="0" normalizeH="0" baseline="0" noProof="0" dirty="0">
                <a:ln>
                  <a:noFill/>
                </a:ln>
                <a:solidFill>
                  <a:srgbClr val="000000">
                    <a:lumMod val="95000"/>
                    <a:lumOff val="5000"/>
                  </a:srgbClr>
                </a:solidFill>
                <a:effectLst/>
                <a:uLnTx/>
                <a:uFillTx/>
                <a:latin typeface="Century Gothic"/>
                <a:ea typeface="+mn-ea"/>
                <a:cs typeface="+mn-cs"/>
              </a:rPr>
              <a:t>It must be assessed whether the increase in </a:t>
            </a:r>
            <a:r>
              <a:rPr kumimoji="0" lang="en" sz="1600" b="1" i="0" u="none" strike="noStrike" kern="0" cap="none" spc="0" normalizeH="0" baseline="0" noProof="0" dirty="0">
                <a:ln>
                  <a:noFill/>
                </a:ln>
                <a:solidFill>
                  <a:srgbClr val="000000">
                    <a:lumMod val="95000"/>
                    <a:lumOff val="5000"/>
                  </a:srgbClr>
                </a:solidFill>
                <a:effectLst/>
                <a:uLnTx/>
                <a:uFillTx/>
                <a:latin typeface="Century Gothic"/>
                <a:ea typeface="+mn-ea"/>
                <a:cs typeface="+mn-cs"/>
              </a:rPr>
              <a:t>travel time </a:t>
            </a:r>
            <a:r>
              <a:rPr kumimoji="0" lang="en" sz="1600" b="0" i="0" u="none" strike="noStrike" kern="0" cap="none" spc="0" normalizeH="0" baseline="0" noProof="0" dirty="0">
                <a:ln>
                  <a:noFill/>
                </a:ln>
                <a:solidFill>
                  <a:srgbClr val="000000">
                    <a:lumMod val="95000"/>
                    <a:lumOff val="5000"/>
                  </a:srgbClr>
                </a:solidFill>
                <a:effectLst/>
                <a:uLnTx/>
                <a:uFillTx/>
                <a:latin typeface="Century Gothic"/>
                <a:ea typeface="+mn-ea"/>
                <a:cs typeface="+mn-cs"/>
              </a:rPr>
              <a:t>is </a:t>
            </a:r>
            <a:r>
              <a:rPr kumimoji="0" lang="en" sz="1600" b="1" i="0" u="none" strike="noStrike" kern="0" cap="none" spc="0" normalizeH="0" baseline="0" noProof="0" dirty="0">
                <a:ln>
                  <a:noFill/>
                </a:ln>
                <a:solidFill>
                  <a:srgbClr val="000000">
                    <a:lumMod val="95000"/>
                    <a:lumOff val="5000"/>
                  </a:srgbClr>
                </a:solidFill>
                <a:effectLst/>
                <a:uLnTx/>
                <a:uFillTx/>
                <a:latin typeface="Century Gothic"/>
                <a:ea typeface="+mn-ea"/>
                <a:cs typeface="+mn-cs"/>
              </a:rPr>
              <a:t>offset </a:t>
            </a:r>
            <a:r>
              <a:rPr kumimoji="0" lang="en" sz="1600" b="0" i="0" u="none" strike="noStrike" kern="0" cap="none" spc="0" normalizeH="0" baseline="0" noProof="0" dirty="0">
                <a:ln>
                  <a:noFill/>
                </a:ln>
                <a:solidFill>
                  <a:srgbClr val="000000">
                    <a:lumMod val="95000"/>
                    <a:lumOff val="5000"/>
                  </a:srgbClr>
                </a:solidFill>
                <a:effectLst/>
                <a:uLnTx/>
                <a:uFillTx/>
                <a:latin typeface="Century Gothic"/>
                <a:ea typeface="+mn-ea"/>
                <a:cs typeface="+mn-cs"/>
              </a:rPr>
              <a:t>by the reduction in </a:t>
            </a:r>
            <a:r>
              <a:rPr kumimoji="0" lang="en" sz="1600" b="1" i="0" u="none" strike="noStrike" kern="0" cap="none" spc="0" normalizeH="0" baseline="0" noProof="0" dirty="0">
                <a:ln>
                  <a:noFill/>
                </a:ln>
                <a:solidFill>
                  <a:srgbClr val="000000">
                    <a:lumMod val="95000"/>
                    <a:lumOff val="5000"/>
                  </a:srgbClr>
                </a:solidFill>
                <a:effectLst/>
                <a:uLnTx/>
                <a:uFillTx/>
                <a:latin typeface="Century Gothic"/>
                <a:ea typeface="+mn-ea"/>
                <a:cs typeface="+mn-cs"/>
              </a:rPr>
              <a:t>emissions.</a:t>
            </a: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500" b="1" i="0" u="none" strike="noStrike" kern="0" cap="none" spc="0" normalizeH="0" baseline="0" noProof="0" dirty="0">
              <a:ln>
                <a:noFill/>
              </a:ln>
              <a:solidFill>
                <a:srgbClr val="000000">
                  <a:lumMod val="95000"/>
                  <a:lumOff val="5000"/>
                </a:srgbClr>
              </a:solidFill>
              <a:effectLst/>
              <a:uLnTx/>
              <a:uFillTx/>
              <a:latin typeface="Century Gothic"/>
              <a:ea typeface="+mn-ea"/>
              <a:cs typeface="+mn-cs"/>
            </a:endParaRPr>
          </a:p>
          <a:p>
            <a:pPr marL="185738" marR="0" lvl="0" indent="-185738" algn="just" defTabSz="914400" rtl="0" eaLnBrk="0" fontAlgn="base" latinLnBrk="0" hangingPunct="0">
              <a:lnSpc>
                <a:spcPct val="100000"/>
              </a:lnSpc>
              <a:spcBef>
                <a:spcPts val="1200"/>
              </a:spcBef>
              <a:spcAft>
                <a:spcPct val="0"/>
              </a:spcAft>
              <a:buClrTx/>
              <a:buSzTx/>
              <a:buFontTx/>
              <a:buNone/>
              <a:tabLst/>
              <a:defRPr/>
            </a:pPr>
            <a:r>
              <a:rPr kumimoji="0" lang="en" sz="1500" b="1" i="0" u="none" strike="noStrike" kern="0" cap="none" spc="0" normalizeH="0" baseline="0" noProof="0" dirty="0">
                <a:ln>
                  <a:noFill/>
                </a:ln>
                <a:solidFill>
                  <a:srgbClr val="FF0000"/>
                </a:solidFill>
                <a:effectLst/>
                <a:uLnTx/>
                <a:uFillTx/>
                <a:latin typeface="Century Gothic"/>
                <a:ea typeface="+mn-ea"/>
                <a:cs typeface="+mn-cs"/>
              </a:rPr>
              <a:t>LIMITED EFFECTS WITH IMPORTANT SYNERGIES WITH OTHER IMPROVEMENT STRATEGIES IN TRAFFIC MANAGEMENT</a:t>
            </a: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500" b="0" i="0" u="none" strike="noStrike" kern="0" cap="none" spc="0" normalizeH="0" baseline="0" noProof="0" dirty="0">
              <a:ln>
                <a:noFill/>
              </a:ln>
              <a:solidFill>
                <a:srgbClr val="000000"/>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500" b="0" i="0" u="none" strike="noStrike" kern="0" cap="none" spc="0" normalizeH="0" baseline="0" noProof="0" dirty="0">
              <a:ln>
                <a:noFill/>
              </a:ln>
              <a:solidFill>
                <a:srgbClr val="000000">
                  <a:lumMod val="95000"/>
                  <a:lumOff val="5000"/>
                </a:srgbClr>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None/>
              <a:tabLst/>
              <a:defRPr/>
            </a:pPr>
            <a:endParaRPr kumimoji="0" lang="es-ES" sz="1500" b="0" i="0" u="none" strike="noStrike" kern="0" cap="none" spc="0" normalizeH="0" baseline="0" noProof="0" dirty="0">
              <a:ln>
                <a:noFill/>
              </a:ln>
              <a:solidFill>
                <a:srgbClr val="000000"/>
              </a:solidFill>
              <a:effectLst/>
              <a:uLnTx/>
              <a:uFillTx/>
              <a:latin typeface="Century Gothic"/>
              <a:ea typeface="+mn-ea"/>
              <a:cs typeface="+mn-cs"/>
            </a:endParaRPr>
          </a:p>
          <a:p>
            <a:pPr marL="185738" marR="0" lvl="0" indent="-185738" algn="l" defTabSz="914400" rtl="0" eaLnBrk="0" fontAlgn="base" latinLnBrk="0" hangingPunct="0">
              <a:lnSpc>
                <a:spcPct val="100000"/>
              </a:lnSpc>
              <a:spcBef>
                <a:spcPts val="1200"/>
              </a:spcBef>
              <a:spcAft>
                <a:spcPct val="0"/>
              </a:spcAft>
              <a:buClrTx/>
              <a:buSzTx/>
              <a:buFontTx/>
              <a:buChar char="•"/>
              <a:tabLst/>
              <a:defRPr/>
            </a:pPr>
            <a:endParaRPr kumimoji="0" lang="es-ES" sz="1500" b="0" i="0" u="none" strike="noStrike" kern="0" cap="none" spc="0" normalizeH="0" baseline="0" noProof="0" dirty="0">
              <a:ln>
                <a:noFill/>
              </a:ln>
              <a:solidFill>
                <a:srgbClr val="000000"/>
              </a:solidFill>
              <a:effectLst/>
              <a:uLnTx/>
              <a:uFillTx/>
              <a:latin typeface="Century Gothic"/>
              <a:ea typeface="+mn-ea"/>
              <a:cs typeface="+mn-cs"/>
            </a:endParaRPr>
          </a:p>
        </p:txBody>
      </p:sp>
      <p:sp>
        <p:nvSpPr>
          <p:cNvPr id="7" name="7 Flecha derecha">
            <a:extLst>
              <a:ext uri="{FF2B5EF4-FFF2-40B4-BE49-F238E27FC236}">
                <a16:creationId xmlns:a16="http://schemas.microsoft.com/office/drawing/2014/main" id="{69C56C1F-3A24-4D4B-A463-5C8AFF278C71}"/>
              </a:ext>
            </a:extLst>
          </p:cNvPr>
          <p:cNvSpPr/>
          <p:nvPr/>
        </p:nvSpPr>
        <p:spPr bwMode="auto">
          <a:xfrm>
            <a:off x="6573610" y="1764008"/>
            <a:ext cx="238123" cy="257175"/>
          </a:xfrm>
          <a:prstGeom prst="rightArrow">
            <a:avLst>
              <a:gd name="adj1" fmla="val 42592"/>
              <a:gd name="adj2" fmla="val 50000"/>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200" b="0" i="0" u="none" strike="noStrike" kern="0" cap="none" spc="0" normalizeH="0" baseline="0" noProof="0" dirty="0">
              <a:ln>
                <a:noFill/>
              </a:ln>
              <a:solidFill>
                <a:srgbClr val="000000"/>
              </a:solidFill>
              <a:effectLst/>
              <a:uLnTx/>
              <a:uFillTx/>
              <a:latin typeface="Century Gothic" pitchFamily="34" charset="0"/>
            </a:endParaRPr>
          </a:p>
        </p:txBody>
      </p:sp>
      <p:sp>
        <p:nvSpPr>
          <p:cNvPr id="8" name="8 Rectángulo">
            <a:extLst>
              <a:ext uri="{FF2B5EF4-FFF2-40B4-BE49-F238E27FC236}">
                <a16:creationId xmlns:a16="http://schemas.microsoft.com/office/drawing/2014/main" id="{CCB340C6-0122-4942-B7D1-3D26E91C40AB}"/>
              </a:ext>
            </a:extLst>
          </p:cNvPr>
          <p:cNvSpPr/>
          <p:nvPr/>
        </p:nvSpPr>
        <p:spPr bwMode="auto">
          <a:xfrm>
            <a:off x="6985383" y="1491448"/>
            <a:ext cx="1687459" cy="742950"/>
          </a:xfrm>
          <a:prstGeom prst="rect">
            <a:avLst/>
          </a:prstGeom>
          <a:solidFill>
            <a:srgbClr val="FFFFFF">
              <a:lumMod val="85000"/>
            </a:srgbClr>
          </a:solidFill>
          <a:ln w="9525" algn="ctr">
            <a:noFill/>
            <a:round/>
            <a:headEnd/>
            <a:tailEnd/>
          </a:ln>
        </p:spPr>
        <p:txBody>
          <a:bodyPr lIns="72000" tIns="36000" rIns="72000" bIns="36000" rtlCol="0" anchor="ctr"/>
          <a:lstStyle/>
          <a:p>
            <a:pPr algn="ctr" fontAlgn="base">
              <a:spcBef>
                <a:spcPct val="0"/>
              </a:spcBef>
              <a:spcAft>
                <a:spcPct val="0"/>
              </a:spcAft>
            </a:pPr>
            <a:r>
              <a:rPr lang="en" sz="1200" b="1" dirty="0">
                <a:solidFill>
                  <a:srgbClr val="000000"/>
                </a:solidFill>
                <a:latin typeface="Century Gothic"/>
              </a:rPr>
              <a:t>CREATE QUEUES </a:t>
            </a:r>
            <a:r>
              <a:rPr lang="en" sz="1200" dirty="0">
                <a:solidFill>
                  <a:srgbClr val="000000"/>
                </a:solidFill>
                <a:latin typeface="Century Gothic"/>
              </a:rPr>
              <a:t>WHERE THERE WERE NO QUEUES</a:t>
            </a:r>
            <a:endParaRPr lang="es-ES" sz="1200" dirty="0">
              <a:solidFill>
                <a:srgbClr val="000000"/>
              </a:solidFill>
              <a:latin typeface="Century Gothic"/>
            </a:endParaRPr>
          </a:p>
        </p:txBody>
      </p:sp>
      <p:sp>
        <p:nvSpPr>
          <p:cNvPr id="9" name="15 Flecha derecha">
            <a:extLst>
              <a:ext uri="{FF2B5EF4-FFF2-40B4-BE49-F238E27FC236}">
                <a16:creationId xmlns:a16="http://schemas.microsoft.com/office/drawing/2014/main" id="{73303E1F-10B3-490F-BE38-54DF9798975D}"/>
              </a:ext>
            </a:extLst>
          </p:cNvPr>
          <p:cNvSpPr/>
          <p:nvPr/>
        </p:nvSpPr>
        <p:spPr bwMode="auto">
          <a:xfrm rot="19798563">
            <a:off x="3967736" y="2790512"/>
            <a:ext cx="381000" cy="257175"/>
          </a:xfrm>
          <a:prstGeom prst="right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200" b="0" i="0" u="none" strike="noStrike" kern="0" cap="none" spc="0" normalizeH="0" baseline="0" noProof="0" dirty="0">
              <a:ln>
                <a:noFill/>
              </a:ln>
              <a:solidFill>
                <a:srgbClr val="000000"/>
              </a:solidFill>
              <a:effectLst/>
              <a:uLnTx/>
              <a:uFillTx/>
              <a:latin typeface="Century Gothic" pitchFamily="34" charset="0"/>
            </a:endParaRPr>
          </a:p>
        </p:txBody>
      </p:sp>
      <p:sp>
        <p:nvSpPr>
          <p:cNvPr id="11" name="16 Rectángulo">
            <a:extLst>
              <a:ext uri="{FF2B5EF4-FFF2-40B4-BE49-F238E27FC236}">
                <a16:creationId xmlns:a16="http://schemas.microsoft.com/office/drawing/2014/main" id="{1E35BA23-B7F0-4866-BC19-EF546C81754D}"/>
              </a:ext>
            </a:extLst>
          </p:cNvPr>
          <p:cNvSpPr/>
          <p:nvPr/>
        </p:nvSpPr>
        <p:spPr bwMode="auto">
          <a:xfrm>
            <a:off x="4463035" y="2495238"/>
            <a:ext cx="3105151" cy="581026"/>
          </a:xfrm>
          <a:prstGeom prst="rect">
            <a:avLst/>
          </a:prstGeom>
          <a:solidFill>
            <a:srgbClr val="FFFFFF">
              <a:lumMod val="85000"/>
            </a:srgbClr>
          </a:solidFill>
          <a:ln w="9525" algn="ctr">
            <a:noFill/>
            <a:round/>
            <a:headEnd/>
            <a:tailEnd/>
          </a:ln>
        </p:spPr>
        <p:txBody>
          <a:bodyPr lIns="72000" tIns="36000" rIns="72000" bIns="36000" rtlCol="0" anchor="ctr"/>
          <a:lstStyle/>
          <a:p>
            <a:pPr fontAlgn="base">
              <a:spcBef>
                <a:spcPct val="0"/>
              </a:spcBef>
              <a:spcAft>
                <a:spcPct val="0"/>
              </a:spcAft>
            </a:pPr>
            <a:r>
              <a:rPr lang="en" sz="1200" b="1" dirty="0">
                <a:solidFill>
                  <a:srgbClr val="000000"/>
                </a:solidFill>
                <a:latin typeface="Century Gothic"/>
                <a:sym typeface="Wingdings" pitchFamily="2" charset="2"/>
              </a:rPr>
              <a:t>PENALIZES LONG ROUTES </a:t>
            </a:r>
            <a:r>
              <a:rPr lang="en" sz="1200" dirty="0">
                <a:solidFill>
                  <a:srgbClr val="000000"/>
                </a:solidFill>
                <a:latin typeface="Century Gothic"/>
                <a:sym typeface="Wingdings" pitchFamily="2" charset="2"/>
              </a:rPr>
              <a:t>IN RELATION TO THE LINKS CLOSE TO THE BOTTLE NECK</a:t>
            </a:r>
            <a:endParaRPr lang="es-ES" sz="1200" dirty="0">
              <a:solidFill>
                <a:srgbClr val="000000"/>
              </a:solidFill>
              <a:latin typeface="Century Gothic"/>
            </a:endParaRPr>
          </a:p>
        </p:txBody>
      </p:sp>
      <p:sp>
        <p:nvSpPr>
          <p:cNvPr id="12" name="17 Flecha derecha">
            <a:extLst>
              <a:ext uri="{FF2B5EF4-FFF2-40B4-BE49-F238E27FC236}">
                <a16:creationId xmlns:a16="http://schemas.microsoft.com/office/drawing/2014/main" id="{BDC8C877-5F4E-4215-93CD-8F80F68BC79D}"/>
              </a:ext>
            </a:extLst>
          </p:cNvPr>
          <p:cNvSpPr/>
          <p:nvPr/>
        </p:nvSpPr>
        <p:spPr bwMode="auto">
          <a:xfrm rot="-19800000">
            <a:off x="3948685" y="3152460"/>
            <a:ext cx="381000" cy="257175"/>
          </a:xfrm>
          <a:prstGeom prst="right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200" b="0" i="0" u="none" strike="noStrike" kern="0" cap="none" spc="0" normalizeH="0" baseline="0" noProof="0" dirty="0">
              <a:ln>
                <a:noFill/>
              </a:ln>
              <a:solidFill>
                <a:srgbClr val="000000"/>
              </a:solidFill>
              <a:effectLst/>
              <a:uLnTx/>
              <a:uFillTx/>
              <a:latin typeface="Century Gothic" pitchFamily="34" charset="0"/>
            </a:endParaRPr>
          </a:p>
        </p:txBody>
      </p:sp>
      <p:sp>
        <p:nvSpPr>
          <p:cNvPr id="13" name="18 Rectángulo">
            <a:extLst>
              <a:ext uri="{FF2B5EF4-FFF2-40B4-BE49-F238E27FC236}">
                <a16:creationId xmlns:a16="http://schemas.microsoft.com/office/drawing/2014/main" id="{D1CB539A-1BA4-4316-8CA9-93E79F333D0A}"/>
              </a:ext>
            </a:extLst>
          </p:cNvPr>
          <p:cNvSpPr/>
          <p:nvPr/>
        </p:nvSpPr>
        <p:spPr bwMode="auto">
          <a:xfrm>
            <a:off x="4472561" y="3181037"/>
            <a:ext cx="1682087" cy="561975"/>
          </a:xfrm>
          <a:prstGeom prst="rect">
            <a:avLst/>
          </a:prstGeom>
          <a:solidFill>
            <a:srgbClr val="FFFFFF">
              <a:lumMod val="85000"/>
            </a:srgbClr>
          </a:solidFill>
          <a:ln w="9525" algn="ctr">
            <a:noFill/>
            <a:round/>
            <a:headEnd/>
            <a:tailEnd/>
          </a:ln>
        </p:spPr>
        <p:txBody>
          <a:bodyPr lIns="72000" tIns="36000" rIns="72000" bIns="36000" rtlCol="0" anchor="ctr"/>
          <a:lstStyle/>
          <a:p>
            <a:pPr fontAlgn="base">
              <a:spcBef>
                <a:spcPct val="0"/>
              </a:spcBef>
              <a:spcAft>
                <a:spcPct val="0"/>
              </a:spcAft>
            </a:pPr>
            <a:r>
              <a:rPr lang="en" sz="1200" dirty="0">
                <a:solidFill>
                  <a:srgbClr val="000000"/>
                </a:solidFill>
                <a:latin typeface="Century Gothic"/>
                <a:sym typeface="Wingdings" pitchFamily="2" charset="2"/>
              </a:rPr>
              <a:t>INDUCE DEMAND ON THESE LINKS.</a:t>
            </a:r>
            <a:endParaRPr lang="es-ES" sz="1200" dirty="0">
              <a:solidFill>
                <a:srgbClr val="000000"/>
              </a:solidFill>
              <a:latin typeface="Century Gothic"/>
            </a:endParaRPr>
          </a:p>
        </p:txBody>
      </p:sp>
      <p:sp>
        <p:nvSpPr>
          <p:cNvPr id="14" name="19 Flecha derecha">
            <a:extLst>
              <a:ext uri="{FF2B5EF4-FFF2-40B4-BE49-F238E27FC236}">
                <a16:creationId xmlns:a16="http://schemas.microsoft.com/office/drawing/2014/main" id="{CDCA3742-3BFC-425B-BF42-4FBF0842FD4D}"/>
              </a:ext>
            </a:extLst>
          </p:cNvPr>
          <p:cNvSpPr/>
          <p:nvPr/>
        </p:nvSpPr>
        <p:spPr bwMode="auto">
          <a:xfrm>
            <a:off x="6187061" y="3266762"/>
            <a:ext cx="276226" cy="257175"/>
          </a:xfrm>
          <a:prstGeom prst="rightArrow">
            <a:avLst/>
          </a:prstGeom>
          <a:solidFill>
            <a:srgbClr val="AAE2CA"/>
          </a:solidFill>
          <a:ln w="9525" algn="ctr">
            <a:noFill/>
            <a:round/>
            <a:headEnd/>
            <a:tailEnd/>
          </a:ln>
        </p:spPr>
        <p:txBody>
          <a:bodyPr lIns="72000" tIns="36000" rIns="72000" bIns="36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200" b="0" i="0" u="none" strike="noStrike" kern="0" cap="none" spc="0" normalizeH="0" baseline="0" noProof="0" dirty="0">
              <a:ln>
                <a:noFill/>
              </a:ln>
              <a:solidFill>
                <a:srgbClr val="000000"/>
              </a:solidFill>
              <a:effectLst/>
              <a:uLnTx/>
              <a:uFillTx/>
              <a:latin typeface="Century Gothic" pitchFamily="34" charset="0"/>
            </a:endParaRPr>
          </a:p>
        </p:txBody>
      </p:sp>
      <p:sp>
        <p:nvSpPr>
          <p:cNvPr id="15" name="20 Rectángulo">
            <a:extLst>
              <a:ext uri="{FF2B5EF4-FFF2-40B4-BE49-F238E27FC236}">
                <a16:creationId xmlns:a16="http://schemas.microsoft.com/office/drawing/2014/main" id="{2713BD1D-ADF1-4E08-9BF5-B66A16967E37}"/>
              </a:ext>
            </a:extLst>
          </p:cNvPr>
          <p:cNvSpPr/>
          <p:nvPr/>
        </p:nvSpPr>
        <p:spPr bwMode="auto">
          <a:xfrm>
            <a:off x="6590041" y="3181037"/>
            <a:ext cx="2209800" cy="561975"/>
          </a:xfrm>
          <a:prstGeom prst="rect">
            <a:avLst/>
          </a:prstGeom>
          <a:solidFill>
            <a:srgbClr val="FFFFFF">
              <a:lumMod val="85000"/>
            </a:srgbClr>
          </a:solidFill>
          <a:ln w="9525" algn="ctr">
            <a:noFill/>
            <a:round/>
            <a:headEnd/>
            <a:tailEnd/>
          </a:ln>
        </p:spPr>
        <p:txBody>
          <a:bodyPr lIns="72000" tIns="36000" rIns="72000" bIns="36000" rtlCol="0" anchor="ctr"/>
          <a:lstStyle/>
          <a:p>
            <a:pPr fontAlgn="base">
              <a:spcBef>
                <a:spcPct val="0"/>
              </a:spcBef>
              <a:spcAft>
                <a:spcPct val="0"/>
              </a:spcAft>
            </a:pPr>
            <a:r>
              <a:rPr lang="en" sz="1200" dirty="0">
                <a:solidFill>
                  <a:srgbClr val="000000"/>
                </a:solidFill>
                <a:latin typeface="Century Gothic"/>
                <a:sym typeface="Wingdings" pitchFamily="2" charset="2"/>
              </a:rPr>
              <a:t>LOSS OF IMPROVEMENTS AND </a:t>
            </a:r>
            <a:r>
              <a:rPr lang="en" sz="1200" b="1" dirty="0">
                <a:solidFill>
                  <a:srgbClr val="000000"/>
                </a:solidFill>
                <a:latin typeface="Century Gothic"/>
                <a:sym typeface="Wingdings" pitchFamily="2" charset="2"/>
              </a:rPr>
              <a:t>WORSENING </a:t>
            </a:r>
            <a:r>
              <a:rPr lang="en" sz="1200" dirty="0">
                <a:solidFill>
                  <a:srgbClr val="000000"/>
                </a:solidFill>
                <a:latin typeface="Century Gothic"/>
                <a:sym typeface="Wingdings" pitchFamily="2" charset="2"/>
              </a:rPr>
              <a:t>OF THE </a:t>
            </a:r>
            <a:r>
              <a:rPr lang="en" sz="1200" b="1" dirty="0">
                <a:solidFill>
                  <a:srgbClr val="000000"/>
                </a:solidFill>
                <a:latin typeface="Century Gothic"/>
                <a:sym typeface="Wingdings" pitchFamily="2" charset="2"/>
              </a:rPr>
              <a:t>GLOBAL SITUATION</a:t>
            </a:r>
            <a:endParaRPr lang="es-ES" sz="1200" b="1" dirty="0">
              <a:solidFill>
                <a:srgbClr val="000000"/>
              </a:solidFill>
              <a:latin typeface="Century Gothic"/>
            </a:endParaRPr>
          </a:p>
        </p:txBody>
      </p:sp>
    </p:spTree>
    <p:extLst>
      <p:ext uri="{BB962C8B-B14F-4D97-AF65-F5344CB8AC3E}">
        <p14:creationId xmlns:p14="http://schemas.microsoft.com/office/powerpoint/2010/main" val="40599285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2146021" y="2979160"/>
            <a:ext cx="4851957" cy="678440"/>
          </a:xfrm>
          <a:solidFill>
            <a:srgbClr val="F17F09"/>
          </a:solidFill>
        </p:spPr>
        <p:txBody>
          <a:bodyPr>
            <a:normAutofit/>
          </a:bodyPr>
          <a:lstStyle/>
          <a:p>
            <a:pPr algn="ctr"/>
            <a:r>
              <a:rPr lang="en-US" sz="2800" dirty="0">
                <a:solidFill>
                  <a:schemeClr val="bg1"/>
                </a:solidFill>
              </a:rPr>
              <a:t>Managed lanes</a:t>
            </a:r>
            <a:endParaRPr lang="en-GB" sz="2800" dirty="0">
              <a:solidFill>
                <a:schemeClr val="bg1"/>
              </a:solidFill>
            </a:endParaRPr>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23</a:t>
            </a:fld>
            <a:endParaRPr lang="ca-ES" noProof="0" dirty="0"/>
          </a:p>
        </p:txBody>
      </p:sp>
      <p:sp>
        <p:nvSpPr>
          <p:cNvPr id="5" name="Text Placeholder 4">
            <a:extLst>
              <a:ext uri="{FF2B5EF4-FFF2-40B4-BE49-F238E27FC236}">
                <a16:creationId xmlns:a16="http://schemas.microsoft.com/office/drawing/2014/main" id="{396C297C-91CD-4F0F-AC31-AEA2C02A23E4}"/>
              </a:ext>
            </a:extLst>
          </p:cNvPr>
          <p:cNvSpPr>
            <a:spLocks noGrp="1"/>
          </p:cNvSpPr>
          <p:nvPr>
            <p:ph type="body" sz="quarter" idx="21"/>
          </p:nvPr>
        </p:nvSpPr>
        <p:spPr/>
        <p:txBody>
          <a:bodyPr/>
          <a:lstStyle/>
          <a:p>
            <a:endParaRPr lang="en-GB"/>
          </a:p>
        </p:txBody>
      </p:sp>
    </p:spTree>
    <p:extLst>
      <p:ext uri="{BB962C8B-B14F-4D97-AF65-F5344CB8AC3E}">
        <p14:creationId xmlns:p14="http://schemas.microsoft.com/office/powerpoint/2010/main" val="23030625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28864-EFFF-4031-9445-59AFA1C0CD76}"/>
              </a:ext>
            </a:extLst>
          </p:cNvPr>
          <p:cNvSpPr>
            <a:spLocks noGrp="1"/>
          </p:cNvSpPr>
          <p:nvPr>
            <p:ph type="title"/>
          </p:nvPr>
        </p:nvSpPr>
        <p:spPr/>
        <p:txBody>
          <a:bodyPr/>
          <a:lstStyle/>
          <a:p>
            <a:r>
              <a:rPr lang="en-GB" dirty="0"/>
              <a:t>Managed lanes</a:t>
            </a:r>
          </a:p>
        </p:txBody>
      </p:sp>
      <p:sp>
        <p:nvSpPr>
          <p:cNvPr id="3" name="Content Placeholder 2">
            <a:extLst>
              <a:ext uri="{FF2B5EF4-FFF2-40B4-BE49-F238E27FC236}">
                <a16:creationId xmlns:a16="http://schemas.microsoft.com/office/drawing/2014/main" id="{1C6C049A-66AC-457D-99FD-C917F47441A0}"/>
              </a:ext>
            </a:extLst>
          </p:cNvPr>
          <p:cNvSpPr>
            <a:spLocks noGrp="1"/>
          </p:cNvSpPr>
          <p:nvPr>
            <p:ph idx="1"/>
          </p:nvPr>
        </p:nvSpPr>
        <p:spPr/>
        <p:txBody>
          <a:bodyPr>
            <a:normAutofit/>
          </a:bodyPr>
          <a:lstStyle/>
          <a:p>
            <a:pPr marL="285750" indent="-285750" algn="just">
              <a:buFont typeface="Arial" panose="020B0604020202020204" pitchFamily="34" charset="0"/>
              <a:buChar char="•"/>
            </a:pPr>
            <a:r>
              <a:rPr lang="en-US" sz="1800" dirty="0"/>
              <a:t>Managed Lanes are the strategies which </a:t>
            </a:r>
            <a:r>
              <a:rPr lang="en-US" sz="1800" b="1" dirty="0"/>
              <a:t>package lanes </a:t>
            </a:r>
            <a:r>
              <a:rPr lang="en-US" sz="1800" dirty="0"/>
              <a:t>depending on;</a:t>
            </a:r>
          </a:p>
          <a:p>
            <a:pPr marL="742950" lvl="1" indent="-285750" algn="just">
              <a:buFont typeface="Arial" panose="020B0604020202020204" pitchFamily="34" charset="0"/>
              <a:buChar char="•"/>
            </a:pPr>
            <a:r>
              <a:rPr lang="en-US" sz="1600" dirty="0"/>
              <a:t>criteria (e.g. vehicle destination, occupancy or qualification) </a:t>
            </a:r>
          </a:p>
          <a:p>
            <a:pPr marL="742950" lvl="1" indent="-285750" algn="just">
              <a:buFont typeface="Arial" panose="020B0604020202020204" pitchFamily="34" charset="0"/>
              <a:buChar char="•"/>
            </a:pPr>
            <a:r>
              <a:rPr lang="en-US" sz="1600" dirty="0"/>
              <a:t>purposes (e.g. reduce lane changes, optimize the use of the lanes, improve the level of service for carpool vehicles)</a:t>
            </a:r>
          </a:p>
          <a:p>
            <a:pPr lvl="1" algn="just"/>
            <a:endParaRPr lang="en-US" sz="1600" dirty="0"/>
          </a:p>
          <a:p>
            <a:pPr marL="285750" indent="-285750" algn="just">
              <a:buFont typeface="Arial" panose="020B0604020202020204" pitchFamily="34" charset="0"/>
              <a:buChar char="•"/>
            </a:pPr>
            <a:r>
              <a:rPr lang="en-US" sz="1800" dirty="0"/>
              <a:t>Managed Lanes </a:t>
            </a:r>
            <a:r>
              <a:rPr lang="en-US" sz="1800" b="1" dirty="0"/>
              <a:t>can facilitate traffic flow in response to changing </a:t>
            </a:r>
            <a:r>
              <a:rPr lang="en-US" sz="1800" dirty="0"/>
              <a:t>conditions (i.e. variation on the on/off ramp demand, special events, work zones or incidents) by controlling user eligibility, access (by pricing or destination discrimination) and lane assignment.</a:t>
            </a:r>
          </a:p>
          <a:p>
            <a:pPr algn="just"/>
            <a:endParaRPr lang="en-US" sz="1800" dirty="0"/>
          </a:p>
          <a:p>
            <a:pPr marL="285750" indent="-285750" algn="just">
              <a:buFont typeface="Arial" panose="020B0604020202020204" pitchFamily="34" charset="0"/>
              <a:buChar char="•"/>
            </a:pPr>
            <a:r>
              <a:rPr lang="en-GB" sz="1800" dirty="0"/>
              <a:t>Traditional lane management </a:t>
            </a:r>
            <a:r>
              <a:rPr lang="en-GB" sz="1800" b="1" dirty="0"/>
              <a:t>strategies include</a:t>
            </a:r>
            <a:r>
              <a:rPr lang="en-GB" sz="1800" dirty="0"/>
              <a:t>;</a:t>
            </a:r>
          </a:p>
          <a:p>
            <a:pPr marL="742950" lvl="1" indent="-285750" algn="just">
              <a:buFont typeface="Arial" panose="020B0604020202020204" pitchFamily="34" charset="0"/>
              <a:buChar char="•"/>
            </a:pPr>
            <a:r>
              <a:rPr lang="en-GB" sz="1600" dirty="0"/>
              <a:t>High occupancy vehicle (HOV) lanes</a:t>
            </a:r>
          </a:p>
          <a:p>
            <a:pPr marL="742950" lvl="1" indent="-285750" algn="just">
              <a:buFont typeface="Arial" panose="020B0604020202020204" pitchFamily="34" charset="0"/>
              <a:buChar char="•"/>
            </a:pPr>
            <a:r>
              <a:rPr lang="en-GB" sz="1600" dirty="0"/>
              <a:t>High occupancy toll (HOT) lanes</a:t>
            </a:r>
          </a:p>
          <a:p>
            <a:pPr marL="742950" lvl="1" indent="-285750" algn="just">
              <a:buFont typeface="Arial" panose="020B0604020202020204" pitchFamily="34" charset="0"/>
              <a:buChar char="•"/>
            </a:pPr>
            <a:r>
              <a:rPr lang="en-GB" sz="1600" dirty="0"/>
              <a:t>Dynamic lane assignment (DLA)</a:t>
            </a:r>
          </a:p>
        </p:txBody>
      </p:sp>
      <p:sp>
        <p:nvSpPr>
          <p:cNvPr id="4" name="Slide Number Placeholder 3">
            <a:extLst>
              <a:ext uri="{FF2B5EF4-FFF2-40B4-BE49-F238E27FC236}">
                <a16:creationId xmlns:a16="http://schemas.microsoft.com/office/drawing/2014/main" id="{B3620860-D0A5-4EB2-AEB7-553C115DA9E9}"/>
              </a:ext>
            </a:extLst>
          </p:cNvPr>
          <p:cNvSpPr>
            <a:spLocks noGrp="1"/>
          </p:cNvSpPr>
          <p:nvPr>
            <p:ph type="sldNum" sz="quarter" idx="12"/>
          </p:nvPr>
        </p:nvSpPr>
        <p:spPr/>
        <p:txBody>
          <a:bodyPr/>
          <a:lstStyle/>
          <a:p>
            <a:fld id="{5336F0B7-EF37-4B31-BA1E-D2B9204CDF2B}" type="slidenum">
              <a:rPr lang="ca-ES" noProof="0" smtClean="0"/>
              <a:pPr/>
              <a:t>24</a:t>
            </a:fld>
            <a:endParaRPr lang="ca-ES" noProof="0" dirty="0"/>
          </a:p>
        </p:txBody>
      </p:sp>
      <p:grpSp>
        <p:nvGrpSpPr>
          <p:cNvPr id="6" name="Group 5">
            <a:extLst>
              <a:ext uri="{FF2B5EF4-FFF2-40B4-BE49-F238E27FC236}">
                <a16:creationId xmlns:a16="http://schemas.microsoft.com/office/drawing/2014/main" id="{61CA8359-C8B7-46F0-82DE-F15A2B38CF6A}"/>
              </a:ext>
            </a:extLst>
          </p:cNvPr>
          <p:cNvGrpSpPr/>
          <p:nvPr/>
        </p:nvGrpSpPr>
        <p:grpSpPr>
          <a:xfrm>
            <a:off x="487615" y="6254556"/>
            <a:ext cx="5124466" cy="365922"/>
            <a:chOff x="277404" y="6222365"/>
            <a:chExt cx="7557511" cy="539657"/>
          </a:xfrm>
        </p:grpSpPr>
        <p:pic>
          <p:nvPicPr>
            <p:cNvPr id="7" name="image4.png">
              <a:extLst>
                <a:ext uri="{FF2B5EF4-FFF2-40B4-BE49-F238E27FC236}">
                  <a16:creationId xmlns:a16="http://schemas.microsoft.com/office/drawing/2014/main" id="{9BF57344-A0E4-42E6-AA00-C43722E57CBE}"/>
                </a:ext>
              </a:extLst>
            </p:cNvPr>
            <p:cNvPicPr/>
            <p:nvPr/>
          </p:nvPicPr>
          <p:blipFill>
            <a:blip r:embed="rId2"/>
            <a:srcRect/>
            <a:stretch>
              <a:fillRect/>
            </a:stretch>
          </p:blipFill>
          <p:spPr>
            <a:xfrm>
              <a:off x="1373258" y="6222365"/>
              <a:ext cx="6461657" cy="499110"/>
            </a:xfrm>
            <a:prstGeom prst="rect">
              <a:avLst/>
            </a:prstGeom>
          </p:spPr>
        </p:pic>
        <p:pic>
          <p:nvPicPr>
            <p:cNvPr id="8" name="image1.png" descr="A picture containing company name&#10;&#10;Description automatically generated">
              <a:extLst>
                <a:ext uri="{FF2B5EF4-FFF2-40B4-BE49-F238E27FC236}">
                  <a16:creationId xmlns:a16="http://schemas.microsoft.com/office/drawing/2014/main" id="{F97551D2-7D1A-4D48-ACFE-CCF53ED8A79D}"/>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129231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B4664-4E11-41A0-A553-79DAC08E1B9E}"/>
              </a:ext>
            </a:extLst>
          </p:cNvPr>
          <p:cNvSpPr>
            <a:spLocks noGrp="1"/>
          </p:cNvSpPr>
          <p:nvPr>
            <p:ph type="title"/>
          </p:nvPr>
        </p:nvSpPr>
        <p:spPr>
          <a:xfrm>
            <a:off x="487615" y="820147"/>
            <a:ext cx="8201685" cy="614905"/>
          </a:xfrm>
        </p:spPr>
        <p:txBody>
          <a:bodyPr>
            <a:noAutofit/>
          </a:bodyPr>
          <a:lstStyle/>
          <a:p>
            <a:r>
              <a:rPr lang="en-US" sz="2000" dirty="0"/>
              <a:t>Strategy for HOT (High Occupancy Tolls) and HOV (High Occupancy Vehicles) lanes</a:t>
            </a:r>
          </a:p>
        </p:txBody>
      </p:sp>
      <p:sp>
        <p:nvSpPr>
          <p:cNvPr id="3" name="Content Placeholder 2">
            <a:extLst>
              <a:ext uri="{FF2B5EF4-FFF2-40B4-BE49-F238E27FC236}">
                <a16:creationId xmlns:a16="http://schemas.microsoft.com/office/drawing/2014/main" id="{546D5C97-ED72-42B6-81D7-E6CC5D142CAB}"/>
              </a:ext>
            </a:extLst>
          </p:cNvPr>
          <p:cNvSpPr>
            <a:spLocks noGrp="1"/>
          </p:cNvSpPr>
          <p:nvPr>
            <p:ph idx="1"/>
          </p:nvPr>
        </p:nvSpPr>
        <p:spPr>
          <a:xfrm>
            <a:off x="454699" y="1643508"/>
            <a:ext cx="8201686" cy="4482558"/>
          </a:xfrm>
        </p:spPr>
        <p:txBody>
          <a:bodyPr>
            <a:normAutofit fontScale="92500" lnSpcReduction="10000"/>
          </a:bodyPr>
          <a:lstStyle/>
          <a:p>
            <a:r>
              <a:rPr lang="en-US" b="1" dirty="0">
                <a:solidFill>
                  <a:schemeClr val="accent6">
                    <a:lumMod val="75000"/>
                  </a:schemeClr>
                </a:solidFill>
              </a:rPr>
              <a:t>Concept: </a:t>
            </a:r>
          </a:p>
          <a:p>
            <a:pPr marL="285750" indent="-285750">
              <a:buFont typeface="Arial" panose="020B0604020202020204" pitchFamily="34" charset="0"/>
              <a:buChar char="•"/>
            </a:pPr>
            <a:r>
              <a:rPr lang="en-US" dirty="0"/>
              <a:t>The primary purpose of an HOV lane is to increase the total number of people moved through a congested corridor by offering two kinds of incentives to the users: </a:t>
            </a:r>
          </a:p>
          <a:p>
            <a:pPr marL="742950" lvl="1" indent="-285750">
              <a:buFont typeface="Arial" panose="020B0604020202020204" pitchFamily="34" charset="0"/>
              <a:buChar char="•"/>
            </a:pPr>
            <a:r>
              <a:rPr lang="en-US" dirty="0"/>
              <a:t>travel time savings</a:t>
            </a:r>
          </a:p>
          <a:p>
            <a:pPr marL="742950" lvl="1" indent="-285750">
              <a:buFont typeface="Arial" panose="020B0604020202020204" pitchFamily="34" charset="0"/>
              <a:buChar char="•"/>
            </a:pPr>
            <a:r>
              <a:rPr lang="en-US" dirty="0"/>
              <a:t>reliability and predictability travel time</a:t>
            </a:r>
          </a:p>
          <a:p>
            <a:pPr marL="285750" indent="-285750">
              <a:buFont typeface="Arial" panose="020B0604020202020204" pitchFamily="34" charset="0"/>
              <a:buChar char="•"/>
            </a:pPr>
            <a:r>
              <a:rPr lang="en-US" dirty="0"/>
              <a:t>HOT lanes allow </a:t>
            </a:r>
            <a:r>
              <a:rPr lang="en-US" b="1" dirty="0"/>
              <a:t>single or lower occupancy vehicles </a:t>
            </a:r>
            <a:r>
              <a:rPr lang="en-US" dirty="0"/>
              <a:t>to use an HOV lane for a fee, while maintaining free travel for qualifying HOVs and green vehicles.</a:t>
            </a:r>
          </a:p>
          <a:p>
            <a:endParaRPr lang="en-US" dirty="0"/>
          </a:p>
          <a:p>
            <a:r>
              <a:rPr lang="en-US" b="1" dirty="0">
                <a:solidFill>
                  <a:schemeClr val="accent6">
                    <a:lumMod val="75000"/>
                  </a:schemeClr>
                </a:solidFill>
              </a:rPr>
              <a:t>Examples: </a:t>
            </a:r>
          </a:p>
          <a:p>
            <a:pPr marL="285750" indent="-285750">
              <a:buFont typeface="Arial" panose="020B0604020202020204" pitchFamily="34" charset="0"/>
              <a:buChar char="•"/>
            </a:pPr>
            <a:r>
              <a:rPr lang="en-US" dirty="0"/>
              <a:t>Bus-only roadways</a:t>
            </a:r>
          </a:p>
          <a:p>
            <a:pPr marL="285750" indent="-285750">
              <a:buFont typeface="Arial" panose="020B0604020202020204" pitchFamily="34" charset="0"/>
              <a:buChar char="•"/>
            </a:pPr>
            <a:r>
              <a:rPr lang="en-US" dirty="0"/>
              <a:t>Freeway lanes reserved for HOVs</a:t>
            </a:r>
          </a:p>
          <a:p>
            <a:pPr marL="285750" indent="-285750">
              <a:buFont typeface="Arial" panose="020B0604020202020204" pitchFamily="34" charset="0"/>
              <a:buChar char="•"/>
            </a:pPr>
            <a:r>
              <a:rPr lang="en-US" dirty="0"/>
              <a:t>Bypass lanes at metered freeway entrance ramps</a:t>
            </a:r>
          </a:p>
          <a:p>
            <a:pPr marL="285750" indent="-285750">
              <a:buFont typeface="Arial" panose="020B0604020202020204" pitchFamily="34" charset="0"/>
              <a:buChar char="•"/>
            </a:pPr>
            <a:r>
              <a:rPr lang="en-US" dirty="0"/>
              <a:t>Special lanes on arterial streets</a:t>
            </a:r>
          </a:p>
          <a:p>
            <a:endParaRPr lang="en-US" dirty="0"/>
          </a:p>
          <a:p>
            <a:r>
              <a:rPr lang="en-US" b="1" dirty="0">
                <a:solidFill>
                  <a:schemeClr val="accent6">
                    <a:lumMod val="75000"/>
                  </a:schemeClr>
                </a:solidFill>
              </a:rPr>
              <a:t>Technology:</a:t>
            </a:r>
          </a:p>
          <a:p>
            <a:pPr marL="285750" indent="-285750">
              <a:buFont typeface="Arial" panose="020B0604020202020204" pitchFamily="34" charset="0"/>
              <a:buChar char="•"/>
            </a:pPr>
            <a:r>
              <a:rPr lang="en-US" b="1" dirty="0"/>
              <a:t>Non-separated HOV facilities </a:t>
            </a:r>
            <a:r>
              <a:rPr lang="en-US" dirty="0"/>
              <a:t>share the right of way with general purpose lanes.</a:t>
            </a:r>
          </a:p>
          <a:p>
            <a:pPr marL="285750" indent="-285750">
              <a:buFont typeface="Arial" panose="020B0604020202020204" pitchFamily="34" charset="0"/>
              <a:buChar char="•"/>
            </a:pPr>
            <a:r>
              <a:rPr lang="en-US" b="1" dirty="0"/>
              <a:t>Separated HOV facilities </a:t>
            </a:r>
            <a:r>
              <a:rPr lang="en-US" dirty="0"/>
              <a:t>are separated from general purpose lanes by physical barriers or a buffer space. The barriers might be </a:t>
            </a:r>
            <a:r>
              <a:rPr lang="en-US" b="1" dirty="0"/>
              <a:t>temporary or permanent</a:t>
            </a:r>
            <a:r>
              <a:rPr lang="en-US" dirty="0"/>
              <a:t>.</a:t>
            </a:r>
          </a:p>
          <a:p>
            <a:endParaRPr lang="en-US" dirty="0"/>
          </a:p>
          <a:p>
            <a:endParaRPr lang="en-GB" dirty="0"/>
          </a:p>
        </p:txBody>
      </p:sp>
      <p:sp>
        <p:nvSpPr>
          <p:cNvPr id="4" name="Slide Number Placeholder 3">
            <a:extLst>
              <a:ext uri="{FF2B5EF4-FFF2-40B4-BE49-F238E27FC236}">
                <a16:creationId xmlns:a16="http://schemas.microsoft.com/office/drawing/2014/main" id="{3DF0A737-C07E-464E-9564-06100C3BF1AF}"/>
              </a:ext>
            </a:extLst>
          </p:cNvPr>
          <p:cNvSpPr>
            <a:spLocks noGrp="1"/>
          </p:cNvSpPr>
          <p:nvPr>
            <p:ph type="sldNum" sz="quarter" idx="12"/>
          </p:nvPr>
        </p:nvSpPr>
        <p:spPr/>
        <p:txBody>
          <a:bodyPr/>
          <a:lstStyle/>
          <a:p>
            <a:fld id="{5336F0B7-EF37-4B31-BA1E-D2B9204CDF2B}" type="slidenum">
              <a:rPr lang="ca-ES" noProof="0" smtClean="0"/>
              <a:pPr/>
              <a:t>25</a:t>
            </a:fld>
            <a:endParaRPr lang="ca-ES" noProof="0" dirty="0"/>
          </a:p>
        </p:txBody>
      </p:sp>
      <p:sp>
        <p:nvSpPr>
          <p:cNvPr id="5" name="Text Placeholder 4">
            <a:extLst>
              <a:ext uri="{FF2B5EF4-FFF2-40B4-BE49-F238E27FC236}">
                <a16:creationId xmlns:a16="http://schemas.microsoft.com/office/drawing/2014/main" id="{AC4D40E6-0561-4F7A-9BB3-D76719348274}"/>
              </a:ext>
            </a:extLst>
          </p:cNvPr>
          <p:cNvSpPr>
            <a:spLocks noGrp="1"/>
          </p:cNvSpPr>
          <p:nvPr>
            <p:ph type="body" sz="quarter" idx="21"/>
          </p:nvPr>
        </p:nvSpPr>
        <p:spPr/>
        <p:txBody>
          <a:bodyPr/>
          <a:lstStyle/>
          <a:p>
            <a:endParaRPr lang="en-GB"/>
          </a:p>
        </p:txBody>
      </p:sp>
      <p:grpSp>
        <p:nvGrpSpPr>
          <p:cNvPr id="7" name="Group 6">
            <a:extLst>
              <a:ext uri="{FF2B5EF4-FFF2-40B4-BE49-F238E27FC236}">
                <a16:creationId xmlns:a16="http://schemas.microsoft.com/office/drawing/2014/main" id="{C781F712-30F2-41FC-8488-3CBEA277C3F7}"/>
              </a:ext>
            </a:extLst>
          </p:cNvPr>
          <p:cNvGrpSpPr/>
          <p:nvPr/>
        </p:nvGrpSpPr>
        <p:grpSpPr>
          <a:xfrm>
            <a:off x="487615" y="6254556"/>
            <a:ext cx="5124466" cy="365922"/>
            <a:chOff x="277404" y="6222365"/>
            <a:chExt cx="7557511" cy="539657"/>
          </a:xfrm>
        </p:grpSpPr>
        <p:pic>
          <p:nvPicPr>
            <p:cNvPr id="8" name="image4.png">
              <a:extLst>
                <a:ext uri="{FF2B5EF4-FFF2-40B4-BE49-F238E27FC236}">
                  <a16:creationId xmlns:a16="http://schemas.microsoft.com/office/drawing/2014/main" id="{7465C3BF-18E8-4CFE-9586-798A53360F5D}"/>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4B3C5EDD-50DD-4D6C-AA4D-BD77157FCBBB}"/>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5513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B4664-4E11-41A0-A553-79DAC08E1B9E}"/>
              </a:ext>
            </a:extLst>
          </p:cNvPr>
          <p:cNvSpPr>
            <a:spLocks noGrp="1"/>
          </p:cNvSpPr>
          <p:nvPr>
            <p:ph type="title"/>
          </p:nvPr>
        </p:nvSpPr>
        <p:spPr/>
        <p:txBody>
          <a:bodyPr>
            <a:normAutofit/>
          </a:bodyPr>
          <a:lstStyle/>
          <a:p>
            <a:r>
              <a:rPr lang="en-US" dirty="0"/>
              <a:t>Strategy for HOT and HOV lanes</a:t>
            </a:r>
          </a:p>
        </p:txBody>
      </p:sp>
      <p:sp>
        <p:nvSpPr>
          <p:cNvPr id="3" name="Content Placeholder 2">
            <a:extLst>
              <a:ext uri="{FF2B5EF4-FFF2-40B4-BE49-F238E27FC236}">
                <a16:creationId xmlns:a16="http://schemas.microsoft.com/office/drawing/2014/main" id="{546D5C97-ED72-42B6-81D7-E6CC5D142CAB}"/>
              </a:ext>
            </a:extLst>
          </p:cNvPr>
          <p:cNvSpPr>
            <a:spLocks noGrp="1"/>
          </p:cNvSpPr>
          <p:nvPr>
            <p:ph idx="1"/>
          </p:nvPr>
        </p:nvSpPr>
        <p:spPr>
          <a:xfrm>
            <a:off x="454699" y="1598678"/>
            <a:ext cx="5444656" cy="4482558"/>
          </a:xfrm>
        </p:spPr>
        <p:txBody>
          <a:bodyPr>
            <a:normAutofit fontScale="92500" lnSpcReduction="10000"/>
          </a:bodyPr>
          <a:lstStyle/>
          <a:p>
            <a:r>
              <a:rPr lang="en-US" b="1" dirty="0">
                <a:solidFill>
                  <a:schemeClr val="accent6">
                    <a:lumMod val="75000"/>
                  </a:schemeClr>
                </a:solidFill>
              </a:rPr>
              <a:t>Experiences</a:t>
            </a:r>
            <a:endParaRPr lang="en-US" dirty="0"/>
          </a:p>
          <a:p>
            <a:endParaRPr lang="en-US" dirty="0"/>
          </a:p>
          <a:p>
            <a:pPr marL="285750" indent="-285750">
              <a:buFont typeface="Arial" panose="020B0604020202020204" pitchFamily="34" charset="0"/>
              <a:buChar char="•"/>
            </a:pPr>
            <a:r>
              <a:rPr lang="en-US" dirty="0"/>
              <a:t>The opening of the </a:t>
            </a:r>
            <a:r>
              <a:rPr lang="en-US" b="1" dirty="0"/>
              <a:t>bus-only lane </a:t>
            </a:r>
            <a:r>
              <a:rPr lang="en-US" dirty="0"/>
              <a:t>on the Shirley Highway in Northern Virginia/Washington, D.C. in 1969 represent the first freeway HOV application in the U.S.</a:t>
            </a:r>
          </a:p>
          <a:p>
            <a:pPr marL="285750" indent="-285750">
              <a:buFont typeface="Arial" panose="020B0604020202020204" pitchFamily="34" charset="0"/>
              <a:buChar char="•"/>
            </a:pPr>
            <a:r>
              <a:rPr lang="en-US" dirty="0"/>
              <a:t>HOV lanes are currently </a:t>
            </a:r>
            <a:r>
              <a:rPr lang="en-US" b="1" dirty="0"/>
              <a:t>operating in Europe </a:t>
            </a:r>
            <a:r>
              <a:rPr lang="en-US" dirty="0"/>
              <a:t>and Australia. Madrid, Linz, Leeds, Amsterdam, Stockholm, Oslo</a:t>
            </a:r>
          </a:p>
          <a:p>
            <a:pPr marL="285750" indent="-285750">
              <a:buFont typeface="Arial" panose="020B0604020202020204" pitchFamily="34" charset="0"/>
              <a:buChar char="•"/>
            </a:pPr>
            <a:r>
              <a:rPr lang="en-US" dirty="0"/>
              <a:t>The </a:t>
            </a:r>
            <a:r>
              <a:rPr lang="en-US" b="1" dirty="0"/>
              <a:t>C58</a:t>
            </a:r>
            <a:r>
              <a:rPr lang="en-US" dirty="0"/>
              <a:t> in the north access to </a:t>
            </a:r>
            <a:r>
              <a:rPr lang="en-US" b="1" dirty="0"/>
              <a:t>Barcelona</a:t>
            </a:r>
            <a:r>
              <a:rPr lang="en-US" dirty="0"/>
              <a:t> are the main projects to date.</a:t>
            </a:r>
          </a:p>
          <a:p>
            <a:pPr marL="285750" indent="-285750" algn="just">
              <a:buFont typeface="Arial" panose="020B0604020202020204" pitchFamily="34" charset="0"/>
              <a:buChar char="•"/>
            </a:pPr>
            <a:r>
              <a:rPr lang="en-US" dirty="0"/>
              <a:t>By introducing HOV lane in Madrid case study the public transport mode share grew from </a:t>
            </a:r>
            <a:r>
              <a:rPr lang="en-US" b="1" dirty="0"/>
              <a:t>23% to 35% </a:t>
            </a:r>
            <a:r>
              <a:rPr lang="en-US" dirty="0"/>
              <a:t>after implementation, while single occupancy vehicle use dropped from </a:t>
            </a:r>
            <a:r>
              <a:rPr lang="en-US" b="1" dirty="0"/>
              <a:t>70% to 48%.</a:t>
            </a:r>
          </a:p>
          <a:p>
            <a:pPr marL="285750" indent="-285750">
              <a:buFont typeface="Arial" panose="020B0604020202020204" pitchFamily="34" charset="0"/>
              <a:buChar char="•"/>
            </a:pPr>
            <a:r>
              <a:rPr lang="en-US" dirty="0"/>
              <a:t>For HOT Lanes;</a:t>
            </a:r>
          </a:p>
          <a:p>
            <a:pPr marL="742950" lvl="1" indent="-285750">
              <a:buFont typeface="Arial" panose="020B0604020202020204" pitchFamily="34" charset="0"/>
              <a:buChar char="•"/>
            </a:pPr>
            <a:r>
              <a:rPr lang="en-US" dirty="0"/>
              <a:t>Multiple variations in </a:t>
            </a:r>
            <a:r>
              <a:rPr lang="en-US" b="1" dirty="0"/>
              <a:t>pricing application </a:t>
            </a:r>
            <a:r>
              <a:rPr lang="en-US" dirty="0"/>
              <a:t>(dynamic, e.g. I-95 Miami; flat rate, e.g. I-15 Salt Lake City; or time-of-day rating, e.g. I-25 Denver) </a:t>
            </a:r>
          </a:p>
          <a:p>
            <a:pPr marL="742950" lvl="1" indent="-285750">
              <a:buFont typeface="Arial" panose="020B0604020202020204" pitchFamily="34" charset="0"/>
              <a:buChar char="•"/>
            </a:pPr>
            <a:r>
              <a:rPr lang="en-US" b="1" dirty="0"/>
              <a:t>Access</a:t>
            </a:r>
            <a:r>
              <a:rPr lang="en-US" dirty="0"/>
              <a:t> (occupancy, e.g. SR-167 Seattle; green-vehicles class, e.g. I-15 San Diego; or midway accessibility, e.g. I-10 W Houston) are found throughout the U.S.</a:t>
            </a:r>
          </a:p>
          <a:p>
            <a:endParaRPr lang="en-US" b="1" dirty="0"/>
          </a:p>
          <a:p>
            <a:endParaRPr lang="en-GB" dirty="0"/>
          </a:p>
        </p:txBody>
      </p:sp>
      <p:sp>
        <p:nvSpPr>
          <p:cNvPr id="4" name="Slide Number Placeholder 3">
            <a:extLst>
              <a:ext uri="{FF2B5EF4-FFF2-40B4-BE49-F238E27FC236}">
                <a16:creationId xmlns:a16="http://schemas.microsoft.com/office/drawing/2014/main" id="{3DF0A737-C07E-464E-9564-06100C3BF1AF}"/>
              </a:ext>
            </a:extLst>
          </p:cNvPr>
          <p:cNvSpPr>
            <a:spLocks noGrp="1"/>
          </p:cNvSpPr>
          <p:nvPr>
            <p:ph type="sldNum" sz="quarter" idx="12"/>
          </p:nvPr>
        </p:nvSpPr>
        <p:spPr/>
        <p:txBody>
          <a:bodyPr/>
          <a:lstStyle/>
          <a:p>
            <a:fld id="{5336F0B7-EF37-4B31-BA1E-D2B9204CDF2B}" type="slidenum">
              <a:rPr lang="ca-ES" noProof="0" smtClean="0"/>
              <a:pPr/>
              <a:t>26</a:t>
            </a:fld>
            <a:endParaRPr lang="ca-ES" noProof="0" dirty="0"/>
          </a:p>
        </p:txBody>
      </p:sp>
      <p:sp>
        <p:nvSpPr>
          <p:cNvPr id="5" name="Text Placeholder 4">
            <a:extLst>
              <a:ext uri="{FF2B5EF4-FFF2-40B4-BE49-F238E27FC236}">
                <a16:creationId xmlns:a16="http://schemas.microsoft.com/office/drawing/2014/main" id="{AC4D40E6-0561-4F7A-9BB3-D76719348274}"/>
              </a:ext>
            </a:extLst>
          </p:cNvPr>
          <p:cNvSpPr>
            <a:spLocks noGrp="1"/>
          </p:cNvSpPr>
          <p:nvPr>
            <p:ph type="body" sz="quarter" idx="21"/>
          </p:nvPr>
        </p:nvSpPr>
        <p:spPr/>
        <p:txBody>
          <a:bodyPr/>
          <a:lstStyle/>
          <a:p>
            <a:endParaRPr lang="en-GB"/>
          </a:p>
        </p:txBody>
      </p:sp>
      <p:grpSp>
        <p:nvGrpSpPr>
          <p:cNvPr id="7" name="Group 6">
            <a:extLst>
              <a:ext uri="{FF2B5EF4-FFF2-40B4-BE49-F238E27FC236}">
                <a16:creationId xmlns:a16="http://schemas.microsoft.com/office/drawing/2014/main" id="{C781F712-30F2-41FC-8488-3CBEA277C3F7}"/>
              </a:ext>
            </a:extLst>
          </p:cNvPr>
          <p:cNvGrpSpPr/>
          <p:nvPr/>
        </p:nvGrpSpPr>
        <p:grpSpPr>
          <a:xfrm>
            <a:off x="487615" y="6254556"/>
            <a:ext cx="5124466" cy="365922"/>
            <a:chOff x="277404" y="6222365"/>
            <a:chExt cx="7557511" cy="539657"/>
          </a:xfrm>
        </p:grpSpPr>
        <p:pic>
          <p:nvPicPr>
            <p:cNvPr id="8" name="image4.png">
              <a:extLst>
                <a:ext uri="{FF2B5EF4-FFF2-40B4-BE49-F238E27FC236}">
                  <a16:creationId xmlns:a16="http://schemas.microsoft.com/office/drawing/2014/main" id="{7465C3BF-18E8-4CFE-9586-798A53360F5D}"/>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4B3C5EDD-50DD-4D6C-AA4D-BD77157FCBBB}"/>
                </a:ext>
              </a:extLst>
            </p:cNvPr>
            <p:cNvPicPr/>
            <p:nvPr/>
          </p:nvPicPr>
          <p:blipFill>
            <a:blip r:embed="rId3"/>
            <a:srcRect/>
            <a:stretch>
              <a:fillRect/>
            </a:stretch>
          </p:blipFill>
          <p:spPr>
            <a:xfrm>
              <a:off x="277404" y="6262913"/>
              <a:ext cx="850163" cy="499109"/>
            </a:xfrm>
            <a:prstGeom prst="rect">
              <a:avLst/>
            </a:prstGeom>
          </p:spPr>
        </p:pic>
      </p:grpSp>
      <p:pic>
        <p:nvPicPr>
          <p:cNvPr id="1026" name="Picture 2" descr="HOT Lanes Marketing Toolkit - HOT Lanes, Cool Facts - FHWA Office of  Operations">
            <a:extLst>
              <a:ext uri="{FF2B5EF4-FFF2-40B4-BE49-F238E27FC236}">
                <a16:creationId xmlns:a16="http://schemas.microsoft.com/office/drawing/2014/main" id="{60E139B3-7436-427D-B936-67A2E5361A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0875" y="3983624"/>
            <a:ext cx="2694064" cy="26368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OV Lanes Gone; Something Far Worse To Come - Sturino Walker Legal Services">
            <a:extLst>
              <a:ext uri="{FF2B5EF4-FFF2-40B4-BE49-F238E27FC236}">
                <a16:creationId xmlns:a16="http://schemas.microsoft.com/office/drawing/2014/main" id="{D80DCB29-6267-4F5E-9A22-E65391B8EC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0875" y="982457"/>
            <a:ext cx="2676525"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32277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B4664-4E11-41A0-A553-79DAC08E1B9E}"/>
              </a:ext>
            </a:extLst>
          </p:cNvPr>
          <p:cNvSpPr>
            <a:spLocks noGrp="1"/>
          </p:cNvSpPr>
          <p:nvPr>
            <p:ph type="title"/>
          </p:nvPr>
        </p:nvSpPr>
        <p:spPr/>
        <p:txBody>
          <a:bodyPr>
            <a:normAutofit/>
          </a:bodyPr>
          <a:lstStyle/>
          <a:p>
            <a:r>
              <a:rPr lang="en-US" sz="2000" dirty="0"/>
              <a:t>Dynamic lane assignment</a:t>
            </a:r>
          </a:p>
        </p:txBody>
      </p:sp>
      <p:sp>
        <p:nvSpPr>
          <p:cNvPr id="3" name="Content Placeholder 2">
            <a:extLst>
              <a:ext uri="{FF2B5EF4-FFF2-40B4-BE49-F238E27FC236}">
                <a16:creationId xmlns:a16="http://schemas.microsoft.com/office/drawing/2014/main" id="{546D5C97-ED72-42B6-81D7-E6CC5D142CAB}"/>
              </a:ext>
            </a:extLst>
          </p:cNvPr>
          <p:cNvSpPr>
            <a:spLocks noGrp="1"/>
          </p:cNvSpPr>
          <p:nvPr>
            <p:ph idx="1"/>
          </p:nvPr>
        </p:nvSpPr>
        <p:spPr>
          <a:xfrm>
            <a:off x="574442" y="1502090"/>
            <a:ext cx="8201686" cy="4482558"/>
          </a:xfrm>
        </p:spPr>
        <p:txBody>
          <a:bodyPr>
            <a:normAutofit lnSpcReduction="10000"/>
          </a:bodyPr>
          <a:lstStyle/>
          <a:p>
            <a:r>
              <a:rPr lang="en-US" sz="1800" b="1" dirty="0">
                <a:solidFill>
                  <a:schemeClr val="accent6">
                    <a:lumMod val="75000"/>
                  </a:schemeClr>
                </a:solidFill>
              </a:rPr>
              <a:t>Concept: </a:t>
            </a:r>
          </a:p>
          <a:p>
            <a:r>
              <a:rPr lang="en-US" sz="1700" dirty="0"/>
              <a:t>DLA strategies try to address one of the most disrupting activities of freeway traffic: </a:t>
            </a:r>
            <a:r>
              <a:rPr lang="en-US" sz="1700" b="1" dirty="0"/>
              <a:t>lane changes</a:t>
            </a:r>
            <a:r>
              <a:rPr lang="en-US" sz="1700" dirty="0"/>
              <a:t> and the indiscriminate use of each one of the lanes based only on the drivers self criteria, with neither information nor control. Commonly, drivers try to maximize their own benefit without considering the efficient performance of the whole system. </a:t>
            </a:r>
          </a:p>
          <a:p>
            <a:endParaRPr lang="en-US" sz="1700" dirty="0"/>
          </a:p>
          <a:p>
            <a:r>
              <a:rPr lang="en-US" sz="1800" b="1" dirty="0">
                <a:solidFill>
                  <a:schemeClr val="accent6">
                    <a:lumMod val="75000"/>
                  </a:schemeClr>
                </a:solidFill>
              </a:rPr>
              <a:t>Technology:</a:t>
            </a:r>
          </a:p>
          <a:p>
            <a:pPr marL="342900" indent="-342900">
              <a:buAutoNum type="arabicPeriod"/>
            </a:pPr>
            <a:r>
              <a:rPr lang="en-US" sz="1800" b="1" dirty="0"/>
              <a:t>Off-Ramps</a:t>
            </a:r>
          </a:p>
          <a:p>
            <a:pPr marL="742950" lvl="1" indent="-285750">
              <a:buFont typeface="Arial" panose="020B0604020202020204" pitchFamily="34" charset="0"/>
              <a:buChar char="•"/>
            </a:pPr>
            <a:r>
              <a:rPr lang="en-US" sz="1600" dirty="0"/>
              <a:t>Increase the off-ramp capacity by using the hard shoulder, </a:t>
            </a:r>
          </a:p>
          <a:p>
            <a:pPr marL="742950" lvl="1" indent="-285750">
              <a:buFont typeface="Arial" panose="020B0604020202020204" pitchFamily="34" charset="0"/>
              <a:buChar char="•"/>
            </a:pPr>
            <a:r>
              <a:rPr lang="en-US" sz="1600" dirty="0"/>
              <a:t>Queue the vehicles that want to exit in a specifically reserved lane in order to avoid last-minute incorporations</a:t>
            </a:r>
          </a:p>
          <a:p>
            <a:pPr marL="742950" lvl="1" indent="-285750">
              <a:buFont typeface="Arial" panose="020B0604020202020204" pitchFamily="34" charset="0"/>
              <a:buChar char="•"/>
            </a:pPr>
            <a:r>
              <a:rPr lang="en-US" sz="1600" dirty="0"/>
              <a:t>Ban lane changing immediately before and after the problematic off-ramp.</a:t>
            </a:r>
          </a:p>
          <a:p>
            <a:pPr marL="742950" lvl="1" indent="-285750">
              <a:buFont typeface="Arial" panose="020B0604020202020204" pitchFamily="34" charset="0"/>
              <a:buChar char="•"/>
            </a:pPr>
            <a:r>
              <a:rPr lang="en-US" sz="1600" dirty="0"/>
              <a:t>Avoid underuse of alternative off-ramp(s).</a:t>
            </a:r>
          </a:p>
          <a:p>
            <a:pPr marL="342900" indent="-342900">
              <a:buFont typeface="+mj-lt"/>
              <a:buAutoNum type="arabicPeriod"/>
            </a:pPr>
            <a:r>
              <a:rPr lang="en-US" sz="1800" b="1" dirty="0"/>
              <a:t>On-ramps</a:t>
            </a:r>
          </a:p>
          <a:p>
            <a:pPr marL="742950" lvl="1" indent="-285750">
              <a:buFont typeface="Arial" panose="020B0604020202020204" pitchFamily="34" charset="0"/>
              <a:buChar char="•"/>
            </a:pPr>
            <a:r>
              <a:rPr lang="en-US" sz="1600" dirty="0"/>
              <a:t>Free flow traffic in the entrances by lane-changing prohibition during peak hours for right lane(s) upstream problematic entrances.</a:t>
            </a:r>
          </a:p>
        </p:txBody>
      </p:sp>
      <p:sp>
        <p:nvSpPr>
          <p:cNvPr id="4" name="Slide Number Placeholder 3">
            <a:extLst>
              <a:ext uri="{FF2B5EF4-FFF2-40B4-BE49-F238E27FC236}">
                <a16:creationId xmlns:a16="http://schemas.microsoft.com/office/drawing/2014/main" id="{3DF0A737-C07E-464E-9564-06100C3BF1AF}"/>
              </a:ext>
            </a:extLst>
          </p:cNvPr>
          <p:cNvSpPr>
            <a:spLocks noGrp="1"/>
          </p:cNvSpPr>
          <p:nvPr>
            <p:ph type="sldNum" sz="quarter" idx="12"/>
          </p:nvPr>
        </p:nvSpPr>
        <p:spPr/>
        <p:txBody>
          <a:bodyPr/>
          <a:lstStyle/>
          <a:p>
            <a:fld id="{5336F0B7-EF37-4B31-BA1E-D2B9204CDF2B}" type="slidenum">
              <a:rPr lang="ca-ES" noProof="0" smtClean="0"/>
              <a:pPr/>
              <a:t>27</a:t>
            </a:fld>
            <a:endParaRPr lang="ca-ES" noProof="0" dirty="0"/>
          </a:p>
        </p:txBody>
      </p:sp>
      <p:sp>
        <p:nvSpPr>
          <p:cNvPr id="5" name="Text Placeholder 4">
            <a:extLst>
              <a:ext uri="{FF2B5EF4-FFF2-40B4-BE49-F238E27FC236}">
                <a16:creationId xmlns:a16="http://schemas.microsoft.com/office/drawing/2014/main" id="{AC4D40E6-0561-4F7A-9BB3-D76719348274}"/>
              </a:ext>
            </a:extLst>
          </p:cNvPr>
          <p:cNvSpPr>
            <a:spLocks noGrp="1"/>
          </p:cNvSpPr>
          <p:nvPr>
            <p:ph type="body" sz="quarter" idx="21"/>
          </p:nvPr>
        </p:nvSpPr>
        <p:spPr/>
        <p:txBody>
          <a:bodyPr/>
          <a:lstStyle/>
          <a:p>
            <a:endParaRPr lang="en-GB"/>
          </a:p>
        </p:txBody>
      </p:sp>
      <p:grpSp>
        <p:nvGrpSpPr>
          <p:cNvPr id="7" name="Group 6">
            <a:extLst>
              <a:ext uri="{FF2B5EF4-FFF2-40B4-BE49-F238E27FC236}">
                <a16:creationId xmlns:a16="http://schemas.microsoft.com/office/drawing/2014/main" id="{C781F712-30F2-41FC-8488-3CBEA277C3F7}"/>
              </a:ext>
            </a:extLst>
          </p:cNvPr>
          <p:cNvGrpSpPr/>
          <p:nvPr/>
        </p:nvGrpSpPr>
        <p:grpSpPr>
          <a:xfrm>
            <a:off x="487615" y="6254556"/>
            <a:ext cx="5124466" cy="365922"/>
            <a:chOff x="277404" y="6222365"/>
            <a:chExt cx="7557511" cy="539657"/>
          </a:xfrm>
        </p:grpSpPr>
        <p:pic>
          <p:nvPicPr>
            <p:cNvPr id="8" name="image4.png">
              <a:extLst>
                <a:ext uri="{FF2B5EF4-FFF2-40B4-BE49-F238E27FC236}">
                  <a16:creationId xmlns:a16="http://schemas.microsoft.com/office/drawing/2014/main" id="{7465C3BF-18E8-4CFE-9586-798A53360F5D}"/>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4B3C5EDD-50DD-4D6C-AA4D-BD77157FCBBB}"/>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0944642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6D5C97-ED72-42B6-81D7-E6CC5D142CAB}"/>
              </a:ext>
            </a:extLst>
          </p:cNvPr>
          <p:cNvSpPr>
            <a:spLocks noGrp="1"/>
          </p:cNvSpPr>
          <p:nvPr>
            <p:ph idx="1"/>
          </p:nvPr>
        </p:nvSpPr>
        <p:spPr>
          <a:xfrm>
            <a:off x="405612" y="1456922"/>
            <a:ext cx="4944191" cy="3729074"/>
          </a:xfrm>
        </p:spPr>
        <p:txBody>
          <a:bodyPr>
            <a:normAutofit lnSpcReduction="10000"/>
          </a:bodyPr>
          <a:lstStyle/>
          <a:p>
            <a:pPr algn="just"/>
            <a:r>
              <a:rPr lang="en-US" sz="1800" b="1" dirty="0">
                <a:solidFill>
                  <a:schemeClr val="accent6">
                    <a:lumMod val="75000"/>
                  </a:schemeClr>
                </a:solidFill>
              </a:rPr>
              <a:t>Experience:</a:t>
            </a:r>
          </a:p>
          <a:p>
            <a:pPr algn="just"/>
            <a:endParaRPr lang="en-US" b="1" dirty="0">
              <a:solidFill>
                <a:schemeClr val="accent6">
                  <a:lumMod val="75000"/>
                </a:schemeClr>
              </a:solidFill>
            </a:endParaRPr>
          </a:p>
          <a:p>
            <a:pPr algn="just"/>
            <a:endParaRPr lang="en-US" sz="1700" dirty="0"/>
          </a:p>
          <a:p>
            <a:pPr marL="285750" indent="-285750" algn="just">
              <a:buFont typeface="Arial" panose="020B0604020202020204" pitchFamily="34" charset="0"/>
              <a:buChar char="•"/>
            </a:pPr>
            <a:r>
              <a:rPr lang="en-US" sz="1700" dirty="0"/>
              <a:t>In France, hard shoulder running was introduced in 2000 near </a:t>
            </a:r>
            <a:r>
              <a:rPr lang="en-US" sz="1700" b="1" dirty="0"/>
              <a:t>Paris</a:t>
            </a:r>
            <a:r>
              <a:rPr lang="en-US" sz="1700" dirty="0"/>
              <a:t>, where two urban freeways (A4 and A86) share a 2.3 km-long weaving section.</a:t>
            </a:r>
          </a:p>
          <a:p>
            <a:pPr algn="just"/>
            <a:endParaRPr lang="en-US" sz="1700" dirty="0"/>
          </a:p>
          <a:p>
            <a:pPr algn="just"/>
            <a:endParaRPr lang="en-US" sz="1700" dirty="0"/>
          </a:p>
          <a:p>
            <a:pPr marL="285750" indent="-285750" algn="just">
              <a:buFont typeface="Arial" panose="020B0604020202020204" pitchFamily="34" charset="0"/>
              <a:buChar char="•"/>
            </a:pPr>
            <a:r>
              <a:rPr lang="en-US" sz="1700" dirty="0"/>
              <a:t>In </a:t>
            </a:r>
            <a:r>
              <a:rPr lang="en-US" sz="1700" b="1" dirty="0"/>
              <a:t>Great Britain</a:t>
            </a:r>
            <a:r>
              <a:rPr lang="en-US" sz="1700" dirty="0"/>
              <a:t>, an operational scheme using the hard shoulder along 17 km on the M42 three-lanes freeway close to Birmingham became operational in 2006 with increased the observed </a:t>
            </a:r>
            <a:r>
              <a:rPr lang="en-US" sz="1700" b="1" dirty="0"/>
              <a:t>freeway capacity by an average of 7%.</a:t>
            </a:r>
            <a:endParaRPr lang="en-GB" sz="1700" b="1" dirty="0"/>
          </a:p>
        </p:txBody>
      </p:sp>
      <p:sp>
        <p:nvSpPr>
          <p:cNvPr id="4" name="Slide Number Placeholder 3">
            <a:extLst>
              <a:ext uri="{FF2B5EF4-FFF2-40B4-BE49-F238E27FC236}">
                <a16:creationId xmlns:a16="http://schemas.microsoft.com/office/drawing/2014/main" id="{3DF0A737-C07E-464E-9564-06100C3BF1AF}"/>
              </a:ext>
            </a:extLst>
          </p:cNvPr>
          <p:cNvSpPr>
            <a:spLocks noGrp="1"/>
          </p:cNvSpPr>
          <p:nvPr>
            <p:ph type="sldNum" sz="quarter" idx="12"/>
          </p:nvPr>
        </p:nvSpPr>
        <p:spPr/>
        <p:txBody>
          <a:bodyPr/>
          <a:lstStyle/>
          <a:p>
            <a:fld id="{5336F0B7-EF37-4B31-BA1E-D2B9204CDF2B}" type="slidenum">
              <a:rPr lang="ca-ES" noProof="0" smtClean="0"/>
              <a:pPr/>
              <a:t>28</a:t>
            </a:fld>
            <a:endParaRPr lang="ca-ES" noProof="0" dirty="0"/>
          </a:p>
        </p:txBody>
      </p:sp>
      <p:sp>
        <p:nvSpPr>
          <p:cNvPr id="5" name="Text Placeholder 4">
            <a:extLst>
              <a:ext uri="{FF2B5EF4-FFF2-40B4-BE49-F238E27FC236}">
                <a16:creationId xmlns:a16="http://schemas.microsoft.com/office/drawing/2014/main" id="{AC4D40E6-0561-4F7A-9BB3-D76719348274}"/>
              </a:ext>
            </a:extLst>
          </p:cNvPr>
          <p:cNvSpPr>
            <a:spLocks noGrp="1"/>
          </p:cNvSpPr>
          <p:nvPr>
            <p:ph type="body" sz="quarter" idx="21"/>
          </p:nvPr>
        </p:nvSpPr>
        <p:spPr>
          <a:xfrm>
            <a:off x="5449952" y="3826433"/>
            <a:ext cx="3694048" cy="333784"/>
          </a:xfrm>
        </p:spPr>
        <p:txBody>
          <a:bodyPr/>
          <a:lstStyle/>
          <a:p>
            <a:pPr algn="ctr"/>
            <a:r>
              <a:rPr lang="en-US" dirty="0"/>
              <a:t>opened to traffic hard shoulder lane in the A4-A86 concurrent freeway (France)</a:t>
            </a:r>
            <a:endParaRPr lang="en-GB" dirty="0"/>
          </a:p>
        </p:txBody>
      </p:sp>
      <p:grpSp>
        <p:nvGrpSpPr>
          <p:cNvPr id="7" name="Group 6">
            <a:extLst>
              <a:ext uri="{FF2B5EF4-FFF2-40B4-BE49-F238E27FC236}">
                <a16:creationId xmlns:a16="http://schemas.microsoft.com/office/drawing/2014/main" id="{C781F712-30F2-41FC-8488-3CBEA277C3F7}"/>
              </a:ext>
            </a:extLst>
          </p:cNvPr>
          <p:cNvGrpSpPr/>
          <p:nvPr/>
        </p:nvGrpSpPr>
        <p:grpSpPr>
          <a:xfrm>
            <a:off x="487615" y="6254556"/>
            <a:ext cx="5124466" cy="365922"/>
            <a:chOff x="277404" y="6222365"/>
            <a:chExt cx="7557511" cy="539657"/>
          </a:xfrm>
        </p:grpSpPr>
        <p:pic>
          <p:nvPicPr>
            <p:cNvPr id="8" name="image4.png">
              <a:extLst>
                <a:ext uri="{FF2B5EF4-FFF2-40B4-BE49-F238E27FC236}">
                  <a16:creationId xmlns:a16="http://schemas.microsoft.com/office/drawing/2014/main" id="{7465C3BF-18E8-4CFE-9586-798A53360F5D}"/>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4B3C5EDD-50DD-4D6C-AA4D-BD77157FCBBB}"/>
                </a:ext>
              </a:extLst>
            </p:cNvPr>
            <p:cNvPicPr/>
            <p:nvPr/>
          </p:nvPicPr>
          <p:blipFill>
            <a:blip r:embed="rId3"/>
            <a:srcRect/>
            <a:stretch>
              <a:fillRect/>
            </a:stretch>
          </p:blipFill>
          <p:spPr>
            <a:xfrm>
              <a:off x="277404" y="6262913"/>
              <a:ext cx="850163" cy="499109"/>
            </a:xfrm>
            <a:prstGeom prst="rect">
              <a:avLst/>
            </a:prstGeom>
          </p:spPr>
        </p:pic>
      </p:grpSp>
      <p:pic>
        <p:nvPicPr>
          <p:cNvPr id="12" name="Picture 11">
            <a:extLst>
              <a:ext uri="{FF2B5EF4-FFF2-40B4-BE49-F238E27FC236}">
                <a16:creationId xmlns:a16="http://schemas.microsoft.com/office/drawing/2014/main" id="{3C4405F6-F7EE-40D3-8BE1-27576ABA7302}"/>
              </a:ext>
            </a:extLst>
          </p:cNvPr>
          <p:cNvPicPr>
            <a:picLocks noChangeAspect="1"/>
          </p:cNvPicPr>
          <p:nvPr/>
        </p:nvPicPr>
        <p:blipFill>
          <a:blip r:embed="rId4"/>
          <a:stretch>
            <a:fillRect/>
          </a:stretch>
        </p:blipFill>
        <p:spPr>
          <a:xfrm>
            <a:off x="5920731" y="1993988"/>
            <a:ext cx="2778837" cy="1761115"/>
          </a:xfrm>
          <a:prstGeom prst="rect">
            <a:avLst/>
          </a:prstGeom>
        </p:spPr>
      </p:pic>
      <p:pic>
        <p:nvPicPr>
          <p:cNvPr id="14" name="Picture 13">
            <a:extLst>
              <a:ext uri="{FF2B5EF4-FFF2-40B4-BE49-F238E27FC236}">
                <a16:creationId xmlns:a16="http://schemas.microsoft.com/office/drawing/2014/main" id="{587A75B6-9ED6-4BFC-9BC9-6444A1793750}"/>
              </a:ext>
            </a:extLst>
          </p:cNvPr>
          <p:cNvPicPr>
            <a:picLocks noChangeAspect="1"/>
          </p:cNvPicPr>
          <p:nvPr/>
        </p:nvPicPr>
        <p:blipFill>
          <a:blip r:embed="rId5"/>
          <a:stretch>
            <a:fillRect/>
          </a:stretch>
        </p:blipFill>
        <p:spPr>
          <a:xfrm>
            <a:off x="5920731" y="4519790"/>
            <a:ext cx="2716199" cy="1799410"/>
          </a:xfrm>
          <a:prstGeom prst="rect">
            <a:avLst/>
          </a:prstGeom>
        </p:spPr>
      </p:pic>
      <p:sp>
        <p:nvSpPr>
          <p:cNvPr id="16" name="Text Placeholder 4">
            <a:extLst>
              <a:ext uri="{FF2B5EF4-FFF2-40B4-BE49-F238E27FC236}">
                <a16:creationId xmlns:a16="http://schemas.microsoft.com/office/drawing/2014/main" id="{A022DEAB-FEC8-44E4-94DF-48CD33B80482}"/>
              </a:ext>
            </a:extLst>
          </p:cNvPr>
          <p:cNvSpPr txBox="1">
            <a:spLocks/>
          </p:cNvSpPr>
          <p:nvPr/>
        </p:nvSpPr>
        <p:spPr>
          <a:xfrm>
            <a:off x="5431806" y="6325886"/>
            <a:ext cx="3694048" cy="333784"/>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200" kern="1200">
                <a:solidFill>
                  <a:srgbClr val="F17F09"/>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hard shoulder in the M42 freeway (Great Britain)</a:t>
            </a:r>
            <a:endParaRPr lang="en-GB" dirty="0"/>
          </a:p>
        </p:txBody>
      </p:sp>
    </p:spTree>
    <p:extLst>
      <p:ext uri="{BB962C8B-B14F-4D97-AF65-F5344CB8AC3E}">
        <p14:creationId xmlns:p14="http://schemas.microsoft.com/office/powerpoint/2010/main" val="42475603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B4664-4E11-41A0-A553-79DAC08E1B9E}"/>
              </a:ext>
            </a:extLst>
          </p:cNvPr>
          <p:cNvSpPr>
            <a:spLocks noGrp="1"/>
          </p:cNvSpPr>
          <p:nvPr>
            <p:ph type="title"/>
          </p:nvPr>
        </p:nvSpPr>
        <p:spPr/>
        <p:txBody>
          <a:bodyPr>
            <a:normAutofit/>
          </a:bodyPr>
          <a:lstStyle/>
          <a:p>
            <a:r>
              <a:rPr lang="en-US" dirty="0"/>
              <a:t>Ramp metering</a:t>
            </a:r>
          </a:p>
        </p:txBody>
      </p:sp>
      <p:sp>
        <p:nvSpPr>
          <p:cNvPr id="3" name="Content Placeholder 2">
            <a:extLst>
              <a:ext uri="{FF2B5EF4-FFF2-40B4-BE49-F238E27FC236}">
                <a16:creationId xmlns:a16="http://schemas.microsoft.com/office/drawing/2014/main" id="{546D5C97-ED72-42B6-81D7-E6CC5D142CAB}"/>
              </a:ext>
            </a:extLst>
          </p:cNvPr>
          <p:cNvSpPr>
            <a:spLocks noGrp="1"/>
          </p:cNvSpPr>
          <p:nvPr>
            <p:ph idx="1"/>
          </p:nvPr>
        </p:nvSpPr>
        <p:spPr/>
        <p:txBody>
          <a:bodyPr>
            <a:normAutofit/>
          </a:bodyPr>
          <a:lstStyle/>
          <a:p>
            <a:pPr algn="just"/>
            <a:r>
              <a:rPr lang="en-US" b="1" dirty="0">
                <a:solidFill>
                  <a:schemeClr val="accent6">
                    <a:lumMod val="75000"/>
                  </a:schemeClr>
                </a:solidFill>
              </a:rPr>
              <a:t>Concept: </a:t>
            </a:r>
          </a:p>
          <a:p>
            <a:pPr algn="just"/>
            <a:r>
              <a:rPr lang="en-US" dirty="0"/>
              <a:t>Short delays at on-ramps is the relatively low price to pay for maintaining capacity flow on the freeway itself, leading to substantial savings for each individual road user.</a:t>
            </a:r>
          </a:p>
          <a:p>
            <a:pPr algn="just"/>
            <a:endParaRPr lang="en-US" dirty="0"/>
          </a:p>
          <a:p>
            <a:pPr algn="just"/>
            <a:r>
              <a:rPr lang="en-US" b="1" dirty="0">
                <a:solidFill>
                  <a:schemeClr val="accent6">
                    <a:lumMod val="75000"/>
                  </a:schemeClr>
                </a:solidFill>
              </a:rPr>
              <a:t>Technology:</a:t>
            </a:r>
          </a:p>
          <a:p>
            <a:pPr algn="just"/>
            <a:endParaRPr lang="en-US" b="1" dirty="0">
              <a:solidFill>
                <a:schemeClr val="accent6">
                  <a:lumMod val="75000"/>
                </a:schemeClr>
              </a:solidFill>
            </a:endParaRPr>
          </a:p>
          <a:p>
            <a:pPr algn="just"/>
            <a:r>
              <a:rPr lang="en-US" dirty="0"/>
              <a:t>RM strategies may be classified according to various characteristics:</a:t>
            </a:r>
          </a:p>
          <a:p>
            <a:pPr marL="342900" indent="-342900" algn="just">
              <a:buFont typeface="+mj-lt"/>
              <a:buAutoNum type="arabicPeriod"/>
            </a:pPr>
            <a:r>
              <a:rPr lang="en-US" b="1" dirty="0"/>
              <a:t>Real time strategies; </a:t>
            </a:r>
            <a:r>
              <a:rPr lang="en-US" dirty="0"/>
              <a:t>base their decisions on collected real-time measurements from the freeway mainstream and the on-ramps</a:t>
            </a:r>
          </a:p>
          <a:p>
            <a:pPr marL="342900" indent="-342900" algn="just">
              <a:buFont typeface="+mj-lt"/>
              <a:buAutoNum type="arabicPeriod"/>
            </a:pPr>
            <a:r>
              <a:rPr lang="en-US" b="1" dirty="0"/>
              <a:t>Local strategies; </a:t>
            </a:r>
            <a:r>
              <a:rPr lang="en-US" dirty="0"/>
              <a:t>control </a:t>
            </a:r>
            <a:r>
              <a:rPr lang="en-US" b="1" dirty="0"/>
              <a:t>individual on-ramps </a:t>
            </a:r>
            <a:r>
              <a:rPr lang="en-US" dirty="0"/>
              <a:t>based on real-time measurements collected in the vicinity of the on-ramp. </a:t>
            </a:r>
          </a:p>
          <a:p>
            <a:pPr marL="342900" indent="-342900" algn="just">
              <a:buFont typeface="+mj-lt"/>
              <a:buAutoNum type="arabicPeriod"/>
            </a:pPr>
            <a:r>
              <a:rPr lang="en-US" b="1" dirty="0"/>
              <a:t>Coordinated strategies; </a:t>
            </a:r>
            <a:r>
              <a:rPr lang="en-US" dirty="0"/>
              <a:t>control all metered ramps of a freeway (network) based on all available real-time measurements. </a:t>
            </a:r>
          </a:p>
        </p:txBody>
      </p:sp>
      <p:sp>
        <p:nvSpPr>
          <p:cNvPr id="4" name="Slide Number Placeholder 3">
            <a:extLst>
              <a:ext uri="{FF2B5EF4-FFF2-40B4-BE49-F238E27FC236}">
                <a16:creationId xmlns:a16="http://schemas.microsoft.com/office/drawing/2014/main" id="{3DF0A737-C07E-464E-9564-06100C3BF1AF}"/>
              </a:ext>
            </a:extLst>
          </p:cNvPr>
          <p:cNvSpPr>
            <a:spLocks noGrp="1"/>
          </p:cNvSpPr>
          <p:nvPr>
            <p:ph type="sldNum" sz="quarter" idx="12"/>
          </p:nvPr>
        </p:nvSpPr>
        <p:spPr/>
        <p:txBody>
          <a:bodyPr/>
          <a:lstStyle/>
          <a:p>
            <a:fld id="{5336F0B7-EF37-4B31-BA1E-D2B9204CDF2B}" type="slidenum">
              <a:rPr lang="ca-ES" noProof="0" smtClean="0"/>
              <a:pPr/>
              <a:t>29</a:t>
            </a:fld>
            <a:endParaRPr lang="ca-ES" noProof="0" dirty="0"/>
          </a:p>
        </p:txBody>
      </p:sp>
      <p:sp>
        <p:nvSpPr>
          <p:cNvPr id="5" name="Text Placeholder 4">
            <a:extLst>
              <a:ext uri="{FF2B5EF4-FFF2-40B4-BE49-F238E27FC236}">
                <a16:creationId xmlns:a16="http://schemas.microsoft.com/office/drawing/2014/main" id="{AC4D40E6-0561-4F7A-9BB3-D76719348274}"/>
              </a:ext>
            </a:extLst>
          </p:cNvPr>
          <p:cNvSpPr>
            <a:spLocks noGrp="1"/>
          </p:cNvSpPr>
          <p:nvPr>
            <p:ph type="body" sz="quarter" idx="21"/>
          </p:nvPr>
        </p:nvSpPr>
        <p:spPr/>
        <p:txBody>
          <a:bodyPr/>
          <a:lstStyle/>
          <a:p>
            <a:endParaRPr lang="en-GB"/>
          </a:p>
        </p:txBody>
      </p:sp>
      <p:grpSp>
        <p:nvGrpSpPr>
          <p:cNvPr id="7" name="Group 6">
            <a:extLst>
              <a:ext uri="{FF2B5EF4-FFF2-40B4-BE49-F238E27FC236}">
                <a16:creationId xmlns:a16="http://schemas.microsoft.com/office/drawing/2014/main" id="{C781F712-30F2-41FC-8488-3CBEA277C3F7}"/>
              </a:ext>
            </a:extLst>
          </p:cNvPr>
          <p:cNvGrpSpPr/>
          <p:nvPr/>
        </p:nvGrpSpPr>
        <p:grpSpPr>
          <a:xfrm>
            <a:off x="487615" y="6254556"/>
            <a:ext cx="5124466" cy="365922"/>
            <a:chOff x="277404" y="6222365"/>
            <a:chExt cx="7557511" cy="539657"/>
          </a:xfrm>
        </p:grpSpPr>
        <p:pic>
          <p:nvPicPr>
            <p:cNvPr id="8" name="image4.png">
              <a:extLst>
                <a:ext uri="{FF2B5EF4-FFF2-40B4-BE49-F238E27FC236}">
                  <a16:creationId xmlns:a16="http://schemas.microsoft.com/office/drawing/2014/main" id="{7465C3BF-18E8-4CFE-9586-798A53360F5D}"/>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4B3C5EDD-50DD-4D6C-AA4D-BD77157FCBBB}"/>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097799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D95D8-C3D4-03FF-2EAC-86E53023C886}"/>
              </a:ext>
            </a:extLst>
          </p:cNvPr>
          <p:cNvSpPr>
            <a:spLocks noGrp="1"/>
          </p:cNvSpPr>
          <p:nvPr>
            <p:ph type="title"/>
          </p:nvPr>
        </p:nvSpPr>
        <p:spPr>
          <a:xfrm>
            <a:off x="509344" y="3135084"/>
            <a:ext cx="5915470" cy="1476866"/>
          </a:xfrm>
        </p:spPr>
        <p:txBody>
          <a:bodyPr>
            <a:normAutofit fontScale="90000"/>
          </a:bodyPr>
          <a:lstStyle/>
          <a:p>
            <a:pPr marL="0" indent="0">
              <a:buNone/>
            </a:pPr>
            <a:r>
              <a:rPr lang="en-US" sz="3100" dirty="0"/>
              <a:t>Principals of traffic management. The role of ITS on improving urban mobility</a:t>
            </a:r>
            <a:br>
              <a:rPr lang="en-US" sz="3200" dirty="0"/>
            </a:br>
            <a:br>
              <a:rPr lang="en-US" sz="3200" dirty="0"/>
            </a:br>
            <a:r>
              <a:rPr lang="en-US" sz="2200" dirty="0">
                <a:solidFill>
                  <a:schemeClr val="tx1"/>
                </a:solidFill>
              </a:rPr>
              <a:t>General concepts of traffic flow</a:t>
            </a:r>
            <a:br>
              <a:rPr lang="en-US" sz="2200" dirty="0">
                <a:solidFill>
                  <a:schemeClr val="tx1"/>
                </a:solidFill>
              </a:rPr>
            </a:br>
            <a:r>
              <a:rPr lang="en-US" sz="2200" dirty="0">
                <a:solidFill>
                  <a:schemeClr val="tx1"/>
                </a:solidFill>
              </a:rPr>
              <a:t>Dynamic Speed Limit</a:t>
            </a:r>
            <a:br>
              <a:rPr lang="en-US" sz="2200" dirty="0">
                <a:solidFill>
                  <a:schemeClr val="tx1"/>
                </a:solidFill>
              </a:rPr>
            </a:br>
            <a:r>
              <a:rPr lang="en-US" sz="2200" dirty="0">
                <a:solidFill>
                  <a:schemeClr val="tx1"/>
                </a:solidFill>
              </a:rPr>
              <a:t>Traffic Light Optimization</a:t>
            </a:r>
            <a:br>
              <a:rPr lang="en-US" sz="2200" dirty="0">
                <a:solidFill>
                  <a:schemeClr val="tx1"/>
                </a:solidFill>
              </a:rPr>
            </a:br>
            <a:r>
              <a:rPr lang="en-US" sz="2200" dirty="0">
                <a:solidFill>
                  <a:schemeClr val="tx1"/>
                </a:solidFill>
              </a:rPr>
              <a:t>Managed lanes</a:t>
            </a:r>
            <a:br>
              <a:rPr lang="en-US" sz="2200" dirty="0">
                <a:solidFill>
                  <a:schemeClr val="tx1"/>
                </a:solidFill>
              </a:rPr>
            </a:br>
            <a:r>
              <a:rPr lang="en-US" sz="2200" dirty="0">
                <a:solidFill>
                  <a:schemeClr val="tx1"/>
                </a:solidFill>
              </a:rPr>
              <a:t>MFD, parking policy and access control</a:t>
            </a:r>
            <a:endParaRPr lang="en-US" sz="2200" dirty="0">
              <a:solidFill>
                <a:schemeClr val="tx1"/>
              </a:solidFill>
              <a:latin typeface="Times New Roman" panose="02020603050405020304" pitchFamily="18"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0C66C0CA-D7D2-7416-7D24-35F318D150AC}"/>
              </a:ext>
            </a:extLst>
          </p:cNvPr>
          <p:cNvSpPr>
            <a:spLocks noGrp="1"/>
          </p:cNvSpPr>
          <p:nvPr>
            <p:ph type="sldNum" sz="quarter" idx="12"/>
          </p:nvPr>
        </p:nvSpPr>
        <p:spPr/>
        <p:txBody>
          <a:bodyPr/>
          <a:lstStyle/>
          <a:p>
            <a:fld id="{5336F0B7-EF37-4B31-BA1E-D2B9204CDF2B}" type="slidenum">
              <a:rPr lang="ca-ES" noProof="0" smtClean="0"/>
              <a:pPr/>
              <a:t>3</a:t>
            </a:fld>
            <a:endParaRPr lang="ca-ES" noProof="0" dirty="0"/>
          </a:p>
        </p:txBody>
      </p:sp>
    </p:spTree>
    <p:extLst>
      <p:ext uri="{BB962C8B-B14F-4D97-AF65-F5344CB8AC3E}">
        <p14:creationId xmlns:p14="http://schemas.microsoft.com/office/powerpoint/2010/main" val="12070245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528EA-6FDC-4796-9FE5-220289B94D98}"/>
              </a:ext>
            </a:extLst>
          </p:cNvPr>
          <p:cNvSpPr>
            <a:spLocks noGrp="1"/>
          </p:cNvSpPr>
          <p:nvPr>
            <p:ph type="title"/>
          </p:nvPr>
        </p:nvSpPr>
        <p:spPr/>
        <p:txBody>
          <a:bodyPr/>
          <a:lstStyle/>
          <a:p>
            <a:r>
              <a:rPr lang="en-US" dirty="0"/>
              <a:t>How do the ramp meters work?</a:t>
            </a:r>
            <a:endParaRPr lang="en-GB" dirty="0"/>
          </a:p>
        </p:txBody>
      </p:sp>
      <p:sp>
        <p:nvSpPr>
          <p:cNvPr id="3" name="Content Placeholder 2">
            <a:extLst>
              <a:ext uri="{FF2B5EF4-FFF2-40B4-BE49-F238E27FC236}">
                <a16:creationId xmlns:a16="http://schemas.microsoft.com/office/drawing/2014/main" id="{EF1866E2-BF67-416A-93F5-7D80D1075C59}"/>
              </a:ext>
            </a:extLst>
          </p:cNvPr>
          <p:cNvSpPr>
            <a:spLocks noGrp="1"/>
          </p:cNvSpPr>
          <p:nvPr>
            <p:ph idx="1"/>
          </p:nvPr>
        </p:nvSpPr>
        <p:spPr/>
        <p:txBody>
          <a:bodyPr/>
          <a:lstStyle/>
          <a:p>
            <a:endParaRPr lang="en-GB"/>
          </a:p>
        </p:txBody>
      </p:sp>
      <p:sp>
        <p:nvSpPr>
          <p:cNvPr id="4" name="Slide Number Placeholder 3">
            <a:extLst>
              <a:ext uri="{FF2B5EF4-FFF2-40B4-BE49-F238E27FC236}">
                <a16:creationId xmlns:a16="http://schemas.microsoft.com/office/drawing/2014/main" id="{A7AC7676-010A-4616-8775-1FB8511EE9D1}"/>
              </a:ext>
            </a:extLst>
          </p:cNvPr>
          <p:cNvSpPr>
            <a:spLocks noGrp="1"/>
          </p:cNvSpPr>
          <p:nvPr>
            <p:ph type="sldNum" sz="quarter" idx="12"/>
          </p:nvPr>
        </p:nvSpPr>
        <p:spPr/>
        <p:txBody>
          <a:bodyPr/>
          <a:lstStyle/>
          <a:p>
            <a:fld id="{5336F0B7-EF37-4B31-BA1E-D2B9204CDF2B}" type="slidenum">
              <a:rPr lang="ca-ES" noProof="0" smtClean="0"/>
              <a:pPr/>
              <a:t>30</a:t>
            </a:fld>
            <a:endParaRPr lang="ca-ES" noProof="0" dirty="0"/>
          </a:p>
        </p:txBody>
      </p:sp>
      <p:sp>
        <p:nvSpPr>
          <p:cNvPr id="5" name="Text Placeholder 4">
            <a:extLst>
              <a:ext uri="{FF2B5EF4-FFF2-40B4-BE49-F238E27FC236}">
                <a16:creationId xmlns:a16="http://schemas.microsoft.com/office/drawing/2014/main" id="{E0CBF653-1B21-4429-B97F-3093407BC680}"/>
              </a:ext>
            </a:extLst>
          </p:cNvPr>
          <p:cNvSpPr>
            <a:spLocks noGrp="1"/>
          </p:cNvSpPr>
          <p:nvPr>
            <p:ph type="body" sz="quarter" idx="21"/>
          </p:nvPr>
        </p:nvSpPr>
        <p:spPr/>
        <p:txBody>
          <a:bodyPr/>
          <a:lstStyle/>
          <a:p>
            <a:endParaRPr lang="en-GB"/>
          </a:p>
        </p:txBody>
      </p:sp>
      <p:pic>
        <p:nvPicPr>
          <p:cNvPr id="6" name="videoplayback (1)">
            <a:hlinkClick r:id="" action="ppaction://media"/>
            <a:extLst>
              <a:ext uri="{FF2B5EF4-FFF2-40B4-BE49-F238E27FC236}">
                <a16:creationId xmlns:a16="http://schemas.microsoft.com/office/drawing/2014/main" id="{B28FF4A4-DB37-4B9B-A56A-CB0147A391A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60516" y="1689923"/>
            <a:ext cx="8295868" cy="4666427"/>
          </a:xfrm>
          <a:prstGeom prst="rect">
            <a:avLst/>
          </a:prstGeom>
        </p:spPr>
      </p:pic>
    </p:spTree>
    <p:extLst>
      <p:ext uri="{BB962C8B-B14F-4D97-AF65-F5344CB8AC3E}">
        <p14:creationId xmlns:p14="http://schemas.microsoft.com/office/powerpoint/2010/main" val="2128389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28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6D5C97-ED72-42B6-81D7-E6CC5D142CAB}"/>
              </a:ext>
            </a:extLst>
          </p:cNvPr>
          <p:cNvSpPr>
            <a:spLocks noGrp="1"/>
          </p:cNvSpPr>
          <p:nvPr>
            <p:ph idx="1"/>
          </p:nvPr>
        </p:nvSpPr>
        <p:spPr>
          <a:xfrm>
            <a:off x="487615" y="1117738"/>
            <a:ext cx="5078236" cy="4777153"/>
          </a:xfrm>
        </p:spPr>
        <p:txBody>
          <a:bodyPr>
            <a:normAutofit/>
          </a:bodyPr>
          <a:lstStyle/>
          <a:p>
            <a:pPr algn="just"/>
            <a:r>
              <a:rPr lang="en-US" b="1" dirty="0">
                <a:solidFill>
                  <a:schemeClr val="accent6">
                    <a:lumMod val="75000"/>
                  </a:schemeClr>
                </a:solidFill>
              </a:rPr>
              <a:t>Experiences</a:t>
            </a:r>
          </a:p>
          <a:p>
            <a:pPr marL="285750" indent="-285750" algn="just">
              <a:buFont typeface="Arial" panose="020B0604020202020204" pitchFamily="34" charset="0"/>
              <a:buChar char="•"/>
            </a:pPr>
            <a:endParaRPr lang="en-US" b="1" dirty="0">
              <a:solidFill>
                <a:schemeClr val="accent6">
                  <a:lumMod val="75000"/>
                </a:schemeClr>
              </a:solidFill>
            </a:endParaRPr>
          </a:p>
          <a:p>
            <a:pPr marL="342900" indent="-342900" algn="just">
              <a:buFont typeface="Arial" panose="020B0604020202020204" pitchFamily="34" charset="0"/>
              <a:buChar char="•"/>
            </a:pPr>
            <a:r>
              <a:rPr lang="en-US" dirty="0"/>
              <a:t>In Great Britain, the firsts ramp metering were introduced in the junction 10 of the M6 (in Walsall, Birmingham) in 1986.</a:t>
            </a:r>
          </a:p>
          <a:p>
            <a:pPr marL="342900" indent="-342900" algn="just">
              <a:buFont typeface="Arial" panose="020B0604020202020204" pitchFamily="34" charset="0"/>
              <a:buChar char="•"/>
            </a:pPr>
            <a:r>
              <a:rPr lang="en-US" dirty="0"/>
              <a:t>More than 30 locations (in Leeds, Manchester and Birmingham) with Local RM strategy are currently operational.</a:t>
            </a:r>
          </a:p>
          <a:p>
            <a:pPr marL="342900" indent="-342900" algn="just">
              <a:buFont typeface="Arial" panose="020B0604020202020204" pitchFamily="34" charset="0"/>
              <a:buChar char="•"/>
            </a:pPr>
            <a:r>
              <a:rPr lang="en-US" dirty="0"/>
              <a:t>Local RM strategy is also operative in several locations in France (i.e. Paris, Lyon and Bordeaux).</a:t>
            </a:r>
            <a:br>
              <a:rPr lang="en-US" dirty="0"/>
            </a:br>
            <a:r>
              <a:rPr lang="en-US" dirty="0"/>
              <a:t>Local RM strategy is currently operating in more than 100 locations around Germany.</a:t>
            </a:r>
          </a:p>
          <a:p>
            <a:pPr marL="342900" indent="-342900" algn="just">
              <a:buFont typeface="Arial" panose="020B0604020202020204" pitchFamily="34" charset="0"/>
              <a:buChar char="•"/>
            </a:pPr>
            <a:r>
              <a:rPr lang="en-US" dirty="0"/>
              <a:t>In Auckland, traffic data collected from 25 ramp metering sites in 2007 (before ramp metering) and 2009 (after ramping) showed an average </a:t>
            </a:r>
            <a:r>
              <a:rPr lang="en-US" b="1" dirty="0"/>
              <a:t>25% improvement in both congestion duration and traffic speed</a:t>
            </a:r>
            <a:r>
              <a:rPr lang="en-US" dirty="0"/>
              <a:t>, and an </a:t>
            </a:r>
            <a:r>
              <a:rPr lang="en-US" b="1" dirty="0"/>
              <a:t>8% increase in traffic </a:t>
            </a:r>
            <a:r>
              <a:rPr lang="en-US" dirty="0"/>
              <a:t>throughput. </a:t>
            </a:r>
            <a:endParaRPr lang="en-GB" dirty="0"/>
          </a:p>
        </p:txBody>
      </p:sp>
      <p:sp>
        <p:nvSpPr>
          <p:cNvPr id="4" name="Slide Number Placeholder 3">
            <a:extLst>
              <a:ext uri="{FF2B5EF4-FFF2-40B4-BE49-F238E27FC236}">
                <a16:creationId xmlns:a16="http://schemas.microsoft.com/office/drawing/2014/main" id="{3DF0A737-C07E-464E-9564-06100C3BF1AF}"/>
              </a:ext>
            </a:extLst>
          </p:cNvPr>
          <p:cNvSpPr>
            <a:spLocks noGrp="1"/>
          </p:cNvSpPr>
          <p:nvPr>
            <p:ph type="sldNum" sz="quarter" idx="12"/>
          </p:nvPr>
        </p:nvSpPr>
        <p:spPr/>
        <p:txBody>
          <a:bodyPr/>
          <a:lstStyle/>
          <a:p>
            <a:fld id="{5336F0B7-EF37-4B31-BA1E-D2B9204CDF2B}" type="slidenum">
              <a:rPr lang="ca-ES" noProof="0" smtClean="0"/>
              <a:pPr/>
              <a:t>31</a:t>
            </a:fld>
            <a:endParaRPr lang="ca-ES" noProof="0" dirty="0"/>
          </a:p>
        </p:txBody>
      </p:sp>
      <p:sp>
        <p:nvSpPr>
          <p:cNvPr id="5" name="Text Placeholder 4">
            <a:extLst>
              <a:ext uri="{FF2B5EF4-FFF2-40B4-BE49-F238E27FC236}">
                <a16:creationId xmlns:a16="http://schemas.microsoft.com/office/drawing/2014/main" id="{AC4D40E6-0561-4F7A-9BB3-D76719348274}"/>
              </a:ext>
            </a:extLst>
          </p:cNvPr>
          <p:cNvSpPr>
            <a:spLocks noGrp="1"/>
          </p:cNvSpPr>
          <p:nvPr>
            <p:ph type="body" sz="quarter" idx="21"/>
          </p:nvPr>
        </p:nvSpPr>
        <p:spPr>
          <a:xfrm>
            <a:off x="5978013" y="5403675"/>
            <a:ext cx="2932470" cy="589189"/>
          </a:xfrm>
        </p:spPr>
        <p:txBody>
          <a:bodyPr/>
          <a:lstStyle/>
          <a:p>
            <a:pPr algn="ctr"/>
            <a:r>
              <a:rPr lang="en-GB" dirty="0"/>
              <a:t>Ramp metering in North Carolina, USA</a:t>
            </a:r>
          </a:p>
        </p:txBody>
      </p:sp>
      <p:grpSp>
        <p:nvGrpSpPr>
          <p:cNvPr id="7" name="Group 6">
            <a:extLst>
              <a:ext uri="{FF2B5EF4-FFF2-40B4-BE49-F238E27FC236}">
                <a16:creationId xmlns:a16="http://schemas.microsoft.com/office/drawing/2014/main" id="{C781F712-30F2-41FC-8488-3CBEA277C3F7}"/>
              </a:ext>
            </a:extLst>
          </p:cNvPr>
          <p:cNvGrpSpPr/>
          <p:nvPr/>
        </p:nvGrpSpPr>
        <p:grpSpPr>
          <a:xfrm>
            <a:off x="487615" y="6254556"/>
            <a:ext cx="5124466" cy="365922"/>
            <a:chOff x="277404" y="6222365"/>
            <a:chExt cx="7557511" cy="539657"/>
          </a:xfrm>
        </p:grpSpPr>
        <p:pic>
          <p:nvPicPr>
            <p:cNvPr id="8" name="image4.png">
              <a:extLst>
                <a:ext uri="{FF2B5EF4-FFF2-40B4-BE49-F238E27FC236}">
                  <a16:creationId xmlns:a16="http://schemas.microsoft.com/office/drawing/2014/main" id="{7465C3BF-18E8-4CFE-9586-798A53360F5D}"/>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4B3C5EDD-50DD-4D6C-AA4D-BD77157FCBBB}"/>
                </a:ext>
              </a:extLst>
            </p:cNvPr>
            <p:cNvPicPr/>
            <p:nvPr/>
          </p:nvPicPr>
          <p:blipFill>
            <a:blip r:embed="rId3"/>
            <a:srcRect/>
            <a:stretch>
              <a:fillRect/>
            </a:stretch>
          </p:blipFill>
          <p:spPr>
            <a:xfrm>
              <a:off x="277404" y="6262913"/>
              <a:ext cx="850163" cy="499109"/>
            </a:xfrm>
            <a:prstGeom prst="rect">
              <a:avLst/>
            </a:prstGeom>
          </p:spPr>
        </p:pic>
      </p:grpSp>
      <p:pic>
        <p:nvPicPr>
          <p:cNvPr id="2050" name="Picture 2" descr="Ramp meter_main">
            <a:extLst>
              <a:ext uri="{FF2B5EF4-FFF2-40B4-BE49-F238E27FC236}">
                <a16:creationId xmlns:a16="http://schemas.microsoft.com/office/drawing/2014/main" id="{B81CFD8B-1BA1-4C4A-ABF7-4114F798455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8012" y="864204"/>
            <a:ext cx="2932471" cy="21993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amp meter">
            <a:extLst>
              <a:ext uri="{FF2B5EF4-FFF2-40B4-BE49-F238E27FC236}">
                <a16:creationId xmlns:a16="http://schemas.microsoft.com/office/drawing/2014/main" id="{6EDD3260-6BB6-4FD0-A579-11FF4D5D17D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21387" y="3228053"/>
            <a:ext cx="2932470" cy="2199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70974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2376157" y="3121547"/>
            <a:ext cx="4851957" cy="614905"/>
          </a:xfrm>
          <a:solidFill>
            <a:srgbClr val="F17F09"/>
          </a:solidFill>
        </p:spPr>
        <p:txBody>
          <a:bodyPr>
            <a:normAutofit/>
          </a:bodyPr>
          <a:lstStyle/>
          <a:p>
            <a:pPr algn="ctr"/>
            <a:r>
              <a:rPr lang="en-US" sz="2800" dirty="0">
                <a:solidFill>
                  <a:schemeClr val="bg1"/>
                </a:solidFill>
              </a:rPr>
              <a:t>Traffic Light Optimization</a:t>
            </a:r>
            <a:endParaRPr lang="en-GB" sz="2800" dirty="0">
              <a:solidFill>
                <a:schemeClr val="bg1"/>
              </a:solidFill>
            </a:endParaRPr>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32</a:t>
            </a:fld>
            <a:endParaRPr lang="ca-ES" noProof="0" dirty="0"/>
          </a:p>
        </p:txBody>
      </p:sp>
      <p:sp>
        <p:nvSpPr>
          <p:cNvPr id="5" name="Text Placeholder 4">
            <a:extLst>
              <a:ext uri="{FF2B5EF4-FFF2-40B4-BE49-F238E27FC236}">
                <a16:creationId xmlns:a16="http://schemas.microsoft.com/office/drawing/2014/main" id="{396C297C-91CD-4F0F-AC31-AEA2C02A23E4}"/>
              </a:ext>
            </a:extLst>
          </p:cNvPr>
          <p:cNvSpPr>
            <a:spLocks noGrp="1"/>
          </p:cNvSpPr>
          <p:nvPr>
            <p:ph type="body" sz="quarter" idx="21"/>
          </p:nvPr>
        </p:nvSpPr>
        <p:spPr/>
        <p:txBody>
          <a:bodyPr/>
          <a:lstStyle/>
          <a:p>
            <a:endParaRPr lang="en-GB"/>
          </a:p>
        </p:txBody>
      </p:sp>
    </p:spTree>
    <p:extLst>
      <p:ext uri="{BB962C8B-B14F-4D97-AF65-F5344CB8AC3E}">
        <p14:creationId xmlns:p14="http://schemas.microsoft.com/office/powerpoint/2010/main" val="2166479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An overview</a:t>
            </a:r>
            <a:endParaRPr lang="en-GB" sz="2400" dirty="0"/>
          </a:p>
        </p:txBody>
      </p:sp>
      <p:sp>
        <p:nvSpPr>
          <p:cNvPr id="32" name="Line 3">
            <a:extLst>
              <a:ext uri="{FF2B5EF4-FFF2-40B4-BE49-F238E27FC236}">
                <a16:creationId xmlns:a16="http://schemas.microsoft.com/office/drawing/2014/main" id="{3A533429-0E36-48A1-96C5-EFF51FF67224}"/>
              </a:ext>
            </a:extLst>
          </p:cNvPr>
          <p:cNvSpPr>
            <a:spLocks noChangeShapeType="1"/>
          </p:cNvSpPr>
          <p:nvPr/>
        </p:nvSpPr>
        <p:spPr bwMode="auto">
          <a:xfrm flipV="1">
            <a:off x="1168400" y="4485508"/>
            <a:ext cx="0" cy="142875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3" name="Line 4">
            <a:extLst>
              <a:ext uri="{FF2B5EF4-FFF2-40B4-BE49-F238E27FC236}">
                <a16:creationId xmlns:a16="http://schemas.microsoft.com/office/drawing/2014/main" id="{5D81F834-3148-43CB-A08A-DDCE77A09FFB}"/>
              </a:ext>
            </a:extLst>
          </p:cNvPr>
          <p:cNvSpPr>
            <a:spLocks noChangeShapeType="1"/>
          </p:cNvSpPr>
          <p:nvPr/>
        </p:nvSpPr>
        <p:spPr bwMode="auto">
          <a:xfrm>
            <a:off x="1168400" y="5914258"/>
            <a:ext cx="5791200"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4" name="Text Box 5">
            <a:extLst>
              <a:ext uri="{FF2B5EF4-FFF2-40B4-BE49-F238E27FC236}">
                <a16:creationId xmlns:a16="http://schemas.microsoft.com/office/drawing/2014/main" id="{B9AD2DAB-8075-4757-9E07-807D84EC9E24}"/>
              </a:ext>
            </a:extLst>
          </p:cNvPr>
          <p:cNvSpPr txBox="1">
            <a:spLocks noChangeArrowheads="1"/>
          </p:cNvSpPr>
          <p:nvPr/>
        </p:nvSpPr>
        <p:spPr bwMode="auto">
          <a:xfrm>
            <a:off x="6446585" y="5966646"/>
            <a:ext cx="1219200" cy="25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rPr>
              <a:t>t</a:t>
            </a:r>
          </a:p>
        </p:txBody>
      </p:sp>
      <p:sp>
        <p:nvSpPr>
          <p:cNvPr id="35" name="Line 6">
            <a:extLst>
              <a:ext uri="{FF2B5EF4-FFF2-40B4-BE49-F238E27FC236}">
                <a16:creationId xmlns:a16="http://schemas.microsoft.com/office/drawing/2014/main" id="{EA0D645F-5F8D-4DE5-9B8C-5DAB235DE034}"/>
              </a:ext>
            </a:extLst>
          </p:cNvPr>
          <p:cNvSpPr>
            <a:spLocks noChangeShapeType="1"/>
          </p:cNvSpPr>
          <p:nvPr/>
        </p:nvSpPr>
        <p:spPr bwMode="auto">
          <a:xfrm flipV="1">
            <a:off x="1168400" y="4371208"/>
            <a:ext cx="4978400" cy="15430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6" name="Freeform 7">
            <a:extLst>
              <a:ext uri="{FF2B5EF4-FFF2-40B4-BE49-F238E27FC236}">
                <a16:creationId xmlns:a16="http://schemas.microsoft.com/office/drawing/2014/main" id="{0A7A321B-611B-4389-BB19-93A4F6533867}"/>
              </a:ext>
            </a:extLst>
          </p:cNvPr>
          <p:cNvSpPr>
            <a:spLocks/>
          </p:cNvSpPr>
          <p:nvPr/>
        </p:nvSpPr>
        <p:spPr bwMode="auto">
          <a:xfrm>
            <a:off x="1168400" y="4371208"/>
            <a:ext cx="4978400" cy="1543050"/>
          </a:xfrm>
          <a:custGeom>
            <a:avLst/>
            <a:gdLst>
              <a:gd name="T0" fmla="*/ 0 w 2352"/>
              <a:gd name="T1" fmla="*/ 2147483646 h 1296"/>
              <a:gd name="T2" fmla="*/ 2147483646 w 2352"/>
              <a:gd name="T3" fmla="*/ 2147483646 h 1296"/>
              <a:gd name="T4" fmla="*/ 2147483646 w 2352"/>
              <a:gd name="T5" fmla="*/ 2147483646 h 1296"/>
              <a:gd name="T6" fmla="*/ 2147483646 w 2352"/>
              <a:gd name="T7" fmla="*/ 2147483646 h 1296"/>
              <a:gd name="T8" fmla="*/ 2147483646 w 2352"/>
              <a:gd name="T9" fmla="*/ 2147483646 h 1296"/>
              <a:gd name="T10" fmla="*/ 2147483646 w 2352"/>
              <a:gd name="T11" fmla="*/ 2147483646 h 1296"/>
              <a:gd name="T12" fmla="*/ 2147483646 w 2352"/>
              <a:gd name="T13" fmla="*/ 0 h 12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52" h="1296">
                <a:moveTo>
                  <a:pt x="0" y="1296"/>
                </a:moveTo>
                <a:lnTo>
                  <a:pt x="384" y="1296"/>
                </a:lnTo>
                <a:lnTo>
                  <a:pt x="864" y="816"/>
                </a:lnTo>
                <a:lnTo>
                  <a:pt x="1056" y="720"/>
                </a:lnTo>
                <a:lnTo>
                  <a:pt x="1584" y="720"/>
                </a:lnTo>
                <a:lnTo>
                  <a:pt x="2112" y="144"/>
                </a:lnTo>
                <a:lnTo>
                  <a:pt x="2352" y="0"/>
                </a:lnTo>
              </a:path>
            </a:pathLst>
          </a:custGeom>
          <a:noFill/>
          <a:ln w="38100" cmpd="sng">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7" name="Text Box 8">
            <a:extLst>
              <a:ext uri="{FF2B5EF4-FFF2-40B4-BE49-F238E27FC236}">
                <a16:creationId xmlns:a16="http://schemas.microsoft.com/office/drawing/2014/main" id="{0215ACFD-4E45-44AF-A22E-25710FE64494}"/>
              </a:ext>
            </a:extLst>
          </p:cNvPr>
          <p:cNvSpPr txBox="1">
            <a:spLocks noChangeArrowheads="1"/>
          </p:cNvSpPr>
          <p:nvPr/>
        </p:nvSpPr>
        <p:spPr bwMode="auto">
          <a:xfrm>
            <a:off x="-671512" y="4428358"/>
            <a:ext cx="172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0" fontAlgn="base" hangingPunct="0">
              <a:spcBef>
                <a:spcPct val="50000"/>
              </a:spcBef>
              <a:spcAft>
                <a:spcPct val="0"/>
              </a:spcAft>
              <a:buFontTx/>
              <a:buNone/>
            </a:pPr>
            <a:r>
              <a:rPr lang="ca-ES" altLang="es-ES" sz="1600" b="0" dirty="0">
                <a:solidFill>
                  <a:srgbClr val="000000"/>
                </a:solidFill>
                <a:latin typeface="Times New Roman" panose="02020603050405020304" pitchFamily="18" charset="0"/>
              </a:rPr>
              <a:t># vehicles</a:t>
            </a:r>
          </a:p>
        </p:txBody>
      </p:sp>
      <p:sp>
        <p:nvSpPr>
          <p:cNvPr id="38" name="Line 9">
            <a:extLst>
              <a:ext uri="{FF2B5EF4-FFF2-40B4-BE49-F238E27FC236}">
                <a16:creationId xmlns:a16="http://schemas.microsoft.com/office/drawing/2014/main" id="{45738DB5-2EF9-4FD5-9D3E-52E3B6B856E9}"/>
              </a:ext>
            </a:extLst>
          </p:cNvPr>
          <p:cNvSpPr>
            <a:spLocks noChangeShapeType="1"/>
          </p:cNvSpPr>
          <p:nvPr/>
        </p:nvSpPr>
        <p:spPr bwMode="auto">
          <a:xfrm>
            <a:off x="2692400" y="5514208"/>
            <a:ext cx="0" cy="22860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9" name="Line 10">
            <a:extLst>
              <a:ext uri="{FF2B5EF4-FFF2-40B4-BE49-F238E27FC236}">
                <a16:creationId xmlns:a16="http://schemas.microsoft.com/office/drawing/2014/main" id="{99B68978-AC9C-4044-BD80-64B533C1AD28}"/>
              </a:ext>
            </a:extLst>
          </p:cNvPr>
          <p:cNvSpPr>
            <a:spLocks noChangeShapeType="1"/>
          </p:cNvSpPr>
          <p:nvPr/>
        </p:nvSpPr>
        <p:spPr bwMode="auto">
          <a:xfrm>
            <a:off x="2286000" y="5742808"/>
            <a:ext cx="4064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0" name="Text Box 11">
            <a:extLst>
              <a:ext uri="{FF2B5EF4-FFF2-40B4-BE49-F238E27FC236}">
                <a16:creationId xmlns:a16="http://schemas.microsoft.com/office/drawing/2014/main" id="{E1548962-6A22-410E-8406-117866B57B80}"/>
              </a:ext>
            </a:extLst>
          </p:cNvPr>
          <p:cNvSpPr txBox="1">
            <a:spLocks noChangeArrowheads="1"/>
          </p:cNvSpPr>
          <p:nvPr/>
        </p:nvSpPr>
        <p:spPr bwMode="auto">
          <a:xfrm>
            <a:off x="2692400" y="542848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a:t>
            </a:r>
            <a:endParaRPr lang="ca-ES" altLang="es-ES" sz="1600" b="0">
              <a:solidFill>
                <a:srgbClr val="000000"/>
              </a:solidFill>
              <a:latin typeface="Times New Roman" panose="02020603050405020304" pitchFamily="18" charset="0"/>
            </a:endParaRPr>
          </a:p>
        </p:txBody>
      </p:sp>
      <p:sp>
        <p:nvSpPr>
          <p:cNvPr id="41" name="Text Box 12">
            <a:extLst>
              <a:ext uri="{FF2B5EF4-FFF2-40B4-BE49-F238E27FC236}">
                <a16:creationId xmlns:a16="http://schemas.microsoft.com/office/drawing/2014/main" id="{016674E1-CB98-46CC-A994-997F189E2A69}"/>
              </a:ext>
            </a:extLst>
          </p:cNvPr>
          <p:cNvSpPr txBox="1">
            <a:spLocks noChangeArrowheads="1"/>
          </p:cNvSpPr>
          <p:nvPr/>
        </p:nvSpPr>
        <p:spPr bwMode="auto">
          <a:xfrm>
            <a:off x="2314575" y="5642796"/>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1</a:t>
            </a:r>
            <a:endParaRPr lang="ca-ES" altLang="es-ES" sz="1600" b="0">
              <a:solidFill>
                <a:srgbClr val="000000"/>
              </a:solidFill>
              <a:latin typeface="Times New Roman" panose="02020603050405020304" pitchFamily="18" charset="0"/>
            </a:endParaRPr>
          </a:p>
        </p:txBody>
      </p:sp>
      <p:sp>
        <p:nvSpPr>
          <p:cNvPr id="42" name="Line 13">
            <a:extLst>
              <a:ext uri="{FF2B5EF4-FFF2-40B4-BE49-F238E27FC236}">
                <a16:creationId xmlns:a16="http://schemas.microsoft.com/office/drawing/2014/main" id="{5132C463-ED87-4D85-AD20-088F76B932EB}"/>
              </a:ext>
            </a:extLst>
          </p:cNvPr>
          <p:cNvSpPr>
            <a:spLocks noChangeShapeType="1"/>
          </p:cNvSpPr>
          <p:nvPr/>
        </p:nvSpPr>
        <p:spPr bwMode="auto">
          <a:xfrm>
            <a:off x="1981200" y="5514208"/>
            <a:ext cx="0" cy="1714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3" name="Line 14">
            <a:extLst>
              <a:ext uri="{FF2B5EF4-FFF2-40B4-BE49-F238E27FC236}">
                <a16:creationId xmlns:a16="http://schemas.microsoft.com/office/drawing/2014/main" id="{61BBDBDE-80AC-42C9-B720-DC4A8218CFA9}"/>
              </a:ext>
            </a:extLst>
          </p:cNvPr>
          <p:cNvSpPr>
            <a:spLocks noChangeShapeType="1"/>
          </p:cNvSpPr>
          <p:nvPr/>
        </p:nvSpPr>
        <p:spPr bwMode="auto">
          <a:xfrm>
            <a:off x="1981200" y="5514208"/>
            <a:ext cx="4064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4" name="Text Box 15">
            <a:extLst>
              <a:ext uri="{FF2B5EF4-FFF2-40B4-BE49-F238E27FC236}">
                <a16:creationId xmlns:a16="http://schemas.microsoft.com/office/drawing/2014/main" id="{A18CF7F7-C2D2-4098-A1B6-D7A8A092E05A}"/>
              </a:ext>
            </a:extLst>
          </p:cNvPr>
          <p:cNvSpPr txBox="1">
            <a:spLocks noChangeArrowheads="1"/>
          </p:cNvSpPr>
          <p:nvPr/>
        </p:nvSpPr>
        <p:spPr bwMode="auto">
          <a:xfrm>
            <a:off x="1981200" y="5233221"/>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1</a:t>
            </a:r>
            <a:endParaRPr lang="ca-ES" altLang="es-ES" sz="1600" b="0">
              <a:solidFill>
                <a:srgbClr val="000000"/>
              </a:solidFill>
              <a:latin typeface="Times New Roman" panose="02020603050405020304" pitchFamily="18" charset="0"/>
            </a:endParaRPr>
          </a:p>
        </p:txBody>
      </p:sp>
      <p:sp>
        <p:nvSpPr>
          <p:cNvPr id="45" name="Text Box 16">
            <a:extLst>
              <a:ext uri="{FF2B5EF4-FFF2-40B4-BE49-F238E27FC236}">
                <a16:creationId xmlns:a16="http://schemas.microsoft.com/office/drawing/2014/main" id="{38FED017-08C8-4451-97F5-19E93F4B839E}"/>
              </a:ext>
            </a:extLst>
          </p:cNvPr>
          <p:cNvSpPr txBox="1">
            <a:spLocks noChangeArrowheads="1"/>
          </p:cNvSpPr>
          <p:nvPr/>
        </p:nvSpPr>
        <p:spPr bwMode="auto">
          <a:xfrm>
            <a:off x="1676400" y="5390383"/>
            <a:ext cx="304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a:t>
            </a:r>
            <a:endParaRPr lang="ca-ES" altLang="es-ES" sz="1600" b="0">
              <a:solidFill>
                <a:srgbClr val="000000"/>
              </a:solidFill>
              <a:latin typeface="Times New Roman" panose="02020603050405020304" pitchFamily="18" charset="0"/>
            </a:endParaRPr>
          </a:p>
        </p:txBody>
      </p:sp>
      <p:sp>
        <p:nvSpPr>
          <p:cNvPr id="46" name="Line 17">
            <a:extLst>
              <a:ext uri="{FF2B5EF4-FFF2-40B4-BE49-F238E27FC236}">
                <a16:creationId xmlns:a16="http://schemas.microsoft.com/office/drawing/2014/main" id="{DDC406F6-09FF-4BD3-855E-2B4967DCEA3A}"/>
              </a:ext>
            </a:extLst>
          </p:cNvPr>
          <p:cNvSpPr>
            <a:spLocks noChangeShapeType="1"/>
          </p:cNvSpPr>
          <p:nvPr/>
        </p:nvSpPr>
        <p:spPr bwMode="auto">
          <a:xfrm flipH="1">
            <a:off x="1168400" y="5342758"/>
            <a:ext cx="1828800" cy="0"/>
          </a:xfrm>
          <a:prstGeom prst="line">
            <a:avLst/>
          </a:prstGeom>
          <a:noFill/>
          <a:ln w="9525">
            <a:solidFill>
              <a:srgbClr val="0000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7" name="Line 18">
            <a:extLst>
              <a:ext uri="{FF2B5EF4-FFF2-40B4-BE49-F238E27FC236}">
                <a16:creationId xmlns:a16="http://schemas.microsoft.com/office/drawing/2014/main" id="{A72AB953-E357-4B5A-A622-529A79895FA9}"/>
              </a:ext>
            </a:extLst>
          </p:cNvPr>
          <p:cNvSpPr>
            <a:spLocks noChangeShapeType="1"/>
          </p:cNvSpPr>
          <p:nvPr/>
        </p:nvSpPr>
        <p:spPr bwMode="auto">
          <a:xfrm flipH="1">
            <a:off x="1168400" y="5228458"/>
            <a:ext cx="2235200" cy="0"/>
          </a:xfrm>
          <a:prstGeom prst="line">
            <a:avLst/>
          </a:prstGeom>
          <a:noFill/>
          <a:ln w="9525">
            <a:solidFill>
              <a:srgbClr val="0000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8" name="Text Box 19">
            <a:extLst>
              <a:ext uri="{FF2B5EF4-FFF2-40B4-BE49-F238E27FC236}">
                <a16:creationId xmlns:a16="http://schemas.microsoft.com/office/drawing/2014/main" id="{66ED9AD7-0570-44FB-B341-5F2E33D75A5A}"/>
              </a:ext>
            </a:extLst>
          </p:cNvPr>
          <p:cNvSpPr txBox="1">
            <a:spLocks noChangeArrowheads="1"/>
          </p:cNvSpPr>
          <p:nvPr/>
        </p:nvSpPr>
        <p:spPr bwMode="auto">
          <a:xfrm>
            <a:off x="879475" y="5030021"/>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n’ </a:t>
            </a:r>
            <a:endParaRPr lang="ca-ES" altLang="es-ES" sz="1600" b="0">
              <a:solidFill>
                <a:srgbClr val="000000"/>
              </a:solidFill>
              <a:latin typeface="Times New Roman" panose="02020603050405020304" pitchFamily="18" charset="0"/>
            </a:endParaRPr>
          </a:p>
        </p:txBody>
      </p:sp>
      <p:sp>
        <p:nvSpPr>
          <p:cNvPr id="49" name="Text Box 20">
            <a:extLst>
              <a:ext uri="{FF2B5EF4-FFF2-40B4-BE49-F238E27FC236}">
                <a16:creationId xmlns:a16="http://schemas.microsoft.com/office/drawing/2014/main" id="{41410315-D8FB-4A08-B75C-A68570BC5440}"/>
              </a:ext>
            </a:extLst>
          </p:cNvPr>
          <p:cNvSpPr txBox="1">
            <a:spLocks noChangeArrowheads="1"/>
          </p:cNvSpPr>
          <p:nvPr/>
        </p:nvSpPr>
        <p:spPr bwMode="auto">
          <a:xfrm>
            <a:off x="841375" y="5198296"/>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n </a:t>
            </a:r>
            <a:endParaRPr lang="ca-ES" altLang="es-ES" sz="1600" b="0">
              <a:solidFill>
                <a:srgbClr val="000000"/>
              </a:solidFill>
              <a:latin typeface="Times New Roman" panose="02020603050405020304" pitchFamily="18" charset="0"/>
            </a:endParaRPr>
          </a:p>
        </p:txBody>
      </p:sp>
      <p:sp>
        <p:nvSpPr>
          <p:cNvPr id="50" name="Text Box 21">
            <a:extLst>
              <a:ext uri="{FF2B5EF4-FFF2-40B4-BE49-F238E27FC236}">
                <a16:creationId xmlns:a16="http://schemas.microsoft.com/office/drawing/2014/main" id="{05B415A1-2863-4602-BCE7-900C6320DF2E}"/>
              </a:ext>
            </a:extLst>
          </p:cNvPr>
          <p:cNvSpPr txBox="1">
            <a:spLocks noChangeArrowheads="1"/>
          </p:cNvSpPr>
          <p:nvPr/>
        </p:nvSpPr>
        <p:spPr bwMode="auto">
          <a:xfrm>
            <a:off x="1371600" y="5957121"/>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r </a:t>
            </a:r>
            <a:endParaRPr lang="ca-ES" altLang="es-ES" sz="1600" b="0">
              <a:solidFill>
                <a:srgbClr val="000000"/>
              </a:solidFill>
              <a:latin typeface="Times New Roman" panose="02020603050405020304" pitchFamily="18" charset="0"/>
            </a:endParaRPr>
          </a:p>
        </p:txBody>
      </p:sp>
      <p:sp>
        <p:nvSpPr>
          <p:cNvPr id="51" name="Text Box 22">
            <a:extLst>
              <a:ext uri="{FF2B5EF4-FFF2-40B4-BE49-F238E27FC236}">
                <a16:creationId xmlns:a16="http://schemas.microsoft.com/office/drawing/2014/main" id="{39790EAD-5BB8-4FBF-B033-83911D65EBC8}"/>
              </a:ext>
            </a:extLst>
          </p:cNvPr>
          <p:cNvSpPr txBox="1">
            <a:spLocks noChangeArrowheads="1"/>
          </p:cNvSpPr>
          <p:nvPr/>
        </p:nvSpPr>
        <p:spPr bwMode="auto">
          <a:xfrm>
            <a:off x="2489200" y="5966646"/>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g </a:t>
            </a:r>
            <a:endParaRPr lang="ca-ES" altLang="es-ES" sz="1600" b="0">
              <a:solidFill>
                <a:srgbClr val="000000"/>
              </a:solidFill>
              <a:latin typeface="Times New Roman" panose="02020603050405020304" pitchFamily="18" charset="0"/>
            </a:endParaRPr>
          </a:p>
        </p:txBody>
      </p:sp>
      <p:sp>
        <p:nvSpPr>
          <p:cNvPr id="52" name="Text Box 23">
            <a:extLst>
              <a:ext uri="{FF2B5EF4-FFF2-40B4-BE49-F238E27FC236}">
                <a16:creationId xmlns:a16="http://schemas.microsoft.com/office/drawing/2014/main" id="{3214EA74-DD0B-4BCC-AA2E-33F5904E8960}"/>
              </a:ext>
            </a:extLst>
          </p:cNvPr>
          <p:cNvSpPr txBox="1">
            <a:spLocks noChangeArrowheads="1"/>
          </p:cNvSpPr>
          <p:nvPr/>
        </p:nvSpPr>
        <p:spPr bwMode="auto">
          <a:xfrm>
            <a:off x="3765550" y="598093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r </a:t>
            </a:r>
            <a:endParaRPr lang="ca-ES" altLang="es-ES" sz="1600" b="0">
              <a:solidFill>
                <a:srgbClr val="000000"/>
              </a:solidFill>
              <a:latin typeface="Times New Roman" panose="02020603050405020304" pitchFamily="18" charset="0"/>
            </a:endParaRPr>
          </a:p>
        </p:txBody>
      </p:sp>
      <p:sp>
        <p:nvSpPr>
          <p:cNvPr id="53" name="Line 24">
            <a:extLst>
              <a:ext uri="{FF2B5EF4-FFF2-40B4-BE49-F238E27FC236}">
                <a16:creationId xmlns:a16="http://schemas.microsoft.com/office/drawing/2014/main" id="{9CC8E00F-62DF-4647-91B5-0B6AA90A741F}"/>
              </a:ext>
            </a:extLst>
          </p:cNvPr>
          <p:cNvSpPr>
            <a:spLocks noChangeShapeType="1"/>
          </p:cNvSpPr>
          <p:nvPr/>
        </p:nvSpPr>
        <p:spPr bwMode="auto">
          <a:xfrm>
            <a:off x="3403600" y="5228458"/>
            <a:ext cx="0" cy="685800"/>
          </a:xfrm>
          <a:prstGeom prst="line">
            <a:avLst/>
          </a:prstGeom>
          <a:noFill/>
          <a:ln w="9525">
            <a:solidFill>
              <a:srgbClr val="0000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4" name="Line 25">
            <a:extLst>
              <a:ext uri="{FF2B5EF4-FFF2-40B4-BE49-F238E27FC236}">
                <a16:creationId xmlns:a16="http://schemas.microsoft.com/office/drawing/2014/main" id="{75032753-8CE8-4C9E-A06E-37C283686DD0}"/>
              </a:ext>
            </a:extLst>
          </p:cNvPr>
          <p:cNvSpPr>
            <a:spLocks noChangeShapeType="1"/>
          </p:cNvSpPr>
          <p:nvPr/>
        </p:nvSpPr>
        <p:spPr bwMode="auto">
          <a:xfrm>
            <a:off x="4521200" y="5228458"/>
            <a:ext cx="0" cy="685800"/>
          </a:xfrm>
          <a:prstGeom prst="line">
            <a:avLst/>
          </a:prstGeom>
          <a:noFill/>
          <a:ln w="9525">
            <a:solidFill>
              <a:srgbClr val="0000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5" name="Rectangle 32">
            <a:extLst>
              <a:ext uri="{FF2B5EF4-FFF2-40B4-BE49-F238E27FC236}">
                <a16:creationId xmlns:a16="http://schemas.microsoft.com/office/drawing/2014/main" id="{A23EC4B3-00A4-42EB-A3EE-0178C41AFA55}"/>
              </a:ext>
            </a:extLst>
          </p:cNvPr>
          <p:cNvSpPr>
            <a:spLocks noChangeArrowheads="1"/>
          </p:cNvSpPr>
          <p:nvPr/>
        </p:nvSpPr>
        <p:spPr bwMode="auto">
          <a:xfrm>
            <a:off x="1143000" y="5938071"/>
            <a:ext cx="863600" cy="142875"/>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0"/>
              </a:spcBef>
              <a:spcAft>
                <a:spcPct val="0"/>
              </a:spcAft>
              <a:buFontTx/>
              <a:buNone/>
            </a:pPr>
            <a:endParaRPr lang="es-ES" altLang="es-ES" sz="2400" u="sng">
              <a:solidFill>
                <a:srgbClr val="000000"/>
              </a:solidFill>
              <a:latin typeface="Arial Black" panose="020B0A04020102020204" pitchFamily="34" charset="0"/>
            </a:endParaRPr>
          </a:p>
        </p:txBody>
      </p:sp>
      <p:sp>
        <p:nvSpPr>
          <p:cNvPr id="56" name="Rectangle 33">
            <a:extLst>
              <a:ext uri="{FF2B5EF4-FFF2-40B4-BE49-F238E27FC236}">
                <a16:creationId xmlns:a16="http://schemas.microsoft.com/office/drawing/2014/main" id="{B4235581-CD60-44F6-B332-89960C00EA3F}"/>
              </a:ext>
            </a:extLst>
          </p:cNvPr>
          <p:cNvSpPr>
            <a:spLocks noChangeArrowheads="1"/>
          </p:cNvSpPr>
          <p:nvPr/>
        </p:nvSpPr>
        <p:spPr bwMode="auto">
          <a:xfrm>
            <a:off x="3390900" y="5938071"/>
            <a:ext cx="1179513" cy="144462"/>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0"/>
              </a:spcBef>
              <a:spcAft>
                <a:spcPct val="0"/>
              </a:spcAft>
              <a:buFontTx/>
              <a:buNone/>
            </a:pPr>
            <a:endParaRPr lang="es-ES" altLang="es-ES" sz="2400" u="sng">
              <a:solidFill>
                <a:srgbClr val="000000"/>
              </a:solidFill>
              <a:latin typeface="Arial Black" panose="020B0A04020102020204" pitchFamily="34" charset="0"/>
            </a:endParaRPr>
          </a:p>
        </p:txBody>
      </p:sp>
      <p:sp>
        <p:nvSpPr>
          <p:cNvPr id="57" name="Rectangle 34">
            <a:extLst>
              <a:ext uri="{FF2B5EF4-FFF2-40B4-BE49-F238E27FC236}">
                <a16:creationId xmlns:a16="http://schemas.microsoft.com/office/drawing/2014/main" id="{C133846E-4AA4-41E4-AEDD-6AD6ACE2CA6A}"/>
              </a:ext>
            </a:extLst>
          </p:cNvPr>
          <p:cNvSpPr>
            <a:spLocks noChangeArrowheads="1"/>
          </p:cNvSpPr>
          <p:nvPr/>
        </p:nvSpPr>
        <p:spPr bwMode="auto">
          <a:xfrm>
            <a:off x="1992313" y="5938071"/>
            <a:ext cx="1441450" cy="142875"/>
          </a:xfrm>
          <a:prstGeom prst="rect">
            <a:avLst/>
          </a:prstGeom>
          <a:solidFill>
            <a:srgbClr val="00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8" name="Text Box 35">
            <a:extLst>
              <a:ext uri="{FF2B5EF4-FFF2-40B4-BE49-F238E27FC236}">
                <a16:creationId xmlns:a16="http://schemas.microsoft.com/office/drawing/2014/main" id="{44F93013-280E-4B0D-A98F-A14C558C0853}"/>
              </a:ext>
            </a:extLst>
          </p:cNvPr>
          <p:cNvSpPr txBox="1">
            <a:spLocks noChangeArrowheads="1"/>
          </p:cNvSpPr>
          <p:nvPr/>
        </p:nvSpPr>
        <p:spPr bwMode="auto">
          <a:xfrm>
            <a:off x="1743075" y="560628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ca-ES" altLang="es-ES" sz="1600" b="0">
                <a:solidFill>
                  <a:srgbClr val="000000"/>
                </a:solidFill>
                <a:latin typeface="Times New Roman" panose="02020603050405020304" pitchFamily="18" charset="0"/>
                <a:sym typeface="UniversalMath1 BT" pitchFamily="18" charset="2"/>
              </a:rPr>
              <a:t>A </a:t>
            </a:r>
            <a:endParaRPr lang="ca-ES" altLang="es-ES" sz="1600" b="0">
              <a:solidFill>
                <a:srgbClr val="000000"/>
              </a:solidFill>
              <a:latin typeface="Times New Roman" panose="02020603050405020304" pitchFamily="18" charset="0"/>
            </a:endParaRPr>
          </a:p>
        </p:txBody>
      </p:sp>
      <p:grpSp>
        <p:nvGrpSpPr>
          <p:cNvPr id="59" name="Group 3">
            <a:extLst>
              <a:ext uri="{FF2B5EF4-FFF2-40B4-BE49-F238E27FC236}">
                <a16:creationId xmlns:a16="http://schemas.microsoft.com/office/drawing/2014/main" id="{C180D3D1-3B15-4B90-8850-D9C37E8D06F8}"/>
              </a:ext>
            </a:extLst>
          </p:cNvPr>
          <p:cNvGrpSpPr>
            <a:grpSpLocks/>
          </p:cNvGrpSpPr>
          <p:nvPr/>
        </p:nvGrpSpPr>
        <p:grpSpPr bwMode="auto">
          <a:xfrm>
            <a:off x="3200400" y="1014641"/>
            <a:ext cx="2895600" cy="2971800"/>
            <a:chOff x="432" y="1440"/>
            <a:chExt cx="1824" cy="1872"/>
          </a:xfrm>
        </p:grpSpPr>
        <p:sp>
          <p:nvSpPr>
            <p:cNvPr id="60" name="Line 4">
              <a:extLst>
                <a:ext uri="{FF2B5EF4-FFF2-40B4-BE49-F238E27FC236}">
                  <a16:creationId xmlns:a16="http://schemas.microsoft.com/office/drawing/2014/main" id="{F0F36658-A421-4C09-8736-74E5A6138657}"/>
                </a:ext>
              </a:extLst>
            </p:cNvPr>
            <p:cNvSpPr>
              <a:spLocks noChangeShapeType="1"/>
            </p:cNvSpPr>
            <p:nvPr/>
          </p:nvSpPr>
          <p:spPr bwMode="auto">
            <a:xfrm flipV="1">
              <a:off x="864" y="1632"/>
              <a:ext cx="0" cy="124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61" name="Line 5">
              <a:extLst>
                <a:ext uri="{FF2B5EF4-FFF2-40B4-BE49-F238E27FC236}">
                  <a16:creationId xmlns:a16="http://schemas.microsoft.com/office/drawing/2014/main" id="{EAF55EB0-0977-40B5-AB33-88B8859311E2}"/>
                </a:ext>
              </a:extLst>
            </p:cNvPr>
            <p:cNvSpPr>
              <a:spLocks noChangeShapeType="1"/>
            </p:cNvSpPr>
            <p:nvPr/>
          </p:nvSpPr>
          <p:spPr bwMode="auto">
            <a:xfrm>
              <a:off x="864" y="2880"/>
              <a:ext cx="1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62" name="Line 6">
              <a:extLst>
                <a:ext uri="{FF2B5EF4-FFF2-40B4-BE49-F238E27FC236}">
                  <a16:creationId xmlns:a16="http://schemas.microsoft.com/office/drawing/2014/main" id="{71DE30D7-3132-4EAD-81BE-AB4C08DFC0FD}"/>
                </a:ext>
              </a:extLst>
            </p:cNvPr>
            <p:cNvSpPr>
              <a:spLocks noChangeShapeType="1"/>
            </p:cNvSpPr>
            <p:nvPr/>
          </p:nvSpPr>
          <p:spPr bwMode="auto">
            <a:xfrm>
              <a:off x="576" y="153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63" name="Line 7">
              <a:extLst>
                <a:ext uri="{FF2B5EF4-FFF2-40B4-BE49-F238E27FC236}">
                  <a16:creationId xmlns:a16="http://schemas.microsoft.com/office/drawing/2014/main" id="{16B6B317-575A-492B-9963-850862AECA2E}"/>
                </a:ext>
              </a:extLst>
            </p:cNvPr>
            <p:cNvSpPr>
              <a:spLocks noChangeShapeType="1"/>
            </p:cNvSpPr>
            <p:nvPr/>
          </p:nvSpPr>
          <p:spPr bwMode="auto">
            <a:xfrm>
              <a:off x="672" y="153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64" name="Line 8">
              <a:extLst>
                <a:ext uri="{FF2B5EF4-FFF2-40B4-BE49-F238E27FC236}">
                  <a16:creationId xmlns:a16="http://schemas.microsoft.com/office/drawing/2014/main" id="{7F8F9C92-683C-4E34-8FC0-B50E4DC6D257}"/>
                </a:ext>
              </a:extLst>
            </p:cNvPr>
            <p:cNvSpPr>
              <a:spLocks noChangeShapeType="1"/>
            </p:cNvSpPr>
            <p:nvPr/>
          </p:nvSpPr>
          <p:spPr bwMode="auto">
            <a:xfrm>
              <a:off x="672" y="1920"/>
              <a:ext cx="0" cy="110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65" name="Line 9">
              <a:extLst>
                <a:ext uri="{FF2B5EF4-FFF2-40B4-BE49-F238E27FC236}">
                  <a16:creationId xmlns:a16="http://schemas.microsoft.com/office/drawing/2014/main" id="{3FB05568-CD2E-46E2-9696-0AC8BBD8137A}"/>
                </a:ext>
              </a:extLst>
            </p:cNvPr>
            <p:cNvSpPr>
              <a:spLocks noChangeShapeType="1"/>
            </p:cNvSpPr>
            <p:nvPr/>
          </p:nvSpPr>
          <p:spPr bwMode="auto">
            <a:xfrm>
              <a:off x="576" y="1920"/>
              <a:ext cx="0" cy="110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66" name="Line 10">
              <a:extLst>
                <a:ext uri="{FF2B5EF4-FFF2-40B4-BE49-F238E27FC236}">
                  <a16:creationId xmlns:a16="http://schemas.microsoft.com/office/drawing/2014/main" id="{059A3102-01AA-4280-996F-670895112568}"/>
                </a:ext>
              </a:extLst>
            </p:cNvPr>
            <p:cNvSpPr>
              <a:spLocks noChangeShapeType="1"/>
            </p:cNvSpPr>
            <p:nvPr/>
          </p:nvSpPr>
          <p:spPr bwMode="auto">
            <a:xfrm flipH="1">
              <a:off x="432" y="1824"/>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67" name="Line 11">
              <a:extLst>
                <a:ext uri="{FF2B5EF4-FFF2-40B4-BE49-F238E27FC236}">
                  <a16:creationId xmlns:a16="http://schemas.microsoft.com/office/drawing/2014/main" id="{7B127957-5E59-4F25-89F1-2AB88284EF9C}"/>
                </a:ext>
              </a:extLst>
            </p:cNvPr>
            <p:cNvSpPr>
              <a:spLocks noChangeShapeType="1"/>
            </p:cNvSpPr>
            <p:nvPr/>
          </p:nvSpPr>
          <p:spPr bwMode="auto">
            <a:xfrm flipH="1">
              <a:off x="432" y="1920"/>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68" name="Line 12">
              <a:extLst>
                <a:ext uri="{FF2B5EF4-FFF2-40B4-BE49-F238E27FC236}">
                  <a16:creationId xmlns:a16="http://schemas.microsoft.com/office/drawing/2014/main" id="{8104F1D4-40FC-4308-8FA5-8DABA413CADD}"/>
                </a:ext>
              </a:extLst>
            </p:cNvPr>
            <p:cNvSpPr>
              <a:spLocks noChangeShapeType="1"/>
            </p:cNvSpPr>
            <p:nvPr/>
          </p:nvSpPr>
          <p:spPr bwMode="auto">
            <a:xfrm flipH="1">
              <a:off x="672" y="1824"/>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69" name="Line 13">
              <a:extLst>
                <a:ext uri="{FF2B5EF4-FFF2-40B4-BE49-F238E27FC236}">
                  <a16:creationId xmlns:a16="http://schemas.microsoft.com/office/drawing/2014/main" id="{8941C1A2-DB11-438B-92BE-0004CEDA2A08}"/>
                </a:ext>
              </a:extLst>
            </p:cNvPr>
            <p:cNvSpPr>
              <a:spLocks noChangeShapeType="1"/>
            </p:cNvSpPr>
            <p:nvPr/>
          </p:nvSpPr>
          <p:spPr bwMode="auto">
            <a:xfrm flipH="1">
              <a:off x="672" y="1920"/>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70" name="AutoShape 14">
              <a:extLst>
                <a:ext uri="{FF2B5EF4-FFF2-40B4-BE49-F238E27FC236}">
                  <a16:creationId xmlns:a16="http://schemas.microsoft.com/office/drawing/2014/main" id="{1E4888C5-6CB6-4AB7-8F60-9DF336CAA7FF}"/>
                </a:ext>
              </a:extLst>
            </p:cNvPr>
            <p:cNvSpPr>
              <a:spLocks noChangeArrowheads="1"/>
            </p:cNvSpPr>
            <p:nvPr/>
          </p:nvSpPr>
          <p:spPr bwMode="auto">
            <a:xfrm>
              <a:off x="576" y="2880"/>
              <a:ext cx="96" cy="432"/>
            </a:xfrm>
            <a:prstGeom prst="upArrow">
              <a:avLst>
                <a:gd name="adj1" fmla="val 50000"/>
                <a:gd name="adj2" fmla="val 11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s-ES" altLang="es-ES" sz="2400">
                <a:latin typeface="Arial Black" panose="020B0A04020102020204" pitchFamily="34" charset="0"/>
              </a:endParaRPr>
            </a:p>
          </p:txBody>
        </p:sp>
        <p:sp>
          <p:nvSpPr>
            <p:cNvPr id="71" name="Line 15">
              <a:extLst>
                <a:ext uri="{FF2B5EF4-FFF2-40B4-BE49-F238E27FC236}">
                  <a16:creationId xmlns:a16="http://schemas.microsoft.com/office/drawing/2014/main" id="{E7E4DC0C-B932-4B6A-B48D-A303C619757E}"/>
                </a:ext>
              </a:extLst>
            </p:cNvPr>
            <p:cNvSpPr>
              <a:spLocks noChangeShapeType="1"/>
            </p:cNvSpPr>
            <p:nvPr/>
          </p:nvSpPr>
          <p:spPr bwMode="auto">
            <a:xfrm>
              <a:off x="864" y="1872"/>
              <a:ext cx="240" cy="0"/>
            </a:xfrm>
            <a:prstGeom prst="line">
              <a:avLst/>
            </a:prstGeom>
            <a:noFill/>
            <a:ln w="76200">
              <a:solidFill>
                <a:srgbClr val="1FBD5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72" name="Line 16">
              <a:extLst>
                <a:ext uri="{FF2B5EF4-FFF2-40B4-BE49-F238E27FC236}">
                  <a16:creationId xmlns:a16="http://schemas.microsoft.com/office/drawing/2014/main" id="{5A1CAB6C-9BD4-4D9F-8F4D-AECD8655EA16}"/>
                </a:ext>
              </a:extLst>
            </p:cNvPr>
            <p:cNvSpPr>
              <a:spLocks noChangeShapeType="1"/>
            </p:cNvSpPr>
            <p:nvPr/>
          </p:nvSpPr>
          <p:spPr bwMode="auto">
            <a:xfrm>
              <a:off x="1296" y="1872"/>
              <a:ext cx="240" cy="0"/>
            </a:xfrm>
            <a:prstGeom prst="line">
              <a:avLst/>
            </a:prstGeom>
            <a:noFill/>
            <a:ln w="76200">
              <a:solidFill>
                <a:srgbClr val="1FBD5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73" name="Line 17">
              <a:extLst>
                <a:ext uri="{FF2B5EF4-FFF2-40B4-BE49-F238E27FC236}">
                  <a16:creationId xmlns:a16="http://schemas.microsoft.com/office/drawing/2014/main" id="{FCC77B71-A5D8-43E1-B66F-8258FA366750}"/>
                </a:ext>
              </a:extLst>
            </p:cNvPr>
            <p:cNvSpPr>
              <a:spLocks noChangeShapeType="1"/>
            </p:cNvSpPr>
            <p:nvPr/>
          </p:nvSpPr>
          <p:spPr bwMode="auto">
            <a:xfrm>
              <a:off x="1536" y="1872"/>
              <a:ext cx="240" cy="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74" name="Freeform 18" descr="Diagonal hacia arriba ancha">
              <a:extLst>
                <a:ext uri="{FF2B5EF4-FFF2-40B4-BE49-F238E27FC236}">
                  <a16:creationId xmlns:a16="http://schemas.microsoft.com/office/drawing/2014/main" id="{5D2AD8E0-6552-4581-BC61-9BB523240453}"/>
                </a:ext>
              </a:extLst>
            </p:cNvPr>
            <p:cNvSpPr>
              <a:spLocks/>
            </p:cNvSpPr>
            <p:nvPr/>
          </p:nvSpPr>
          <p:spPr bwMode="auto">
            <a:xfrm>
              <a:off x="1056" y="1872"/>
              <a:ext cx="336" cy="528"/>
            </a:xfrm>
            <a:custGeom>
              <a:avLst/>
              <a:gdLst>
                <a:gd name="T0" fmla="*/ 0 w 336"/>
                <a:gd name="T1" fmla="*/ 0 h 528"/>
                <a:gd name="T2" fmla="*/ 336 w 336"/>
                <a:gd name="T3" fmla="*/ 528 h 528"/>
                <a:gd name="T4" fmla="*/ 240 w 336"/>
                <a:gd name="T5" fmla="*/ 0 h 528"/>
                <a:gd name="T6" fmla="*/ 0 60000 65536"/>
                <a:gd name="T7" fmla="*/ 0 60000 65536"/>
                <a:gd name="T8" fmla="*/ 0 60000 65536"/>
              </a:gdLst>
              <a:ahLst/>
              <a:cxnLst>
                <a:cxn ang="T6">
                  <a:pos x="T0" y="T1"/>
                </a:cxn>
                <a:cxn ang="T7">
                  <a:pos x="T2" y="T3"/>
                </a:cxn>
                <a:cxn ang="T8">
                  <a:pos x="T4" y="T5"/>
                </a:cxn>
              </a:cxnLst>
              <a:rect l="0" t="0" r="r" b="b"/>
              <a:pathLst>
                <a:path w="336" h="528">
                  <a:moveTo>
                    <a:pt x="0" y="0"/>
                  </a:moveTo>
                  <a:lnTo>
                    <a:pt x="336" y="528"/>
                  </a:lnTo>
                  <a:lnTo>
                    <a:pt x="240" y="0"/>
                  </a:lnTo>
                </a:path>
              </a:pathLst>
            </a:custGeom>
            <a:blipFill dpi="0" rotWithShape="0">
              <a:blip r:embed="rId3"/>
              <a:srcRect/>
              <a:tile tx="0" ty="0" sx="100000" sy="100000" flip="none" algn="tl"/>
            </a:blipFill>
            <a:ln w="317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75" name="Line 19">
              <a:extLst>
                <a:ext uri="{FF2B5EF4-FFF2-40B4-BE49-F238E27FC236}">
                  <a16:creationId xmlns:a16="http://schemas.microsoft.com/office/drawing/2014/main" id="{63165C65-DF1B-417B-94EE-DC7893C40F98}"/>
                </a:ext>
              </a:extLst>
            </p:cNvPr>
            <p:cNvSpPr>
              <a:spLocks noChangeShapeType="1"/>
            </p:cNvSpPr>
            <p:nvPr/>
          </p:nvSpPr>
          <p:spPr bwMode="auto">
            <a:xfrm>
              <a:off x="1056" y="1872"/>
              <a:ext cx="240" cy="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76" name="Text Box 20">
              <a:extLst>
                <a:ext uri="{FF2B5EF4-FFF2-40B4-BE49-F238E27FC236}">
                  <a16:creationId xmlns:a16="http://schemas.microsoft.com/office/drawing/2014/main" id="{F8D55BF8-D79D-4C17-A72C-0664D8698A80}"/>
                </a:ext>
              </a:extLst>
            </p:cNvPr>
            <p:cNvSpPr txBox="1">
              <a:spLocks noChangeArrowheads="1"/>
            </p:cNvSpPr>
            <p:nvPr/>
          </p:nvSpPr>
          <p:spPr bwMode="auto">
            <a:xfrm>
              <a:off x="720" y="1488"/>
              <a:ext cx="19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 altLang="es-ES" sz="1600" u="none" dirty="0">
                  <a:latin typeface="Times New Roman" panose="02020603050405020304" pitchFamily="18" charset="0"/>
                </a:rPr>
                <a:t>#</a:t>
              </a:r>
              <a:endParaRPr lang="es-ES" altLang="es-ES" sz="1600" u="none" dirty="0">
                <a:latin typeface="Times New Roman" panose="02020603050405020304" pitchFamily="18" charset="0"/>
              </a:endParaRPr>
            </a:p>
          </p:txBody>
        </p:sp>
        <p:sp>
          <p:nvSpPr>
            <p:cNvPr id="77" name="Text Box 21">
              <a:extLst>
                <a:ext uri="{FF2B5EF4-FFF2-40B4-BE49-F238E27FC236}">
                  <a16:creationId xmlns:a16="http://schemas.microsoft.com/office/drawing/2014/main" id="{76777E81-D722-4E05-A6AD-FFAF32C9E35E}"/>
                </a:ext>
              </a:extLst>
            </p:cNvPr>
            <p:cNvSpPr txBox="1">
              <a:spLocks noChangeArrowheads="1"/>
            </p:cNvSpPr>
            <p:nvPr/>
          </p:nvSpPr>
          <p:spPr bwMode="auto">
            <a:xfrm>
              <a:off x="1536" y="1968"/>
              <a:ext cx="720" cy="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70000"/>
                </a:lnSpc>
                <a:spcBef>
                  <a:spcPct val="50000"/>
                </a:spcBef>
                <a:buFontTx/>
                <a:buNone/>
              </a:pPr>
              <a:r>
                <a:rPr lang="en" altLang="es-ES" sz="1400" b="0" u="none">
                  <a:latin typeface="Times New Roman" panose="02020603050405020304" pitchFamily="18" charset="0"/>
                </a:rPr>
                <a:t>backwards in recovery</a:t>
              </a:r>
              <a:endParaRPr lang="es-ES" altLang="es-ES" sz="1400" b="0" u="none">
                <a:latin typeface="Times New Roman" panose="02020603050405020304" pitchFamily="18" charset="0"/>
              </a:endParaRPr>
            </a:p>
          </p:txBody>
        </p:sp>
        <p:sp>
          <p:nvSpPr>
            <p:cNvPr id="78" name="Freeform 22">
              <a:extLst>
                <a:ext uri="{FF2B5EF4-FFF2-40B4-BE49-F238E27FC236}">
                  <a16:creationId xmlns:a16="http://schemas.microsoft.com/office/drawing/2014/main" id="{39684DC5-5D33-4502-B32E-CAF17583E0AD}"/>
                </a:ext>
              </a:extLst>
            </p:cNvPr>
            <p:cNvSpPr>
              <a:spLocks/>
            </p:cNvSpPr>
            <p:nvPr/>
          </p:nvSpPr>
          <p:spPr bwMode="auto">
            <a:xfrm>
              <a:off x="1048" y="2112"/>
              <a:ext cx="104" cy="336"/>
            </a:xfrm>
            <a:custGeom>
              <a:avLst/>
              <a:gdLst>
                <a:gd name="T0" fmla="*/ 56 w 104"/>
                <a:gd name="T1" fmla="*/ 336 h 336"/>
                <a:gd name="T2" fmla="*/ 8 w 104"/>
                <a:gd name="T3" fmla="*/ 144 h 336"/>
                <a:gd name="T4" fmla="*/ 104 w 104"/>
                <a:gd name="T5" fmla="*/ 0 h 336"/>
                <a:gd name="T6" fmla="*/ 0 60000 65536"/>
                <a:gd name="T7" fmla="*/ 0 60000 65536"/>
                <a:gd name="T8" fmla="*/ 0 60000 65536"/>
              </a:gdLst>
              <a:ahLst/>
              <a:cxnLst>
                <a:cxn ang="T6">
                  <a:pos x="T0" y="T1"/>
                </a:cxn>
                <a:cxn ang="T7">
                  <a:pos x="T2" y="T3"/>
                </a:cxn>
                <a:cxn ang="T8">
                  <a:pos x="T4" y="T5"/>
                </a:cxn>
              </a:cxnLst>
              <a:rect l="0" t="0" r="r" b="b"/>
              <a:pathLst>
                <a:path w="104" h="336">
                  <a:moveTo>
                    <a:pt x="56" y="336"/>
                  </a:moveTo>
                  <a:cubicBezTo>
                    <a:pt x="28" y="268"/>
                    <a:pt x="0" y="200"/>
                    <a:pt x="8" y="144"/>
                  </a:cubicBezTo>
                  <a:cubicBezTo>
                    <a:pt x="16" y="88"/>
                    <a:pt x="60" y="44"/>
                    <a:pt x="104" y="0"/>
                  </a:cubicBezTo>
                </a:path>
              </a:pathLst>
            </a:custGeom>
            <a:noFill/>
            <a:ln w="9525">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79" name="Freeform 23">
              <a:extLst>
                <a:ext uri="{FF2B5EF4-FFF2-40B4-BE49-F238E27FC236}">
                  <a16:creationId xmlns:a16="http://schemas.microsoft.com/office/drawing/2014/main" id="{CEB22A89-9EEA-428B-8FC3-31130DF010C8}"/>
                </a:ext>
              </a:extLst>
            </p:cNvPr>
            <p:cNvSpPr>
              <a:spLocks/>
            </p:cNvSpPr>
            <p:nvPr/>
          </p:nvSpPr>
          <p:spPr bwMode="auto">
            <a:xfrm>
              <a:off x="1344" y="2014"/>
              <a:ext cx="240" cy="98"/>
            </a:xfrm>
            <a:custGeom>
              <a:avLst/>
              <a:gdLst>
                <a:gd name="T0" fmla="*/ 240 w 240"/>
                <a:gd name="T1" fmla="*/ 98 h 98"/>
                <a:gd name="T2" fmla="*/ 132 w 240"/>
                <a:gd name="T3" fmla="*/ 8 h 98"/>
                <a:gd name="T4" fmla="*/ 0 w 240"/>
                <a:gd name="T5" fmla="*/ 50 h 98"/>
                <a:gd name="T6" fmla="*/ 0 60000 65536"/>
                <a:gd name="T7" fmla="*/ 0 60000 65536"/>
                <a:gd name="T8" fmla="*/ 0 60000 65536"/>
              </a:gdLst>
              <a:ahLst/>
              <a:cxnLst>
                <a:cxn ang="T6">
                  <a:pos x="T0" y="T1"/>
                </a:cxn>
                <a:cxn ang="T7">
                  <a:pos x="T2" y="T3"/>
                </a:cxn>
                <a:cxn ang="T8">
                  <a:pos x="T4" y="T5"/>
                </a:cxn>
              </a:cxnLst>
              <a:rect l="0" t="0" r="r" b="b"/>
              <a:pathLst>
                <a:path w="240" h="98">
                  <a:moveTo>
                    <a:pt x="240" y="98"/>
                  </a:moveTo>
                  <a:cubicBezTo>
                    <a:pt x="222" y="83"/>
                    <a:pt x="172" y="16"/>
                    <a:pt x="132" y="8"/>
                  </a:cubicBezTo>
                  <a:cubicBezTo>
                    <a:pt x="92" y="0"/>
                    <a:pt x="27" y="41"/>
                    <a:pt x="0" y="50"/>
                  </a:cubicBezTo>
                </a:path>
              </a:pathLst>
            </a:custGeom>
            <a:noFill/>
            <a:ln w="9525">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80" name="Text Box 24">
              <a:extLst>
                <a:ext uri="{FF2B5EF4-FFF2-40B4-BE49-F238E27FC236}">
                  <a16:creationId xmlns:a16="http://schemas.microsoft.com/office/drawing/2014/main" id="{95BF7B2E-2EE8-44E2-89FF-EB0BB405586C}"/>
                </a:ext>
              </a:extLst>
            </p:cNvPr>
            <p:cNvSpPr txBox="1">
              <a:spLocks noChangeArrowheads="1"/>
            </p:cNvSpPr>
            <p:nvPr/>
          </p:nvSpPr>
          <p:spPr bwMode="auto">
            <a:xfrm>
              <a:off x="1104" y="1440"/>
              <a:ext cx="720" cy="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75000"/>
                </a:lnSpc>
                <a:spcBef>
                  <a:spcPct val="50000"/>
                </a:spcBef>
                <a:buFontTx/>
                <a:buNone/>
              </a:pPr>
              <a:r>
                <a:rPr lang="en" altLang="es-ES" sz="1400" b="0" u="none">
                  <a:latin typeface="Times New Roman" panose="02020603050405020304" pitchFamily="18" charset="0"/>
                </a:rPr>
                <a:t>stationary front</a:t>
              </a:r>
              <a:endParaRPr lang="es-ES" altLang="es-ES" sz="1400" b="0" u="none">
                <a:latin typeface="Times New Roman" panose="02020603050405020304" pitchFamily="18" charset="0"/>
              </a:endParaRPr>
            </a:p>
          </p:txBody>
        </p:sp>
        <p:sp>
          <p:nvSpPr>
            <p:cNvPr id="81" name="Freeform 25">
              <a:extLst>
                <a:ext uri="{FF2B5EF4-FFF2-40B4-BE49-F238E27FC236}">
                  <a16:creationId xmlns:a16="http://schemas.microsoft.com/office/drawing/2014/main" id="{4605056B-AE91-457A-B902-56E660B9F805}"/>
                </a:ext>
              </a:extLst>
            </p:cNvPr>
            <p:cNvSpPr>
              <a:spLocks/>
            </p:cNvSpPr>
            <p:nvPr/>
          </p:nvSpPr>
          <p:spPr bwMode="auto">
            <a:xfrm>
              <a:off x="1200" y="1680"/>
              <a:ext cx="300" cy="150"/>
            </a:xfrm>
            <a:custGeom>
              <a:avLst/>
              <a:gdLst>
                <a:gd name="T0" fmla="*/ 300 w 300"/>
                <a:gd name="T1" fmla="*/ 0 h 150"/>
                <a:gd name="T2" fmla="*/ 210 w 300"/>
                <a:gd name="T3" fmla="*/ 48 h 150"/>
                <a:gd name="T4" fmla="*/ 102 w 300"/>
                <a:gd name="T5" fmla="*/ 42 h 150"/>
                <a:gd name="T6" fmla="*/ 0 w 300"/>
                <a:gd name="T7" fmla="*/ 150 h 1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0" h="150">
                  <a:moveTo>
                    <a:pt x="300" y="0"/>
                  </a:moveTo>
                  <a:cubicBezTo>
                    <a:pt x="285" y="8"/>
                    <a:pt x="243" y="41"/>
                    <a:pt x="210" y="48"/>
                  </a:cubicBezTo>
                  <a:cubicBezTo>
                    <a:pt x="177" y="55"/>
                    <a:pt x="137" y="25"/>
                    <a:pt x="102" y="42"/>
                  </a:cubicBezTo>
                  <a:cubicBezTo>
                    <a:pt x="67" y="59"/>
                    <a:pt x="21" y="128"/>
                    <a:pt x="0" y="150"/>
                  </a:cubicBezTo>
                </a:path>
              </a:pathLst>
            </a:custGeom>
            <a:noFill/>
            <a:ln w="9525">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s-ES"/>
            </a:p>
          </p:txBody>
        </p:sp>
        <p:sp>
          <p:nvSpPr>
            <p:cNvPr id="82" name="Text Box 26">
              <a:extLst>
                <a:ext uri="{FF2B5EF4-FFF2-40B4-BE49-F238E27FC236}">
                  <a16:creationId xmlns:a16="http://schemas.microsoft.com/office/drawing/2014/main" id="{56382440-B349-4FF0-900C-CB7C184CE560}"/>
                </a:ext>
              </a:extLst>
            </p:cNvPr>
            <p:cNvSpPr txBox="1">
              <a:spLocks noChangeArrowheads="1"/>
            </p:cNvSpPr>
            <p:nvPr/>
          </p:nvSpPr>
          <p:spPr bwMode="auto">
            <a:xfrm>
              <a:off x="2064" y="2880"/>
              <a:ext cx="19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s-ES" altLang="es-ES" sz="1600" u="none" dirty="0">
                  <a:latin typeface="Times New Roman" panose="02020603050405020304" pitchFamily="18" charset="0"/>
                </a:rPr>
                <a:t>t</a:t>
              </a:r>
            </a:p>
          </p:txBody>
        </p:sp>
        <p:sp>
          <p:nvSpPr>
            <p:cNvPr id="83" name="Text Box 27">
              <a:extLst>
                <a:ext uri="{FF2B5EF4-FFF2-40B4-BE49-F238E27FC236}">
                  <a16:creationId xmlns:a16="http://schemas.microsoft.com/office/drawing/2014/main" id="{C248B5F4-2687-4B5E-94C9-566885F6F622}"/>
                </a:ext>
              </a:extLst>
            </p:cNvPr>
            <p:cNvSpPr txBox="1">
              <a:spLocks noChangeArrowheads="1"/>
            </p:cNvSpPr>
            <p:nvPr/>
          </p:nvSpPr>
          <p:spPr bwMode="auto">
            <a:xfrm>
              <a:off x="912" y="2448"/>
              <a:ext cx="720" cy="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75000"/>
                </a:lnSpc>
                <a:spcBef>
                  <a:spcPct val="50000"/>
                </a:spcBef>
                <a:buFontTx/>
                <a:buNone/>
              </a:pPr>
              <a:r>
                <a:rPr lang="en" altLang="es-ES" sz="1400" b="0" u="none">
                  <a:latin typeface="Times New Roman" panose="02020603050405020304" pitchFamily="18" charset="0"/>
                </a:rPr>
                <a:t>backwards in formation</a:t>
              </a:r>
              <a:endParaRPr lang="es-ES" altLang="es-ES" sz="1400" b="0" u="none">
                <a:latin typeface="Times New Roman" panose="02020603050405020304" pitchFamily="18" charset="0"/>
              </a:endParaRPr>
            </a:p>
          </p:txBody>
        </p:sp>
      </p:grpSp>
      <p:graphicFrame>
        <p:nvGraphicFramePr>
          <p:cNvPr id="84" name="Object 29">
            <a:extLst>
              <a:ext uri="{FF2B5EF4-FFF2-40B4-BE49-F238E27FC236}">
                <a16:creationId xmlns:a16="http://schemas.microsoft.com/office/drawing/2014/main" id="{61A190E3-6B43-4A97-96EF-83DEE3CF468D}"/>
              </a:ext>
            </a:extLst>
          </p:cNvPr>
          <p:cNvGraphicFramePr>
            <a:graphicFrameLocks noChangeAspect="1"/>
          </p:cNvGraphicFramePr>
          <p:nvPr>
            <p:extLst>
              <p:ext uri="{D42A27DB-BD31-4B8C-83A1-F6EECF244321}">
                <p14:modId xmlns:p14="http://schemas.microsoft.com/office/powerpoint/2010/main" val="1382009499"/>
              </p:ext>
            </p:extLst>
          </p:nvPr>
        </p:nvGraphicFramePr>
        <p:xfrm>
          <a:off x="6070600" y="4917308"/>
          <a:ext cx="2794000" cy="561975"/>
        </p:xfrm>
        <a:graphic>
          <a:graphicData uri="http://schemas.openxmlformats.org/presentationml/2006/ole">
            <mc:AlternateContent xmlns:mc="http://schemas.openxmlformats.org/markup-compatibility/2006">
              <mc:Choice xmlns:v="urn:schemas-microsoft-com:vml" Requires="v">
                <p:oleObj spid="_x0000_s7175" name="Ecuación" r:id="rId4" imgW="2095500" imgH="749300" progId="Equation.3">
                  <p:embed/>
                </p:oleObj>
              </mc:Choice>
              <mc:Fallback>
                <p:oleObj name="Ecuación" r:id="rId4" imgW="2095500" imgH="749300" progId="Equation.3">
                  <p:embed/>
                  <p:pic>
                    <p:nvPicPr>
                      <p:cNvPr id="9247" name="Object 29">
                        <a:extLst>
                          <a:ext uri="{FF2B5EF4-FFF2-40B4-BE49-F238E27FC236}">
                            <a16:creationId xmlns:a16="http://schemas.microsoft.com/office/drawing/2014/main" id="{5AFBBBB8-7F11-4A6D-AD62-12A21F7215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0600" y="4917308"/>
                        <a:ext cx="2794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CuadroTexto 2">
            <a:extLst>
              <a:ext uri="{FF2B5EF4-FFF2-40B4-BE49-F238E27FC236}">
                <a16:creationId xmlns:a16="http://schemas.microsoft.com/office/drawing/2014/main" id="{287B22E0-C14E-4FAA-BB04-73C64E38145F}"/>
              </a:ext>
            </a:extLst>
          </p:cNvPr>
          <p:cNvSpPr txBox="1"/>
          <p:nvPr/>
        </p:nvSpPr>
        <p:spPr>
          <a:xfrm>
            <a:off x="6553200" y="4105192"/>
            <a:ext cx="1665514" cy="646331"/>
          </a:xfrm>
          <a:prstGeom prst="rect">
            <a:avLst/>
          </a:prstGeom>
          <a:noFill/>
        </p:spPr>
        <p:txBody>
          <a:bodyPr wrap="square" rtlCol="0">
            <a:spAutoFit/>
          </a:bodyPr>
          <a:lstStyle/>
          <a:p>
            <a:r>
              <a:rPr lang="es-ES" dirty="0" err="1"/>
              <a:t>Average</a:t>
            </a:r>
            <a:r>
              <a:rPr lang="es-ES" dirty="0"/>
              <a:t> </a:t>
            </a:r>
            <a:r>
              <a:rPr lang="es-ES" dirty="0" err="1"/>
              <a:t>waiting</a:t>
            </a:r>
            <a:r>
              <a:rPr lang="es-ES" dirty="0"/>
              <a:t> time:</a:t>
            </a:r>
          </a:p>
        </p:txBody>
      </p:sp>
    </p:spTree>
    <p:extLst>
      <p:ext uri="{BB962C8B-B14F-4D97-AF65-F5344CB8AC3E}">
        <p14:creationId xmlns:p14="http://schemas.microsoft.com/office/powerpoint/2010/main" val="31601165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471157" y="985158"/>
            <a:ext cx="8201685" cy="614905"/>
          </a:xfrm>
        </p:spPr>
        <p:txBody>
          <a:bodyPr>
            <a:normAutofit/>
          </a:bodyPr>
          <a:lstStyle/>
          <a:p>
            <a:r>
              <a:rPr lang="en-US" sz="2400" dirty="0"/>
              <a:t>Street level</a:t>
            </a:r>
            <a:endParaRPr lang="en-GB" sz="2400" dirty="0"/>
          </a:p>
        </p:txBody>
      </p:sp>
      <p:sp>
        <p:nvSpPr>
          <p:cNvPr id="85" name="Rounded Rectangle 55">
            <a:extLst>
              <a:ext uri="{FF2B5EF4-FFF2-40B4-BE49-F238E27FC236}">
                <a16:creationId xmlns:a16="http://schemas.microsoft.com/office/drawing/2014/main" id="{F2C49568-875E-4EC6-8219-D0B8563E2653}"/>
              </a:ext>
            </a:extLst>
          </p:cNvPr>
          <p:cNvSpPr/>
          <p:nvPr/>
        </p:nvSpPr>
        <p:spPr>
          <a:xfrm>
            <a:off x="1381432" y="1801528"/>
            <a:ext cx="4653023" cy="1092485"/>
          </a:xfrm>
          <a:prstGeom prst="roundRect">
            <a:avLst/>
          </a:prstGeom>
          <a:solidFill>
            <a:schemeClr val="accent6">
              <a:lumMod val="20000"/>
              <a:lumOff val="80000"/>
            </a:schemeClr>
          </a:solidFill>
          <a:ln w="19050">
            <a:solidFill>
              <a:srgbClr val="F17F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mc:AlternateContent xmlns:mc="http://schemas.openxmlformats.org/markup-compatibility/2006">
        <mc:Choice xmlns:a14="http://schemas.microsoft.com/office/drawing/2010/main" Requires="a14">
          <p:sp>
            <p:nvSpPr>
              <p:cNvPr id="86" name="Subtitle 2">
                <a:extLst>
                  <a:ext uri="{FF2B5EF4-FFF2-40B4-BE49-F238E27FC236}">
                    <a16:creationId xmlns:a16="http://schemas.microsoft.com/office/drawing/2014/main" id="{3ADE615E-C81E-4CAA-8A00-9E5D762A8580}"/>
                  </a:ext>
                </a:extLst>
              </p:cNvPr>
              <p:cNvSpPr txBox="1">
                <a:spLocks/>
              </p:cNvSpPr>
              <p:nvPr/>
            </p:nvSpPr>
            <p:spPr>
              <a:xfrm>
                <a:off x="1190944" y="2105524"/>
                <a:ext cx="4954786" cy="8407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sSub>
                        <m:sSubPr>
                          <m:ctrlPr>
                            <a:rPr lang="es-ES" sz="1400" i="1" smtClean="0">
                              <a:latin typeface="Cambria Math" panose="02040503050406030204" pitchFamily="18" charset="0"/>
                            </a:rPr>
                          </m:ctrlPr>
                        </m:sSubPr>
                        <m:e>
                          <m:r>
                            <a:rPr lang="es-ES" sz="1400" i="1">
                              <a:latin typeface="Cambria Math" panose="02040503050406030204" pitchFamily="18" charset="0"/>
                            </a:rPr>
                            <m:t>𝑡</m:t>
                          </m:r>
                        </m:e>
                        <m:sub>
                          <m:r>
                            <a:rPr lang="es-ES" sz="1400" i="1">
                              <a:latin typeface="Cambria Math" panose="02040503050406030204" pitchFamily="18" charset="0"/>
                            </a:rPr>
                            <m:t>𝑖</m:t>
                          </m:r>
                        </m:sub>
                      </m:sSub>
                      <m:r>
                        <a:rPr lang="es-ES" sz="1400" i="1">
                          <a:latin typeface="Cambria Math" panose="02040503050406030204" pitchFamily="18" charset="0"/>
                        </a:rPr>
                        <m:t>=</m:t>
                      </m:r>
                      <m:d>
                        <m:dPr>
                          <m:ctrlPr>
                            <a:rPr lang="es-ES" sz="1400" i="1">
                              <a:latin typeface="Cambria Math" panose="02040503050406030204" pitchFamily="18" charset="0"/>
                            </a:rPr>
                          </m:ctrlPr>
                        </m:dPr>
                        <m:e>
                          <m:nary>
                            <m:naryPr>
                              <m:chr m:val="∑"/>
                              <m:limLoc m:val="undOvr"/>
                              <m:supHide m:val="on"/>
                              <m:ctrlPr>
                                <a:rPr lang="es-ES" sz="1400" i="1">
                                  <a:latin typeface="Cambria Math" panose="02040503050406030204" pitchFamily="18" charset="0"/>
                                </a:rPr>
                              </m:ctrlPr>
                            </m:naryPr>
                            <m:sub>
                              <m:r>
                                <a:rPr lang="es-ES" sz="1400" i="1">
                                  <a:latin typeface="Cambria Math" panose="02040503050406030204" pitchFamily="18" charset="0"/>
                                </a:rPr>
                                <m:t>𝑘</m:t>
                              </m:r>
                            </m:sub>
                            <m:sup/>
                            <m:e>
                              <m:sSubSup>
                                <m:sSubSupPr>
                                  <m:ctrlPr>
                                    <a:rPr lang="es-ES" sz="1400" i="1">
                                      <a:latin typeface="Cambria Math" panose="02040503050406030204" pitchFamily="18" charset="0"/>
                                    </a:rPr>
                                  </m:ctrlPr>
                                </m:sSubSupPr>
                                <m:e>
                                  <m:acc>
                                    <m:accPr>
                                      <m:chr m:val="̃"/>
                                      <m:ctrlPr>
                                        <a:rPr lang="es-ES" sz="1400" i="1">
                                          <a:latin typeface="Cambria Math" panose="02040503050406030204" pitchFamily="18" charset="0"/>
                                        </a:rPr>
                                      </m:ctrlPr>
                                    </m:accPr>
                                    <m:e>
                                      <m:r>
                                        <a:rPr lang="es-ES" sz="1400" i="1">
                                          <a:latin typeface="Cambria Math" panose="02040503050406030204" pitchFamily="18" charset="0"/>
                                        </a:rPr>
                                        <m:t>𝑡</m:t>
                                      </m:r>
                                    </m:e>
                                  </m:acc>
                                </m:e>
                                <m:sub>
                                  <m:r>
                                    <a:rPr lang="es-ES" sz="1400" i="1">
                                      <a:latin typeface="Cambria Math" panose="02040503050406030204" pitchFamily="18" charset="0"/>
                                    </a:rPr>
                                    <m:t>𝑘</m:t>
                                  </m:r>
                                  <m:r>
                                    <a:rPr lang="es-ES" sz="1400" i="1">
                                      <a:latin typeface="Cambria Math" panose="02040503050406030204" pitchFamily="18" charset="0"/>
                                    </a:rPr>
                                    <m:t>,</m:t>
                                  </m:r>
                                  <m:r>
                                    <a:rPr lang="es-ES" sz="1400" i="1">
                                      <a:latin typeface="Cambria Math" panose="02040503050406030204" pitchFamily="18" charset="0"/>
                                    </a:rPr>
                                    <m:t>𝑖</m:t>
                                  </m:r>
                                </m:sub>
                                <m:sup>
                                  <m:r>
                                    <a:rPr lang="es-ES" sz="1400" i="1">
                                      <a:latin typeface="Cambria Math" panose="02040503050406030204" pitchFamily="18" charset="0"/>
                                    </a:rPr>
                                    <m:t>𝐴</m:t>
                                  </m:r>
                                </m:sup>
                              </m:sSubSup>
                            </m:e>
                          </m:nary>
                          <m:r>
                            <a:rPr lang="es-ES" sz="1400" i="1">
                              <a:latin typeface="Cambria Math" panose="02040503050406030204" pitchFamily="18" charset="0"/>
                            </a:rPr>
                            <m:t>+</m:t>
                          </m:r>
                          <m:nary>
                            <m:naryPr>
                              <m:chr m:val="∑"/>
                              <m:limLoc m:val="undOvr"/>
                              <m:supHide m:val="on"/>
                              <m:ctrlPr>
                                <a:rPr lang="es-ES" sz="1400" i="1">
                                  <a:latin typeface="Cambria Math" panose="02040503050406030204" pitchFamily="18" charset="0"/>
                                </a:rPr>
                              </m:ctrlPr>
                            </m:naryPr>
                            <m:sub>
                              <m:r>
                                <a:rPr lang="es-ES" sz="1400" i="1">
                                  <a:latin typeface="Cambria Math" panose="02040503050406030204" pitchFamily="18" charset="0"/>
                                </a:rPr>
                                <m:t>𝑙</m:t>
                              </m:r>
                            </m:sub>
                            <m:sup/>
                            <m:e>
                              <m:sSubSup>
                                <m:sSubSupPr>
                                  <m:ctrlPr>
                                    <a:rPr lang="es-ES" sz="1400" i="1">
                                      <a:latin typeface="Cambria Math" panose="02040503050406030204" pitchFamily="18" charset="0"/>
                                    </a:rPr>
                                  </m:ctrlPr>
                                </m:sSubSupPr>
                                <m:e>
                                  <m:acc>
                                    <m:accPr>
                                      <m:chr m:val="̃"/>
                                      <m:ctrlPr>
                                        <a:rPr lang="es-ES" sz="1400" i="1">
                                          <a:latin typeface="Cambria Math" panose="02040503050406030204" pitchFamily="18" charset="0"/>
                                        </a:rPr>
                                      </m:ctrlPr>
                                    </m:accPr>
                                    <m:e>
                                      <m:r>
                                        <a:rPr lang="es-ES" sz="1400" i="1">
                                          <a:latin typeface="Cambria Math" panose="02040503050406030204" pitchFamily="18" charset="0"/>
                                        </a:rPr>
                                        <m:t>𝑡</m:t>
                                      </m:r>
                                    </m:e>
                                  </m:acc>
                                </m:e>
                                <m:sub>
                                  <m:r>
                                    <a:rPr lang="es-ES" sz="1400" i="1">
                                      <a:latin typeface="Cambria Math" panose="02040503050406030204" pitchFamily="18" charset="0"/>
                                    </a:rPr>
                                    <m:t>𝑙</m:t>
                                  </m:r>
                                  <m:r>
                                    <a:rPr lang="es-ES" sz="1400" i="1">
                                      <a:latin typeface="Cambria Math" panose="02040503050406030204" pitchFamily="18" charset="0"/>
                                    </a:rPr>
                                    <m:t>,</m:t>
                                  </m:r>
                                  <m:r>
                                    <a:rPr lang="es-ES" sz="1400" i="1">
                                      <a:latin typeface="Cambria Math" panose="02040503050406030204" pitchFamily="18" charset="0"/>
                                    </a:rPr>
                                    <m:t>𝑖</m:t>
                                  </m:r>
                                </m:sub>
                                <m:sup>
                                  <m:r>
                                    <a:rPr lang="es-ES" sz="1400" i="1">
                                      <a:latin typeface="Cambria Math" panose="02040503050406030204" pitchFamily="18" charset="0"/>
                                    </a:rPr>
                                    <m:t>𝑃</m:t>
                                  </m:r>
                                </m:sup>
                              </m:sSubSup>
                            </m:e>
                          </m:nary>
                        </m:e>
                      </m:d>
                      <m:r>
                        <a:rPr lang="es-ES" sz="1400" i="1">
                          <a:latin typeface="Cambria Math" panose="02040503050406030204" pitchFamily="18" charset="0"/>
                        </a:rPr>
                        <m:t>+</m:t>
                      </m:r>
                      <m:d>
                        <m:dPr>
                          <m:ctrlPr>
                            <a:rPr lang="es-ES" sz="1400" i="1">
                              <a:latin typeface="Cambria Math" panose="02040503050406030204" pitchFamily="18" charset="0"/>
                            </a:rPr>
                          </m:ctrlPr>
                        </m:dPr>
                        <m:e>
                          <m:nary>
                            <m:naryPr>
                              <m:chr m:val="∑"/>
                              <m:limLoc m:val="undOvr"/>
                              <m:supHide m:val="on"/>
                              <m:ctrlPr>
                                <a:rPr lang="es-ES" sz="1400" i="1">
                                  <a:latin typeface="Cambria Math" panose="02040503050406030204" pitchFamily="18" charset="0"/>
                                </a:rPr>
                              </m:ctrlPr>
                            </m:naryPr>
                            <m:sub>
                              <m:r>
                                <a:rPr lang="es-ES" sz="1400" i="1">
                                  <a:latin typeface="Cambria Math" panose="02040503050406030204" pitchFamily="18" charset="0"/>
                                </a:rPr>
                                <m:t>𝑘</m:t>
                              </m:r>
                            </m:sub>
                            <m:sup/>
                            <m:e>
                              <m:sSubSup>
                                <m:sSubSupPr>
                                  <m:ctrlPr>
                                    <a:rPr lang="es-ES" sz="1400" i="1">
                                      <a:latin typeface="Cambria Math" panose="02040503050406030204" pitchFamily="18" charset="0"/>
                                    </a:rPr>
                                  </m:ctrlPr>
                                </m:sSubSupPr>
                                <m:e>
                                  <m:r>
                                    <a:rPr lang="es-ES" sz="1400" i="1">
                                      <a:latin typeface="Cambria Math" panose="02040503050406030204" pitchFamily="18" charset="0"/>
                                    </a:rPr>
                                    <m:t>𝑡</m:t>
                                  </m:r>
                                </m:e>
                                <m:sub>
                                  <m:r>
                                    <a:rPr lang="es-ES" sz="1400" i="1">
                                      <a:latin typeface="Cambria Math" panose="02040503050406030204" pitchFamily="18" charset="0"/>
                                    </a:rPr>
                                    <m:t>𝑘</m:t>
                                  </m:r>
                                  <m:r>
                                    <a:rPr lang="es-ES" sz="1400" i="1">
                                      <a:latin typeface="Cambria Math" panose="02040503050406030204" pitchFamily="18" charset="0"/>
                                    </a:rPr>
                                    <m:t>,</m:t>
                                  </m:r>
                                  <m:r>
                                    <a:rPr lang="es-ES" sz="1400" i="1">
                                      <a:latin typeface="Cambria Math" panose="02040503050406030204" pitchFamily="18" charset="0"/>
                                    </a:rPr>
                                    <m:t>𝑖</m:t>
                                  </m:r>
                                </m:sub>
                                <m:sup>
                                  <m:r>
                                    <a:rPr lang="es-ES" sz="1400" i="1">
                                      <a:latin typeface="Cambria Math" panose="02040503050406030204" pitchFamily="18" charset="0"/>
                                    </a:rPr>
                                    <m:t>𝐴</m:t>
                                  </m:r>
                                </m:sup>
                              </m:sSubSup>
                            </m:e>
                          </m:nary>
                          <m:r>
                            <a:rPr lang="es-ES" sz="1400" i="1">
                              <a:latin typeface="Cambria Math" panose="02040503050406030204" pitchFamily="18" charset="0"/>
                            </a:rPr>
                            <m:t>+</m:t>
                          </m:r>
                          <m:nary>
                            <m:naryPr>
                              <m:chr m:val="∑"/>
                              <m:limLoc m:val="undOvr"/>
                              <m:supHide m:val="on"/>
                              <m:ctrlPr>
                                <a:rPr lang="es-ES" sz="1400" i="1">
                                  <a:latin typeface="Cambria Math" panose="02040503050406030204" pitchFamily="18" charset="0"/>
                                </a:rPr>
                              </m:ctrlPr>
                            </m:naryPr>
                            <m:sub>
                              <m:r>
                                <a:rPr lang="es-ES" sz="1400" i="1">
                                  <a:latin typeface="Cambria Math" panose="02040503050406030204" pitchFamily="18" charset="0"/>
                                </a:rPr>
                                <m:t>𝑙</m:t>
                              </m:r>
                            </m:sub>
                            <m:sup/>
                            <m:e>
                              <m:sSubSup>
                                <m:sSubSupPr>
                                  <m:ctrlPr>
                                    <a:rPr lang="es-ES" sz="1400" i="1">
                                      <a:latin typeface="Cambria Math" panose="02040503050406030204" pitchFamily="18" charset="0"/>
                                    </a:rPr>
                                  </m:ctrlPr>
                                </m:sSubSupPr>
                                <m:e>
                                  <m:r>
                                    <a:rPr lang="es-ES" sz="1400" i="1">
                                      <a:latin typeface="Cambria Math" panose="02040503050406030204" pitchFamily="18" charset="0"/>
                                    </a:rPr>
                                    <m:t>𝑡</m:t>
                                  </m:r>
                                </m:e>
                                <m:sub>
                                  <m:r>
                                    <a:rPr lang="es-ES" sz="1400" i="1">
                                      <a:latin typeface="Cambria Math" panose="02040503050406030204" pitchFamily="18" charset="0"/>
                                    </a:rPr>
                                    <m:t>𝑙</m:t>
                                  </m:r>
                                  <m:r>
                                    <a:rPr lang="es-ES" sz="1400" i="1">
                                      <a:latin typeface="Cambria Math" panose="02040503050406030204" pitchFamily="18" charset="0"/>
                                    </a:rPr>
                                    <m:t>,</m:t>
                                  </m:r>
                                  <m:r>
                                    <a:rPr lang="es-ES" sz="1400" i="1">
                                      <a:latin typeface="Cambria Math" panose="02040503050406030204" pitchFamily="18" charset="0"/>
                                    </a:rPr>
                                    <m:t>𝑖</m:t>
                                  </m:r>
                                </m:sub>
                                <m:sup>
                                  <m:r>
                                    <a:rPr lang="es-ES" sz="1400" i="1">
                                      <a:latin typeface="Cambria Math" panose="02040503050406030204" pitchFamily="18" charset="0"/>
                                    </a:rPr>
                                    <m:t>𝑃</m:t>
                                  </m:r>
                                </m:sup>
                              </m:sSubSup>
                            </m:e>
                          </m:nary>
                        </m:e>
                      </m:d>
                      <m:r>
                        <a:rPr lang="es-ES" sz="1400" i="1">
                          <a:latin typeface="Cambria Math" panose="02040503050406030204" pitchFamily="18" charset="0"/>
                        </a:rPr>
                        <m:t>+</m:t>
                      </m:r>
                      <m:nary>
                        <m:naryPr>
                          <m:chr m:val="∑"/>
                          <m:limLoc m:val="undOvr"/>
                          <m:supHide m:val="on"/>
                          <m:ctrlPr>
                            <a:rPr lang="es-ES" sz="1400" i="1">
                              <a:latin typeface="Cambria Math" panose="02040503050406030204" pitchFamily="18" charset="0"/>
                            </a:rPr>
                          </m:ctrlPr>
                        </m:naryPr>
                        <m:sub>
                          <m:r>
                            <a:rPr lang="es-ES" sz="1400" i="1">
                              <a:latin typeface="Cambria Math" panose="02040503050406030204" pitchFamily="18" charset="0"/>
                            </a:rPr>
                            <m:t>𝑚</m:t>
                          </m:r>
                        </m:sub>
                        <m:sup/>
                        <m:e>
                          <m:sSubSup>
                            <m:sSubSupPr>
                              <m:ctrlPr>
                                <a:rPr lang="es-ES" sz="1400" i="1">
                                  <a:latin typeface="Cambria Math" panose="02040503050406030204" pitchFamily="18" charset="0"/>
                                </a:rPr>
                              </m:ctrlPr>
                            </m:sSubSupPr>
                            <m:e>
                              <m:r>
                                <a:rPr lang="es-ES" sz="1400" i="1">
                                  <a:latin typeface="Cambria Math" panose="02040503050406030204" pitchFamily="18" charset="0"/>
                                </a:rPr>
                                <m:t>𝑡</m:t>
                              </m:r>
                            </m:e>
                            <m:sub>
                              <m:r>
                                <a:rPr lang="es-ES" sz="1400" i="1">
                                  <a:latin typeface="Cambria Math" panose="02040503050406030204" pitchFamily="18" charset="0"/>
                                </a:rPr>
                                <m:t>𝑚</m:t>
                              </m:r>
                              <m:r>
                                <a:rPr lang="es-ES" sz="1400" i="1">
                                  <a:latin typeface="Cambria Math" panose="02040503050406030204" pitchFamily="18" charset="0"/>
                                </a:rPr>
                                <m:t>,</m:t>
                              </m:r>
                              <m:r>
                                <a:rPr lang="es-ES" sz="1400" i="1">
                                  <a:latin typeface="Cambria Math" panose="02040503050406030204" pitchFamily="18" charset="0"/>
                                </a:rPr>
                                <m:t>𝑖</m:t>
                              </m:r>
                            </m:sub>
                            <m:sup>
                              <m:r>
                                <a:rPr lang="es-ES" sz="1400" i="1">
                                  <a:latin typeface="Cambria Math" panose="02040503050406030204" pitchFamily="18" charset="0"/>
                                </a:rPr>
                                <m:t>𝐽</m:t>
                              </m:r>
                            </m:sup>
                          </m:sSubSup>
                        </m:e>
                      </m:nary>
                    </m:oMath>
                  </m:oMathPara>
                </a14:m>
                <a:endParaRPr lang="es-ES" sz="1400" dirty="0"/>
              </a:p>
              <a:p>
                <a:endParaRPr lang="es-ES" sz="1400" dirty="0"/>
              </a:p>
            </p:txBody>
          </p:sp>
        </mc:Choice>
        <mc:Fallback>
          <p:sp>
            <p:nvSpPr>
              <p:cNvPr id="86" name="Subtitle 2">
                <a:extLst>
                  <a:ext uri="{FF2B5EF4-FFF2-40B4-BE49-F238E27FC236}">
                    <a16:creationId xmlns:a16="http://schemas.microsoft.com/office/drawing/2014/main" id="{3ADE615E-C81E-4CAA-8A00-9E5D762A8580}"/>
                  </a:ext>
                </a:extLst>
              </p:cNvPr>
              <p:cNvSpPr txBox="1">
                <a:spLocks noRot="1" noChangeAspect="1" noMove="1" noResize="1" noEditPoints="1" noAdjustHandles="1" noChangeArrowheads="1" noChangeShapeType="1" noTextEdit="1"/>
              </p:cNvSpPr>
              <p:nvPr/>
            </p:nvSpPr>
            <p:spPr>
              <a:xfrm>
                <a:off x="1190944" y="2105524"/>
                <a:ext cx="4954786" cy="840758"/>
              </a:xfrm>
              <a:prstGeom prst="rect">
                <a:avLst/>
              </a:prstGeom>
              <a:blipFill>
                <a:blip r:embed="rId2"/>
                <a:stretch>
                  <a:fillRect t="-84058" r="-11931" b="-95652"/>
                </a:stretch>
              </a:blipFill>
            </p:spPr>
            <p:txBody>
              <a:bodyPr/>
              <a:lstStyle/>
              <a:p>
                <a:r>
                  <a:rPr lang="es-ES">
                    <a:noFill/>
                  </a:rPr>
                  <a:t> </a:t>
                </a:r>
              </a:p>
            </p:txBody>
          </p:sp>
        </mc:Fallback>
      </mc:AlternateContent>
      <p:sp>
        <p:nvSpPr>
          <p:cNvPr id="88" name="TextBox 69">
            <a:extLst>
              <a:ext uri="{FF2B5EF4-FFF2-40B4-BE49-F238E27FC236}">
                <a16:creationId xmlns:a16="http://schemas.microsoft.com/office/drawing/2014/main" id="{C639FD1A-BB23-47EE-BDD9-506E8F85E8E8}"/>
              </a:ext>
            </a:extLst>
          </p:cNvPr>
          <p:cNvSpPr txBox="1"/>
          <p:nvPr/>
        </p:nvSpPr>
        <p:spPr>
          <a:xfrm>
            <a:off x="2069191" y="1826362"/>
            <a:ext cx="3163129" cy="307777"/>
          </a:xfrm>
          <a:prstGeom prst="rect">
            <a:avLst/>
          </a:prstGeom>
          <a:noFill/>
        </p:spPr>
        <p:txBody>
          <a:bodyPr wrap="square" rtlCol="0">
            <a:spAutoFit/>
          </a:bodyPr>
          <a:lstStyle/>
          <a:p>
            <a:pPr algn="ctr"/>
            <a:r>
              <a:rPr lang="ca-ES" sz="1400" b="1" dirty="0">
                <a:solidFill>
                  <a:srgbClr val="F17F09"/>
                </a:solidFill>
                <a:latin typeface="Source Sans Pro" charset="0"/>
                <a:ea typeface="Source Sans Pro" charset="0"/>
                <a:cs typeface="Source Sans Pro" charset="0"/>
              </a:rPr>
              <a:t>Travel </a:t>
            </a:r>
            <a:r>
              <a:rPr lang="ca-ES" sz="1400" b="1" dirty="0" err="1">
                <a:solidFill>
                  <a:srgbClr val="F17F09"/>
                </a:solidFill>
                <a:latin typeface="Source Sans Pro" charset="0"/>
                <a:ea typeface="Source Sans Pro" charset="0"/>
                <a:cs typeface="Source Sans Pro" charset="0"/>
              </a:rPr>
              <a:t>time</a:t>
            </a:r>
            <a:r>
              <a:rPr lang="ca-ES" sz="1400" b="1" dirty="0">
                <a:solidFill>
                  <a:srgbClr val="F17F09"/>
                </a:solidFill>
                <a:latin typeface="Source Sans Pro" charset="0"/>
                <a:ea typeface="Source Sans Pro" charset="0"/>
                <a:cs typeface="Source Sans Pro" charset="0"/>
              </a:rPr>
              <a:t> of a bus</a:t>
            </a:r>
          </a:p>
        </p:txBody>
      </p:sp>
      <p:pic>
        <p:nvPicPr>
          <p:cNvPr id="89" name="Picture 84">
            <a:extLst>
              <a:ext uri="{FF2B5EF4-FFF2-40B4-BE49-F238E27FC236}">
                <a16:creationId xmlns:a16="http://schemas.microsoft.com/office/drawing/2014/main" id="{E7F5D7EE-C190-489D-B3AB-93F8063F7B1D}"/>
              </a:ext>
            </a:extLst>
          </p:cNvPr>
          <p:cNvPicPr>
            <a:picLocks noChangeAspect="1"/>
          </p:cNvPicPr>
          <p:nvPr/>
        </p:nvPicPr>
        <p:blipFill>
          <a:blip r:embed="rId3"/>
          <a:stretch>
            <a:fillRect/>
          </a:stretch>
        </p:blipFill>
        <p:spPr>
          <a:xfrm>
            <a:off x="811965" y="3250278"/>
            <a:ext cx="3851378" cy="2981252"/>
          </a:xfrm>
          <a:prstGeom prst="rect">
            <a:avLst/>
          </a:prstGeom>
        </p:spPr>
      </p:pic>
      <p:sp>
        <p:nvSpPr>
          <p:cNvPr id="90" name="TextBox 36">
            <a:extLst>
              <a:ext uri="{FF2B5EF4-FFF2-40B4-BE49-F238E27FC236}">
                <a16:creationId xmlns:a16="http://schemas.microsoft.com/office/drawing/2014/main" id="{3B137E14-9503-4977-A56B-38CF25D925BC}"/>
              </a:ext>
            </a:extLst>
          </p:cNvPr>
          <p:cNvSpPr txBox="1"/>
          <p:nvPr/>
        </p:nvSpPr>
        <p:spPr>
          <a:xfrm>
            <a:off x="5129139" y="4965464"/>
            <a:ext cx="2403595" cy="307777"/>
          </a:xfrm>
          <a:prstGeom prst="rect">
            <a:avLst/>
          </a:prstGeom>
          <a:noFill/>
        </p:spPr>
        <p:txBody>
          <a:bodyPr wrap="square" rtlCol="0">
            <a:spAutoFit/>
          </a:bodyPr>
          <a:lstStyle/>
          <a:p>
            <a:r>
              <a:rPr lang="en-US" sz="1400" dirty="0">
                <a:solidFill>
                  <a:srgbClr val="F17F09"/>
                </a:solidFill>
                <a:latin typeface="Source Sans Pro" charset="0"/>
                <a:ea typeface="Source Sans Pro" charset="0"/>
                <a:cs typeface="Source Sans Pro" charset="0"/>
              </a:rPr>
              <a:t>Stochastic variables</a:t>
            </a:r>
          </a:p>
        </p:txBody>
      </p:sp>
      <p:sp>
        <p:nvSpPr>
          <p:cNvPr id="91" name="TextBox 89">
            <a:extLst>
              <a:ext uri="{FF2B5EF4-FFF2-40B4-BE49-F238E27FC236}">
                <a16:creationId xmlns:a16="http://schemas.microsoft.com/office/drawing/2014/main" id="{F4B22AE3-7B85-4FE6-9AF5-D0A10CCB3128}"/>
              </a:ext>
            </a:extLst>
          </p:cNvPr>
          <p:cNvSpPr txBox="1"/>
          <p:nvPr/>
        </p:nvSpPr>
        <p:spPr>
          <a:xfrm>
            <a:off x="5129140" y="3333917"/>
            <a:ext cx="2403595" cy="307777"/>
          </a:xfrm>
          <a:prstGeom prst="rect">
            <a:avLst/>
          </a:prstGeom>
          <a:noFill/>
        </p:spPr>
        <p:txBody>
          <a:bodyPr wrap="square" rtlCol="0">
            <a:spAutoFit/>
          </a:bodyPr>
          <a:lstStyle/>
          <a:p>
            <a:r>
              <a:rPr lang="en-US" sz="1400" dirty="0">
                <a:solidFill>
                  <a:srgbClr val="F17F09"/>
                </a:solidFill>
                <a:latin typeface="Source Sans Pro" charset="0"/>
                <a:ea typeface="Source Sans Pro" charset="0"/>
                <a:cs typeface="Source Sans Pro" charset="0"/>
              </a:rPr>
              <a:t>Deterministic variables</a:t>
            </a:r>
          </a:p>
        </p:txBody>
      </p:sp>
      <mc:AlternateContent xmlns:mc="http://schemas.openxmlformats.org/markup-compatibility/2006">
        <mc:Choice xmlns:a14="http://schemas.microsoft.com/office/drawing/2010/main" Requires="a14">
          <p:sp>
            <p:nvSpPr>
              <p:cNvPr id="92" name="Rectangle 37">
                <a:extLst>
                  <a:ext uri="{FF2B5EF4-FFF2-40B4-BE49-F238E27FC236}">
                    <a16:creationId xmlns:a16="http://schemas.microsoft.com/office/drawing/2014/main" id="{EAB19572-43DE-4AC8-A587-DDF59A97622A}"/>
                  </a:ext>
                </a:extLst>
              </p:cNvPr>
              <p:cNvSpPr/>
              <p:nvPr/>
            </p:nvSpPr>
            <p:spPr>
              <a:xfrm>
                <a:off x="5129140" y="3681115"/>
                <a:ext cx="3335398" cy="369781"/>
              </a:xfrm>
              <a:prstGeom prst="rect">
                <a:avLst/>
              </a:prstGeom>
            </p:spPr>
            <p:txBody>
              <a:bodyPr wrap="square">
                <a:spAutoFit/>
              </a:bodyPr>
              <a:lstStyle/>
              <a:p>
                <a14:m>
                  <m:oMath xmlns:m="http://schemas.openxmlformats.org/officeDocument/2006/math">
                    <m:sSubSup>
                      <m:sSubSupPr>
                        <m:ctrlPr>
                          <a:rPr lang="ca-ES" sz="1400" i="1" smtClean="0">
                            <a:latin typeface="Cambria Math" panose="02040503050406030204" pitchFamily="18" charset="0"/>
                            <a:ea typeface="Source Sans Pro" charset="0"/>
                            <a:cs typeface="Source Sans Pro" charset="0"/>
                          </a:rPr>
                        </m:ctrlPr>
                      </m:sSubSupPr>
                      <m:e>
                        <m:r>
                          <a:rPr lang="ca-ES" sz="1400" i="1">
                            <a:latin typeface="Cambria Math" charset="0"/>
                            <a:ea typeface="Source Sans Pro" charset="0"/>
                            <a:cs typeface="Source Sans Pro" charset="0"/>
                          </a:rPr>
                          <m:t>𝑡</m:t>
                        </m:r>
                      </m:e>
                      <m:sub>
                        <m:r>
                          <a:rPr lang="ca-ES" sz="1400" i="1">
                            <a:latin typeface="Cambria Math" charset="0"/>
                            <a:ea typeface="Source Sans Pro" charset="0"/>
                            <a:cs typeface="Source Sans Pro" charset="0"/>
                          </a:rPr>
                          <m:t>𝑚</m:t>
                        </m:r>
                        <m:r>
                          <a:rPr lang="ca-ES" sz="1400" i="1">
                            <a:latin typeface="Cambria Math" charset="0"/>
                            <a:ea typeface="Source Sans Pro" charset="0"/>
                            <a:cs typeface="Source Sans Pro" charset="0"/>
                          </a:rPr>
                          <m:t>,</m:t>
                        </m:r>
                        <m:r>
                          <a:rPr lang="ca-ES" sz="1400" i="1">
                            <a:latin typeface="Cambria Math" charset="0"/>
                            <a:ea typeface="Source Sans Pro" charset="0"/>
                            <a:cs typeface="Source Sans Pro" charset="0"/>
                          </a:rPr>
                          <m:t>𝑖</m:t>
                        </m:r>
                      </m:sub>
                      <m:sup>
                        <m:r>
                          <a:rPr lang="ca-ES" sz="1400" i="1">
                            <a:latin typeface="Cambria Math" charset="0"/>
                            <a:ea typeface="Source Sans Pro" charset="0"/>
                            <a:cs typeface="Source Sans Pro" charset="0"/>
                          </a:rPr>
                          <m:t>𝐽</m:t>
                        </m:r>
                      </m:sup>
                    </m:sSubSup>
                  </m:oMath>
                </a14:m>
                <a:r>
                  <a:rPr lang="ca-ES" sz="1400" dirty="0">
                    <a:latin typeface="Source Sans Pro" charset="0"/>
                    <a:ea typeface="Source Sans Pro" charset="0"/>
                    <a:cs typeface="Source Sans Pro" charset="0"/>
                  </a:rPr>
                  <a:t> = </a:t>
                </a:r>
                <a:r>
                  <a:rPr lang="en-US" sz="1400" dirty="0">
                    <a:latin typeface="Source Sans Pro" charset="0"/>
                    <a:ea typeface="Source Sans Pro" charset="0"/>
                    <a:cs typeface="Source Sans Pro" charset="0"/>
                  </a:rPr>
                  <a:t>time in the intersection</a:t>
                </a:r>
              </a:p>
            </p:txBody>
          </p:sp>
        </mc:Choice>
        <mc:Fallback>
          <p:sp>
            <p:nvSpPr>
              <p:cNvPr id="92" name="Rectangle 37">
                <a:extLst>
                  <a:ext uri="{FF2B5EF4-FFF2-40B4-BE49-F238E27FC236}">
                    <a16:creationId xmlns:a16="http://schemas.microsoft.com/office/drawing/2014/main" id="{EAB19572-43DE-4AC8-A587-DDF59A97622A}"/>
                  </a:ext>
                </a:extLst>
              </p:cNvPr>
              <p:cNvSpPr>
                <a:spLocks noRot="1" noChangeAspect="1" noMove="1" noResize="1" noEditPoints="1" noAdjustHandles="1" noChangeArrowheads="1" noChangeShapeType="1" noTextEdit="1"/>
              </p:cNvSpPr>
              <p:nvPr/>
            </p:nvSpPr>
            <p:spPr>
              <a:xfrm>
                <a:off x="5129140" y="3681115"/>
                <a:ext cx="3335398" cy="369781"/>
              </a:xfrm>
              <a:prstGeom prst="rect">
                <a:avLst/>
              </a:prstGeom>
              <a:blipFill>
                <a:blip r:embed="rId4"/>
                <a:stretch>
                  <a:fillRect b="-6557"/>
                </a:stretch>
              </a:blipFill>
            </p:spPr>
            <p:txBody>
              <a:bodyPr/>
              <a:lstStyle/>
              <a:p>
                <a:r>
                  <a:rPr lang="es-ES">
                    <a:noFill/>
                  </a:rPr>
                  <a:t> </a:t>
                </a:r>
              </a:p>
            </p:txBody>
          </p:sp>
        </mc:Fallback>
      </mc:AlternateContent>
      <mc:AlternateContent xmlns:mc="http://schemas.openxmlformats.org/markup-compatibility/2006">
        <mc:Choice xmlns:a14="http://schemas.microsoft.com/office/drawing/2010/main" Requires="a14">
          <p:sp>
            <p:nvSpPr>
              <p:cNvPr id="93" name="Rectangle 38">
                <a:extLst>
                  <a:ext uri="{FF2B5EF4-FFF2-40B4-BE49-F238E27FC236}">
                    <a16:creationId xmlns:a16="http://schemas.microsoft.com/office/drawing/2014/main" id="{D3069261-D073-439B-B168-F7905D0938DD}"/>
                  </a:ext>
                </a:extLst>
              </p:cNvPr>
              <p:cNvSpPr/>
              <p:nvPr/>
            </p:nvSpPr>
            <p:spPr>
              <a:xfrm>
                <a:off x="5129140" y="4089303"/>
                <a:ext cx="3242003" cy="342594"/>
              </a:xfrm>
              <a:prstGeom prst="rect">
                <a:avLst/>
              </a:prstGeom>
            </p:spPr>
            <p:txBody>
              <a:bodyPr wrap="square">
                <a:spAutoFit/>
              </a:bodyPr>
              <a:lstStyle/>
              <a:p>
                <a14:m>
                  <m:oMath xmlns:m="http://schemas.openxmlformats.org/officeDocument/2006/math">
                    <m:sSubSup>
                      <m:sSubSupPr>
                        <m:ctrlPr>
                          <a:rPr lang="ca-ES" sz="1400" i="1" smtClean="0">
                            <a:latin typeface="Cambria Math" panose="02040503050406030204" pitchFamily="18" charset="0"/>
                            <a:ea typeface="Source Sans Pro" charset="0"/>
                            <a:cs typeface="Source Sans Pro" charset="0"/>
                          </a:rPr>
                        </m:ctrlPr>
                      </m:sSubSupPr>
                      <m:e>
                        <m:r>
                          <a:rPr lang="ca-ES" sz="1400" i="1">
                            <a:latin typeface="Cambria Math" charset="0"/>
                            <a:ea typeface="Source Sans Pro" charset="0"/>
                            <a:cs typeface="Source Sans Pro" charset="0"/>
                          </a:rPr>
                          <m:t>𝑡</m:t>
                        </m:r>
                      </m:e>
                      <m:sub>
                        <m:r>
                          <a:rPr lang="ca-ES" sz="1400" i="1">
                            <a:latin typeface="Cambria Math" charset="0"/>
                            <a:ea typeface="Source Sans Pro" charset="0"/>
                            <a:cs typeface="Source Sans Pro" charset="0"/>
                          </a:rPr>
                          <m:t>𝑘</m:t>
                        </m:r>
                        <m:r>
                          <a:rPr lang="ca-ES" sz="1400" i="1">
                            <a:latin typeface="Cambria Math" charset="0"/>
                            <a:ea typeface="Source Sans Pro" charset="0"/>
                            <a:cs typeface="Source Sans Pro" charset="0"/>
                          </a:rPr>
                          <m:t>,</m:t>
                        </m:r>
                        <m:r>
                          <a:rPr lang="ca-ES" sz="1400" i="1">
                            <a:latin typeface="Cambria Math" charset="0"/>
                            <a:ea typeface="Source Sans Pro" charset="0"/>
                            <a:cs typeface="Source Sans Pro" charset="0"/>
                          </a:rPr>
                          <m:t>𝑖</m:t>
                        </m:r>
                      </m:sub>
                      <m:sup>
                        <m:r>
                          <a:rPr lang="ca-ES" sz="1400" i="1">
                            <a:latin typeface="Cambria Math" charset="0"/>
                            <a:ea typeface="Source Sans Pro" charset="0"/>
                            <a:cs typeface="Source Sans Pro" charset="0"/>
                          </a:rPr>
                          <m:t>𝐴</m:t>
                        </m:r>
                      </m:sup>
                    </m:sSubSup>
                  </m:oMath>
                </a14:m>
                <a:r>
                  <a:rPr lang="ca-ES" sz="1400" dirty="0">
                    <a:latin typeface="Source Sans Pro" charset="0"/>
                    <a:ea typeface="Source Sans Pro" charset="0"/>
                    <a:cs typeface="Source Sans Pro" charset="0"/>
                  </a:rPr>
                  <a:t> = </a:t>
                </a:r>
                <a:r>
                  <a:rPr lang="en-US" sz="1400" dirty="0">
                    <a:latin typeface="Source Sans Pro" charset="0"/>
                    <a:ea typeface="Source Sans Pro" charset="0"/>
                    <a:cs typeface="Source Sans Pro" charset="0"/>
                  </a:rPr>
                  <a:t>travel time in the section</a:t>
                </a:r>
              </a:p>
            </p:txBody>
          </p:sp>
        </mc:Choice>
        <mc:Fallback>
          <p:sp>
            <p:nvSpPr>
              <p:cNvPr id="93" name="Rectangle 38">
                <a:extLst>
                  <a:ext uri="{FF2B5EF4-FFF2-40B4-BE49-F238E27FC236}">
                    <a16:creationId xmlns:a16="http://schemas.microsoft.com/office/drawing/2014/main" id="{D3069261-D073-439B-B168-F7905D0938DD}"/>
                  </a:ext>
                </a:extLst>
              </p:cNvPr>
              <p:cNvSpPr>
                <a:spLocks noRot="1" noChangeAspect="1" noMove="1" noResize="1" noEditPoints="1" noAdjustHandles="1" noChangeArrowheads="1" noChangeShapeType="1" noTextEdit="1"/>
              </p:cNvSpPr>
              <p:nvPr/>
            </p:nvSpPr>
            <p:spPr>
              <a:xfrm>
                <a:off x="5129140" y="4089303"/>
                <a:ext cx="3242003" cy="342594"/>
              </a:xfrm>
              <a:prstGeom prst="rect">
                <a:avLst/>
              </a:prstGeom>
              <a:blipFill>
                <a:blip r:embed="rId5"/>
                <a:stretch>
                  <a:fillRect b="-12500"/>
                </a:stretch>
              </a:blipFill>
            </p:spPr>
            <p:txBody>
              <a:bodyPr/>
              <a:lstStyle/>
              <a:p>
                <a:r>
                  <a:rPr lang="es-ES">
                    <a:noFill/>
                  </a:rPr>
                  <a:t> </a:t>
                </a:r>
              </a:p>
            </p:txBody>
          </p:sp>
        </mc:Fallback>
      </mc:AlternateContent>
      <mc:AlternateContent xmlns:mc="http://schemas.openxmlformats.org/markup-compatibility/2006">
        <mc:Choice xmlns:a14="http://schemas.microsoft.com/office/drawing/2010/main" Requires="a14">
          <p:sp>
            <p:nvSpPr>
              <p:cNvPr id="94" name="Rectangle 40">
                <a:extLst>
                  <a:ext uri="{FF2B5EF4-FFF2-40B4-BE49-F238E27FC236}">
                    <a16:creationId xmlns:a16="http://schemas.microsoft.com/office/drawing/2014/main" id="{6FAA0F77-11A9-4E8B-A042-8690FD3BB203}"/>
                  </a:ext>
                </a:extLst>
              </p:cNvPr>
              <p:cNvSpPr/>
              <p:nvPr/>
            </p:nvSpPr>
            <p:spPr>
              <a:xfrm>
                <a:off x="5129140" y="4466780"/>
                <a:ext cx="2760648" cy="341568"/>
              </a:xfrm>
              <a:prstGeom prst="rect">
                <a:avLst/>
              </a:prstGeom>
            </p:spPr>
            <p:txBody>
              <a:bodyPr wrap="square">
                <a:spAutoFit/>
              </a:bodyPr>
              <a:lstStyle/>
              <a:p>
                <a14:m>
                  <m:oMath xmlns:m="http://schemas.openxmlformats.org/officeDocument/2006/math">
                    <m:sSubSup>
                      <m:sSubSupPr>
                        <m:ctrlPr>
                          <a:rPr lang="ca-ES" sz="1400" i="1" smtClean="0">
                            <a:latin typeface="Cambria Math" panose="02040503050406030204" pitchFamily="18" charset="0"/>
                            <a:ea typeface="Source Sans Pro" charset="0"/>
                            <a:cs typeface="Source Sans Pro" charset="0"/>
                          </a:rPr>
                        </m:ctrlPr>
                      </m:sSubSupPr>
                      <m:e>
                        <m:r>
                          <a:rPr lang="ca-ES" sz="1400" i="1">
                            <a:latin typeface="Cambria Math" charset="0"/>
                            <a:ea typeface="Source Sans Pro" charset="0"/>
                            <a:cs typeface="Source Sans Pro" charset="0"/>
                          </a:rPr>
                          <m:t>𝑡</m:t>
                        </m:r>
                      </m:e>
                      <m:sub>
                        <m:r>
                          <a:rPr lang="ca-ES" sz="1400" i="1">
                            <a:latin typeface="Cambria Math" charset="0"/>
                            <a:ea typeface="Source Sans Pro" charset="0"/>
                            <a:cs typeface="Source Sans Pro" charset="0"/>
                          </a:rPr>
                          <m:t>𝑙</m:t>
                        </m:r>
                        <m:r>
                          <a:rPr lang="ca-ES" sz="1400" i="1">
                            <a:latin typeface="Cambria Math" charset="0"/>
                            <a:ea typeface="Source Sans Pro" charset="0"/>
                            <a:cs typeface="Source Sans Pro" charset="0"/>
                          </a:rPr>
                          <m:t>,</m:t>
                        </m:r>
                        <m:r>
                          <a:rPr lang="ca-ES" sz="1400" i="1">
                            <a:latin typeface="Cambria Math" charset="0"/>
                            <a:ea typeface="Source Sans Pro" charset="0"/>
                            <a:cs typeface="Source Sans Pro" charset="0"/>
                          </a:rPr>
                          <m:t>𝑖</m:t>
                        </m:r>
                      </m:sub>
                      <m:sup>
                        <m:r>
                          <a:rPr lang="ca-ES" sz="1400" i="1">
                            <a:latin typeface="Cambria Math" charset="0"/>
                            <a:ea typeface="Source Sans Pro" charset="0"/>
                            <a:cs typeface="Source Sans Pro" charset="0"/>
                          </a:rPr>
                          <m:t>𝑃</m:t>
                        </m:r>
                      </m:sup>
                    </m:sSubSup>
                  </m:oMath>
                </a14:m>
                <a:r>
                  <a:rPr lang="ca-ES" sz="1400" dirty="0">
                    <a:latin typeface="Source Sans Pro" charset="0"/>
                    <a:ea typeface="Source Sans Pro" charset="0"/>
                    <a:cs typeface="Source Sans Pro" charset="0"/>
                  </a:rPr>
                  <a:t> = </a:t>
                </a:r>
                <a:r>
                  <a:rPr lang="en-US" sz="1400" dirty="0">
                    <a:latin typeface="Source Sans Pro" charset="0"/>
                    <a:ea typeface="Source Sans Pro" charset="0"/>
                    <a:cs typeface="Source Sans Pro" charset="0"/>
                  </a:rPr>
                  <a:t>waiting time</a:t>
                </a:r>
              </a:p>
            </p:txBody>
          </p:sp>
        </mc:Choice>
        <mc:Fallback>
          <p:sp>
            <p:nvSpPr>
              <p:cNvPr id="94" name="Rectangle 40">
                <a:extLst>
                  <a:ext uri="{FF2B5EF4-FFF2-40B4-BE49-F238E27FC236}">
                    <a16:creationId xmlns:a16="http://schemas.microsoft.com/office/drawing/2014/main" id="{6FAA0F77-11A9-4E8B-A042-8690FD3BB203}"/>
                  </a:ext>
                </a:extLst>
              </p:cNvPr>
              <p:cNvSpPr>
                <a:spLocks noRot="1" noChangeAspect="1" noMove="1" noResize="1" noEditPoints="1" noAdjustHandles="1" noChangeArrowheads="1" noChangeShapeType="1" noTextEdit="1"/>
              </p:cNvSpPr>
              <p:nvPr/>
            </p:nvSpPr>
            <p:spPr>
              <a:xfrm>
                <a:off x="5129140" y="4466780"/>
                <a:ext cx="2760648" cy="341568"/>
              </a:xfrm>
              <a:prstGeom prst="rect">
                <a:avLst/>
              </a:prstGeom>
              <a:blipFill>
                <a:blip r:embed="rId6"/>
                <a:stretch>
                  <a:fillRect b="-12500"/>
                </a:stretch>
              </a:blipFill>
            </p:spPr>
            <p:txBody>
              <a:bodyPr/>
              <a:lstStyle/>
              <a:p>
                <a:r>
                  <a:rPr lang="es-ES">
                    <a:noFill/>
                  </a:rPr>
                  <a:t> </a:t>
                </a:r>
              </a:p>
            </p:txBody>
          </p:sp>
        </mc:Fallback>
      </mc:AlternateContent>
      <mc:AlternateContent xmlns:mc="http://schemas.openxmlformats.org/markup-compatibility/2006">
        <mc:Choice xmlns:a14="http://schemas.microsoft.com/office/drawing/2010/main" Requires="a14">
          <p:sp>
            <p:nvSpPr>
              <p:cNvPr id="95" name="Rectangle 94">
                <a:extLst>
                  <a:ext uri="{FF2B5EF4-FFF2-40B4-BE49-F238E27FC236}">
                    <a16:creationId xmlns:a16="http://schemas.microsoft.com/office/drawing/2014/main" id="{BB12B9AB-546B-4F45-8512-CAEA01877FDE}"/>
                  </a:ext>
                </a:extLst>
              </p:cNvPr>
              <p:cNvSpPr/>
              <p:nvPr/>
            </p:nvSpPr>
            <p:spPr>
              <a:xfrm>
                <a:off x="5129139" y="5281886"/>
                <a:ext cx="3543703" cy="337080"/>
              </a:xfrm>
              <a:prstGeom prst="rect">
                <a:avLst/>
              </a:prstGeom>
            </p:spPr>
            <p:txBody>
              <a:bodyPr wrap="square">
                <a:spAutoFit/>
              </a:bodyPr>
              <a:lstStyle/>
              <a:p>
                <a14:m>
                  <m:oMath xmlns:m="http://schemas.openxmlformats.org/officeDocument/2006/math">
                    <m:sSubSup>
                      <m:sSubSupPr>
                        <m:ctrlPr>
                          <a:rPr lang="ca-ES" sz="1400" i="1" smtClean="0">
                            <a:latin typeface="Cambria Math" panose="02040503050406030204" pitchFamily="18" charset="0"/>
                            <a:ea typeface="Source Sans Pro" charset="0"/>
                            <a:cs typeface="Source Sans Pro" charset="0"/>
                          </a:rPr>
                        </m:ctrlPr>
                      </m:sSubSupPr>
                      <m:e>
                        <m:acc>
                          <m:accPr>
                            <m:chr m:val="̃"/>
                            <m:ctrlPr>
                              <a:rPr lang="ca-ES" sz="1400" i="1">
                                <a:latin typeface="Cambria Math" panose="02040503050406030204" pitchFamily="18" charset="0"/>
                                <a:ea typeface="Source Sans Pro" charset="0"/>
                                <a:cs typeface="Source Sans Pro" charset="0"/>
                              </a:rPr>
                            </m:ctrlPr>
                          </m:accPr>
                          <m:e>
                            <m:r>
                              <a:rPr lang="ca-ES" sz="1400" i="1">
                                <a:latin typeface="Cambria Math" charset="0"/>
                                <a:ea typeface="Source Sans Pro" charset="0"/>
                                <a:cs typeface="Source Sans Pro" charset="0"/>
                              </a:rPr>
                              <m:t>𝑡</m:t>
                            </m:r>
                          </m:e>
                        </m:acc>
                      </m:e>
                      <m:sub>
                        <m:r>
                          <a:rPr lang="ca-ES" sz="1400" i="1">
                            <a:latin typeface="Cambria Math" charset="0"/>
                            <a:ea typeface="Source Sans Pro" charset="0"/>
                            <a:cs typeface="Source Sans Pro" charset="0"/>
                          </a:rPr>
                          <m:t>𝑘</m:t>
                        </m:r>
                        <m:r>
                          <a:rPr lang="ca-ES" sz="1400" i="1">
                            <a:latin typeface="Cambria Math" charset="0"/>
                            <a:ea typeface="Source Sans Pro" charset="0"/>
                            <a:cs typeface="Source Sans Pro" charset="0"/>
                          </a:rPr>
                          <m:t>,</m:t>
                        </m:r>
                        <m:r>
                          <a:rPr lang="ca-ES" sz="1400" i="1">
                            <a:latin typeface="Cambria Math" charset="0"/>
                            <a:ea typeface="Source Sans Pro" charset="0"/>
                            <a:cs typeface="Source Sans Pro" charset="0"/>
                          </a:rPr>
                          <m:t>𝑖</m:t>
                        </m:r>
                      </m:sub>
                      <m:sup>
                        <m:r>
                          <a:rPr lang="ca-ES" sz="1400" i="1">
                            <a:latin typeface="Cambria Math" charset="0"/>
                            <a:ea typeface="Source Sans Pro" charset="0"/>
                            <a:cs typeface="Source Sans Pro" charset="0"/>
                          </a:rPr>
                          <m:t>𝐴</m:t>
                        </m:r>
                      </m:sup>
                    </m:sSubSup>
                  </m:oMath>
                </a14:m>
                <a:r>
                  <a:rPr lang="ca-ES" sz="1400" dirty="0">
                    <a:latin typeface="Source Sans Pro" charset="0"/>
                    <a:ea typeface="Source Sans Pro" charset="0"/>
                    <a:cs typeface="Source Sans Pro" charset="0"/>
                  </a:rPr>
                  <a:t> = </a:t>
                </a:r>
                <a:r>
                  <a:rPr lang="ca-ES" sz="1400" dirty="0" err="1">
                    <a:latin typeface="Source Sans Pro" charset="0"/>
                    <a:ea typeface="Source Sans Pro" charset="0"/>
                    <a:cs typeface="Source Sans Pro" charset="0"/>
                  </a:rPr>
                  <a:t>travel</a:t>
                </a:r>
                <a:r>
                  <a:rPr lang="ca-ES" sz="1400" dirty="0">
                    <a:latin typeface="Source Sans Pro" charset="0"/>
                    <a:ea typeface="Source Sans Pro" charset="0"/>
                    <a:cs typeface="Source Sans Pro" charset="0"/>
                  </a:rPr>
                  <a:t> </a:t>
                </a:r>
                <a:r>
                  <a:rPr lang="ca-ES" sz="1400" dirty="0" err="1">
                    <a:latin typeface="Source Sans Pro" charset="0"/>
                    <a:ea typeface="Source Sans Pro" charset="0"/>
                    <a:cs typeface="Source Sans Pro" charset="0"/>
                  </a:rPr>
                  <a:t>time</a:t>
                </a:r>
                <a:r>
                  <a:rPr lang="ca-ES" sz="1400" dirty="0">
                    <a:latin typeface="Source Sans Pro" charset="0"/>
                    <a:ea typeface="Source Sans Pro" charset="0"/>
                    <a:cs typeface="Source Sans Pro" charset="0"/>
                  </a:rPr>
                  <a:t> in </a:t>
                </a:r>
                <a:r>
                  <a:rPr lang="ca-ES" sz="1400" dirty="0" err="1">
                    <a:latin typeface="Source Sans Pro" charset="0"/>
                    <a:ea typeface="Source Sans Pro" charset="0"/>
                    <a:cs typeface="Source Sans Pro" charset="0"/>
                  </a:rPr>
                  <a:t>the</a:t>
                </a:r>
                <a:r>
                  <a:rPr lang="ca-ES" sz="1400" dirty="0">
                    <a:latin typeface="Source Sans Pro" charset="0"/>
                    <a:ea typeface="Source Sans Pro" charset="0"/>
                    <a:cs typeface="Source Sans Pro" charset="0"/>
                  </a:rPr>
                  <a:t> </a:t>
                </a:r>
                <a:r>
                  <a:rPr lang="ca-ES" sz="1400" dirty="0" err="1">
                    <a:latin typeface="Source Sans Pro" charset="0"/>
                    <a:ea typeface="Source Sans Pro" charset="0"/>
                    <a:cs typeface="Source Sans Pro" charset="0"/>
                  </a:rPr>
                  <a:t>section</a:t>
                </a:r>
                <a:endParaRPr lang="ca-ES" sz="1400" dirty="0">
                  <a:latin typeface="Source Sans Pro" charset="0"/>
                  <a:ea typeface="Source Sans Pro" charset="0"/>
                  <a:cs typeface="Source Sans Pro" charset="0"/>
                </a:endParaRPr>
              </a:p>
            </p:txBody>
          </p:sp>
        </mc:Choice>
        <mc:Fallback>
          <p:sp>
            <p:nvSpPr>
              <p:cNvPr id="95" name="Rectangle 94">
                <a:extLst>
                  <a:ext uri="{FF2B5EF4-FFF2-40B4-BE49-F238E27FC236}">
                    <a16:creationId xmlns:a16="http://schemas.microsoft.com/office/drawing/2014/main" id="{BB12B9AB-546B-4F45-8512-CAEA01877FDE}"/>
                  </a:ext>
                </a:extLst>
              </p:cNvPr>
              <p:cNvSpPr>
                <a:spLocks noRot="1" noChangeAspect="1" noMove="1" noResize="1" noEditPoints="1" noAdjustHandles="1" noChangeArrowheads="1" noChangeShapeType="1" noTextEdit="1"/>
              </p:cNvSpPr>
              <p:nvPr/>
            </p:nvSpPr>
            <p:spPr>
              <a:xfrm>
                <a:off x="5129139" y="5281886"/>
                <a:ext cx="3543703" cy="337080"/>
              </a:xfrm>
              <a:prstGeom prst="rect">
                <a:avLst/>
              </a:prstGeom>
              <a:blipFill>
                <a:blip r:embed="rId7"/>
                <a:stretch>
                  <a:fillRect b="-14286"/>
                </a:stretch>
              </a:blipFill>
            </p:spPr>
            <p:txBody>
              <a:bodyPr/>
              <a:lstStyle/>
              <a:p>
                <a:r>
                  <a:rPr lang="es-ES">
                    <a:noFill/>
                  </a:rPr>
                  <a:t> </a:t>
                </a:r>
              </a:p>
            </p:txBody>
          </p:sp>
        </mc:Fallback>
      </mc:AlternateContent>
      <mc:AlternateContent xmlns:mc="http://schemas.openxmlformats.org/markup-compatibility/2006">
        <mc:Choice xmlns:a14="http://schemas.microsoft.com/office/drawing/2010/main" Requires="a14">
          <p:sp>
            <p:nvSpPr>
              <p:cNvPr id="96" name="Rectangle 95">
                <a:extLst>
                  <a:ext uri="{FF2B5EF4-FFF2-40B4-BE49-F238E27FC236}">
                    <a16:creationId xmlns:a16="http://schemas.microsoft.com/office/drawing/2014/main" id="{B0C7007E-C8AD-4DCF-A663-741E4B82846C}"/>
                  </a:ext>
                </a:extLst>
              </p:cNvPr>
              <p:cNvSpPr/>
              <p:nvPr/>
            </p:nvSpPr>
            <p:spPr>
              <a:xfrm>
                <a:off x="5129140" y="5676443"/>
                <a:ext cx="2760648" cy="335989"/>
              </a:xfrm>
              <a:prstGeom prst="rect">
                <a:avLst/>
              </a:prstGeom>
            </p:spPr>
            <p:txBody>
              <a:bodyPr wrap="square">
                <a:spAutoFit/>
              </a:bodyPr>
              <a:lstStyle/>
              <a:p>
                <a14:m>
                  <m:oMath xmlns:m="http://schemas.openxmlformats.org/officeDocument/2006/math">
                    <m:sSubSup>
                      <m:sSubSupPr>
                        <m:ctrlPr>
                          <a:rPr lang="ca-ES" sz="1400" i="1" smtClean="0">
                            <a:latin typeface="Cambria Math" panose="02040503050406030204" pitchFamily="18" charset="0"/>
                            <a:ea typeface="Source Sans Pro" charset="0"/>
                            <a:cs typeface="Source Sans Pro" charset="0"/>
                          </a:rPr>
                        </m:ctrlPr>
                      </m:sSubSupPr>
                      <m:e>
                        <m:acc>
                          <m:accPr>
                            <m:chr m:val="̃"/>
                            <m:ctrlPr>
                              <a:rPr lang="ca-ES" sz="1400" i="1">
                                <a:latin typeface="Cambria Math" panose="02040503050406030204" pitchFamily="18" charset="0"/>
                                <a:ea typeface="Source Sans Pro" charset="0"/>
                                <a:cs typeface="Source Sans Pro" charset="0"/>
                              </a:rPr>
                            </m:ctrlPr>
                          </m:accPr>
                          <m:e>
                            <m:r>
                              <a:rPr lang="ca-ES" sz="1400" i="1">
                                <a:latin typeface="Cambria Math" charset="0"/>
                                <a:ea typeface="Source Sans Pro" charset="0"/>
                                <a:cs typeface="Source Sans Pro" charset="0"/>
                              </a:rPr>
                              <m:t>𝑡</m:t>
                            </m:r>
                          </m:e>
                        </m:acc>
                      </m:e>
                      <m:sub>
                        <m:r>
                          <a:rPr lang="ca-ES" sz="1400" i="1">
                            <a:latin typeface="Cambria Math" charset="0"/>
                            <a:ea typeface="Source Sans Pro" charset="0"/>
                            <a:cs typeface="Source Sans Pro" charset="0"/>
                          </a:rPr>
                          <m:t>𝑙</m:t>
                        </m:r>
                        <m:r>
                          <a:rPr lang="ca-ES" sz="1400" i="1">
                            <a:latin typeface="Cambria Math" charset="0"/>
                            <a:ea typeface="Source Sans Pro" charset="0"/>
                            <a:cs typeface="Source Sans Pro" charset="0"/>
                          </a:rPr>
                          <m:t>,</m:t>
                        </m:r>
                        <m:r>
                          <a:rPr lang="ca-ES" sz="1400" i="1">
                            <a:latin typeface="Cambria Math" charset="0"/>
                            <a:ea typeface="Source Sans Pro" charset="0"/>
                            <a:cs typeface="Source Sans Pro" charset="0"/>
                          </a:rPr>
                          <m:t>𝑖</m:t>
                        </m:r>
                      </m:sub>
                      <m:sup>
                        <m:r>
                          <a:rPr lang="ca-ES" sz="1400" i="1">
                            <a:latin typeface="Cambria Math" charset="0"/>
                            <a:ea typeface="Source Sans Pro" charset="0"/>
                            <a:cs typeface="Source Sans Pro" charset="0"/>
                          </a:rPr>
                          <m:t>𝑃</m:t>
                        </m:r>
                      </m:sup>
                    </m:sSubSup>
                  </m:oMath>
                </a14:m>
                <a:r>
                  <a:rPr lang="ca-ES" sz="1400" dirty="0">
                    <a:latin typeface="Source Sans Pro" charset="0"/>
                    <a:ea typeface="Source Sans Pro" charset="0"/>
                    <a:cs typeface="Source Sans Pro" charset="0"/>
                  </a:rPr>
                  <a:t> = </a:t>
                </a:r>
                <a:r>
                  <a:rPr lang="ca-ES" sz="1400" dirty="0" err="1">
                    <a:latin typeface="Source Sans Pro" charset="0"/>
                    <a:ea typeface="Source Sans Pro" charset="0"/>
                    <a:cs typeface="Source Sans Pro" charset="0"/>
                  </a:rPr>
                  <a:t>waiting</a:t>
                </a:r>
                <a:r>
                  <a:rPr lang="ca-ES" sz="1400" dirty="0">
                    <a:latin typeface="Source Sans Pro" charset="0"/>
                    <a:ea typeface="Source Sans Pro" charset="0"/>
                    <a:cs typeface="Source Sans Pro" charset="0"/>
                  </a:rPr>
                  <a:t> </a:t>
                </a:r>
                <a:r>
                  <a:rPr lang="ca-ES" sz="1400" dirty="0" err="1">
                    <a:latin typeface="Source Sans Pro" charset="0"/>
                    <a:ea typeface="Source Sans Pro" charset="0"/>
                    <a:cs typeface="Source Sans Pro" charset="0"/>
                  </a:rPr>
                  <a:t>time</a:t>
                </a:r>
                <a:endParaRPr lang="ca-ES" sz="1400" dirty="0">
                  <a:latin typeface="Source Sans Pro" charset="0"/>
                  <a:ea typeface="Source Sans Pro" charset="0"/>
                  <a:cs typeface="Source Sans Pro" charset="0"/>
                </a:endParaRPr>
              </a:p>
            </p:txBody>
          </p:sp>
        </mc:Choice>
        <mc:Fallback>
          <p:sp>
            <p:nvSpPr>
              <p:cNvPr id="96" name="Rectangle 95">
                <a:extLst>
                  <a:ext uri="{FF2B5EF4-FFF2-40B4-BE49-F238E27FC236}">
                    <a16:creationId xmlns:a16="http://schemas.microsoft.com/office/drawing/2014/main" id="{B0C7007E-C8AD-4DCF-A663-741E4B82846C}"/>
                  </a:ext>
                </a:extLst>
              </p:cNvPr>
              <p:cNvSpPr>
                <a:spLocks noRot="1" noChangeAspect="1" noMove="1" noResize="1" noEditPoints="1" noAdjustHandles="1" noChangeArrowheads="1" noChangeShapeType="1" noTextEdit="1"/>
              </p:cNvSpPr>
              <p:nvPr/>
            </p:nvSpPr>
            <p:spPr>
              <a:xfrm>
                <a:off x="5129140" y="5676443"/>
                <a:ext cx="2760648" cy="335989"/>
              </a:xfrm>
              <a:prstGeom prst="rect">
                <a:avLst/>
              </a:prstGeom>
              <a:blipFill>
                <a:blip r:embed="rId8"/>
                <a:stretch>
                  <a:fillRect b="-16364"/>
                </a:stretch>
              </a:blipFill>
            </p:spPr>
            <p:txBody>
              <a:bodyPr/>
              <a:lstStyle/>
              <a:p>
                <a:r>
                  <a:rPr lang="es-ES">
                    <a:noFill/>
                  </a:rPr>
                  <a:t> </a:t>
                </a:r>
              </a:p>
            </p:txBody>
          </p:sp>
        </mc:Fallback>
      </mc:AlternateContent>
      <p:sp>
        <p:nvSpPr>
          <p:cNvPr id="4" name="CuadroTexto 3">
            <a:extLst>
              <a:ext uri="{FF2B5EF4-FFF2-40B4-BE49-F238E27FC236}">
                <a16:creationId xmlns:a16="http://schemas.microsoft.com/office/drawing/2014/main" id="{3AA30336-EE88-4332-AE4E-55051265B4B7}"/>
              </a:ext>
            </a:extLst>
          </p:cNvPr>
          <p:cNvSpPr txBox="1"/>
          <p:nvPr/>
        </p:nvSpPr>
        <p:spPr>
          <a:xfrm>
            <a:off x="6602095" y="1795092"/>
            <a:ext cx="1861277" cy="923330"/>
          </a:xfrm>
          <a:prstGeom prst="rect">
            <a:avLst/>
          </a:prstGeom>
          <a:noFill/>
        </p:spPr>
        <p:txBody>
          <a:bodyPr wrap="square" rtlCol="0">
            <a:spAutoFit/>
          </a:bodyPr>
          <a:lstStyle/>
          <a:p>
            <a:r>
              <a:rPr lang="es-ES" dirty="0">
                <a:solidFill>
                  <a:srgbClr val="FF0000"/>
                </a:solidFill>
              </a:rPr>
              <a:t>More </a:t>
            </a:r>
            <a:r>
              <a:rPr lang="es-ES" dirty="0" err="1">
                <a:solidFill>
                  <a:srgbClr val="FF0000"/>
                </a:solidFill>
              </a:rPr>
              <a:t>detail</a:t>
            </a:r>
            <a:r>
              <a:rPr lang="es-ES" dirty="0">
                <a:solidFill>
                  <a:srgbClr val="FF0000"/>
                </a:solidFill>
              </a:rPr>
              <a:t>: </a:t>
            </a:r>
            <a:r>
              <a:rPr lang="es-ES" dirty="0" err="1">
                <a:solidFill>
                  <a:srgbClr val="FF0000"/>
                </a:solidFill>
              </a:rPr>
              <a:t>tomorrow’s</a:t>
            </a:r>
            <a:r>
              <a:rPr lang="es-ES" dirty="0">
                <a:solidFill>
                  <a:srgbClr val="FF0000"/>
                </a:solidFill>
              </a:rPr>
              <a:t> </a:t>
            </a:r>
            <a:r>
              <a:rPr lang="es-ES" dirty="0" err="1">
                <a:solidFill>
                  <a:srgbClr val="FF0000"/>
                </a:solidFill>
              </a:rPr>
              <a:t>session</a:t>
            </a:r>
            <a:endParaRPr lang="es-ES" dirty="0">
              <a:solidFill>
                <a:srgbClr val="FF0000"/>
              </a:solidFill>
            </a:endParaRPr>
          </a:p>
        </p:txBody>
      </p:sp>
    </p:spTree>
    <p:extLst>
      <p:ext uri="{BB962C8B-B14F-4D97-AF65-F5344CB8AC3E}">
        <p14:creationId xmlns:p14="http://schemas.microsoft.com/office/powerpoint/2010/main" val="7019913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2146021" y="2946502"/>
            <a:ext cx="4851957" cy="1080339"/>
          </a:xfrm>
          <a:solidFill>
            <a:srgbClr val="F17F09"/>
          </a:solidFill>
        </p:spPr>
        <p:txBody>
          <a:bodyPr>
            <a:normAutofit/>
          </a:bodyPr>
          <a:lstStyle/>
          <a:p>
            <a:pPr algn="ctr"/>
            <a:r>
              <a:rPr lang="en-US" sz="2800" dirty="0">
                <a:solidFill>
                  <a:schemeClr val="bg1"/>
                </a:solidFill>
              </a:rPr>
              <a:t>MFD, Parking Management and control access</a:t>
            </a:r>
            <a:endParaRPr lang="en-GB" sz="2800" dirty="0">
              <a:solidFill>
                <a:schemeClr val="bg1"/>
              </a:solidFill>
            </a:endParaRPr>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35</a:t>
            </a:fld>
            <a:endParaRPr lang="ca-ES" noProof="0" dirty="0"/>
          </a:p>
        </p:txBody>
      </p:sp>
      <p:sp>
        <p:nvSpPr>
          <p:cNvPr id="5" name="Text Placeholder 4">
            <a:extLst>
              <a:ext uri="{FF2B5EF4-FFF2-40B4-BE49-F238E27FC236}">
                <a16:creationId xmlns:a16="http://schemas.microsoft.com/office/drawing/2014/main" id="{396C297C-91CD-4F0F-AC31-AEA2C02A23E4}"/>
              </a:ext>
            </a:extLst>
          </p:cNvPr>
          <p:cNvSpPr>
            <a:spLocks noGrp="1"/>
          </p:cNvSpPr>
          <p:nvPr>
            <p:ph type="body" sz="quarter" idx="21"/>
          </p:nvPr>
        </p:nvSpPr>
        <p:spPr/>
        <p:txBody>
          <a:bodyPr/>
          <a:lstStyle/>
          <a:p>
            <a:endParaRPr lang="en-GB"/>
          </a:p>
        </p:txBody>
      </p:sp>
    </p:spTree>
    <p:extLst>
      <p:ext uri="{BB962C8B-B14F-4D97-AF65-F5344CB8AC3E}">
        <p14:creationId xmlns:p14="http://schemas.microsoft.com/office/powerpoint/2010/main" val="1279042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36</a:t>
            </a:fld>
            <a:endParaRPr lang="ca-ES" noProof="0" dirty="0"/>
          </a:p>
        </p:txBody>
      </p:sp>
      <p:sp>
        <p:nvSpPr>
          <p:cNvPr id="3" name="Title 1">
            <a:extLst>
              <a:ext uri="{FF2B5EF4-FFF2-40B4-BE49-F238E27FC236}">
                <a16:creationId xmlns:a16="http://schemas.microsoft.com/office/drawing/2014/main" id="{4DDE43EB-7366-4659-9FD1-E2AEFB6F9BDC}"/>
              </a:ext>
            </a:extLst>
          </p:cNvPr>
          <p:cNvSpPr>
            <a:spLocks noGrp="1"/>
          </p:cNvSpPr>
          <p:nvPr>
            <p:ph type="title"/>
          </p:nvPr>
        </p:nvSpPr>
        <p:spPr>
          <a:xfrm>
            <a:off x="471157" y="970101"/>
            <a:ext cx="8201685" cy="614905"/>
          </a:xfrm>
        </p:spPr>
        <p:txBody>
          <a:bodyPr>
            <a:normAutofit/>
          </a:bodyPr>
          <a:lstStyle/>
          <a:p>
            <a:r>
              <a:rPr lang="en-US" sz="2400" dirty="0"/>
              <a:t>Macro Fundamental Diagram</a:t>
            </a:r>
            <a:endParaRPr lang="en-GB" sz="2400" dirty="0"/>
          </a:p>
        </p:txBody>
      </p:sp>
      <p:sp>
        <p:nvSpPr>
          <p:cNvPr id="6" name="1 Título">
            <a:extLst>
              <a:ext uri="{FF2B5EF4-FFF2-40B4-BE49-F238E27FC236}">
                <a16:creationId xmlns:a16="http://schemas.microsoft.com/office/drawing/2014/main" id="{42FAFAC8-60B4-4C0D-91ED-C8F0CB196FD6}"/>
              </a:ext>
            </a:extLst>
          </p:cNvPr>
          <p:cNvSpPr txBox="1">
            <a:spLocks/>
          </p:cNvSpPr>
          <p:nvPr/>
        </p:nvSpPr>
        <p:spPr>
          <a:xfrm>
            <a:off x="471157" y="1634556"/>
            <a:ext cx="7560840" cy="864096"/>
          </a:xfrm>
          <a:prstGeom prst="rect">
            <a:avLst/>
          </a:prstGeom>
        </p:spPr>
        <p:txBody>
          <a:bodyPr vert="horz" lIns="91440" tIns="45720" rIns="91440" bIns="45720" rtlCol="0" anchor="t">
            <a:normAutofit fontScale="97500"/>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r>
              <a:rPr lang="es-ES" sz="2500" dirty="0">
                <a:solidFill>
                  <a:schemeClr val="tx1"/>
                </a:solidFill>
              </a:rPr>
              <a:t>Experimentos reales: Yokohama, Japón</a:t>
            </a:r>
          </a:p>
        </p:txBody>
      </p:sp>
      <p:sp>
        <p:nvSpPr>
          <p:cNvPr id="7" name="7 CuadroTexto">
            <a:extLst>
              <a:ext uri="{FF2B5EF4-FFF2-40B4-BE49-F238E27FC236}">
                <a16:creationId xmlns:a16="http://schemas.microsoft.com/office/drawing/2014/main" id="{32B6223E-1952-413E-9885-C9E55FAB1E70}"/>
              </a:ext>
            </a:extLst>
          </p:cNvPr>
          <p:cNvSpPr txBox="1"/>
          <p:nvPr/>
        </p:nvSpPr>
        <p:spPr>
          <a:xfrm>
            <a:off x="358966" y="2548203"/>
            <a:ext cx="2592288" cy="3508653"/>
          </a:xfrm>
          <a:prstGeom prst="rect">
            <a:avLst/>
          </a:prstGeom>
          <a:noFill/>
        </p:spPr>
        <p:txBody>
          <a:bodyPr wrap="square" rtlCol="0">
            <a:spAutoFit/>
          </a:bodyPr>
          <a:lstStyle/>
          <a:p>
            <a:r>
              <a:rPr lang="es-ES" b="1" dirty="0"/>
              <a:t>Sensores fijos:</a:t>
            </a:r>
          </a:p>
          <a:p>
            <a:endParaRPr lang="es-ES" b="1" dirty="0"/>
          </a:p>
          <a:p>
            <a:r>
              <a:rPr lang="es-ES" dirty="0"/>
              <a:t>500 detectores ultrasonidos</a:t>
            </a:r>
          </a:p>
          <a:p>
            <a:r>
              <a:rPr lang="es-ES" sz="1200" dirty="0"/>
              <a:t>Conteos cada 5 min</a:t>
            </a:r>
          </a:p>
          <a:p>
            <a:endParaRPr lang="es-ES" b="1" dirty="0"/>
          </a:p>
          <a:p>
            <a:r>
              <a:rPr lang="es-ES" b="1" dirty="0"/>
              <a:t>Sensores móviles: </a:t>
            </a:r>
          </a:p>
          <a:p>
            <a:endParaRPr lang="es-ES" b="1" dirty="0"/>
          </a:p>
          <a:p>
            <a:r>
              <a:rPr lang="es-ES" dirty="0"/>
              <a:t>140 taxis con GPS</a:t>
            </a:r>
          </a:p>
          <a:p>
            <a:r>
              <a:rPr lang="es-ES" sz="1200" dirty="0"/>
              <a:t>Tiempo, posición, paradas, etc. </a:t>
            </a:r>
          </a:p>
          <a:p>
            <a:endParaRPr lang="es-ES" b="1" dirty="0"/>
          </a:p>
          <a:p>
            <a:r>
              <a:rPr lang="es-ES" b="1" dirty="0"/>
              <a:t> </a:t>
            </a:r>
          </a:p>
          <a:p>
            <a:endParaRPr lang="es-ES" dirty="0"/>
          </a:p>
        </p:txBody>
      </p:sp>
      <p:pic>
        <p:nvPicPr>
          <p:cNvPr id="8" name="Picture 2">
            <a:extLst>
              <a:ext uri="{FF2B5EF4-FFF2-40B4-BE49-F238E27FC236}">
                <a16:creationId xmlns:a16="http://schemas.microsoft.com/office/drawing/2014/main" id="{03FA5B98-5102-4278-B635-63092659ED54}"/>
              </a:ext>
            </a:extLst>
          </p:cNvPr>
          <p:cNvPicPr>
            <a:picLocks noChangeAspect="1" noChangeArrowheads="1"/>
          </p:cNvPicPr>
          <p:nvPr/>
        </p:nvPicPr>
        <p:blipFill>
          <a:blip r:embed="rId2" cstate="print"/>
          <a:srcRect l="31072" t="17756" r="17326" b="25764"/>
          <a:stretch>
            <a:fillRect/>
          </a:stretch>
        </p:blipFill>
        <p:spPr bwMode="auto">
          <a:xfrm>
            <a:off x="2591214" y="2332179"/>
            <a:ext cx="6065171" cy="4149080"/>
          </a:xfrm>
          <a:prstGeom prst="rect">
            <a:avLst/>
          </a:prstGeom>
          <a:noFill/>
          <a:ln w="9525">
            <a:noFill/>
            <a:miter lim="800000"/>
            <a:headEnd/>
            <a:tailEnd/>
          </a:ln>
        </p:spPr>
      </p:pic>
    </p:spTree>
    <p:extLst>
      <p:ext uri="{BB962C8B-B14F-4D97-AF65-F5344CB8AC3E}">
        <p14:creationId xmlns:p14="http://schemas.microsoft.com/office/powerpoint/2010/main" val="575865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37</a:t>
            </a:fld>
            <a:endParaRPr lang="ca-ES" noProof="0" dirty="0"/>
          </a:p>
        </p:txBody>
      </p:sp>
      <p:sp>
        <p:nvSpPr>
          <p:cNvPr id="3" name="Title 1">
            <a:extLst>
              <a:ext uri="{FF2B5EF4-FFF2-40B4-BE49-F238E27FC236}">
                <a16:creationId xmlns:a16="http://schemas.microsoft.com/office/drawing/2014/main" id="{4DDE43EB-7366-4659-9FD1-E2AEFB6F9BDC}"/>
              </a:ext>
            </a:extLst>
          </p:cNvPr>
          <p:cNvSpPr>
            <a:spLocks noGrp="1"/>
          </p:cNvSpPr>
          <p:nvPr>
            <p:ph type="title"/>
          </p:nvPr>
        </p:nvSpPr>
        <p:spPr>
          <a:xfrm>
            <a:off x="471157" y="970101"/>
            <a:ext cx="8201685" cy="614905"/>
          </a:xfrm>
        </p:spPr>
        <p:txBody>
          <a:bodyPr>
            <a:normAutofit/>
          </a:bodyPr>
          <a:lstStyle/>
          <a:p>
            <a:r>
              <a:rPr lang="en-US" sz="2400" dirty="0"/>
              <a:t>Macro Fundamental Diagram</a:t>
            </a:r>
            <a:endParaRPr lang="en-GB" sz="2400" dirty="0"/>
          </a:p>
        </p:txBody>
      </p:sp>
      <p:sp>
        <p:nvSpPr>
          <p:cNvPr id="6" name="1 Título">
            <a:extLst>
              <a:ext uri="{FF2B5EF4-FFF2-40B4-BE49-F238E27FC236}">
                <a16:creationId xmlns:a16="http://schemas.microsoft.com/office/drawing/2014/main" id="{42FAFAC8-60B4-4C0D-91ED-C8F0CB196FD6}"/>
              </a:ext>
            </a:extLst>
          </p:cNvPr>
          <p:cNvSpPr txBox="1">
            <a:spLocks/>
          </p:cNvSpPr>
          <p:nvPr/>
        </p:nvSpPr>
        <p:spPr>
          <a:xfrm>
            <a:off x="471157" y="1634556"/>
            <a:ext cx="7560840" cy="864096"/>
          </a:xfrm>
          <a:prstGeom prst="rect">
            <a:avLst/>
          </a:prstGeom>
        </p:spPr>
        <p:txBody>
          <a:bodyPr vert="horz" lIns="91440" tIns="45720" rIns="91440" bIns="45720" rtlCol="0" anchor="t">
            <a:normAutofit fontScale="97500"/>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r>
              <a:rPr lang="es-ES" sz="2500" dirty="0">
                <a:solidFill>
                  <a:schemeClr val="tx1"/>
                </a:solidFill>
              </a:rPr>
              <a:t>Experimentos reales: Yokohama, Japón</a:t>
            </a:r>
          </a:p>
        </p:txBody>
      </p:sp>
      <p:sp>
        <p:nvSpPr>
          <p:cNvPr id="7" name="7 CuadroTexto">
            <a:extLst>
              <a:ext uri="{FF2B5EF4-FFF2-40B4-BE49-F238E27FC236}">
                <a16:creationId xmlns:a16="http://schemas.microsoft.com/office/drawing/2014/main" id="{32B6223E-1952-413E-9885-C9E55FAB1E70}"/>
              </a:ext>
            </a:extLst>
          </p:cNvPr>
          <p:cNvSpPr txBox="1"/>
          <p:nvPr/>
        </p:nvSpPr>
        <p:spPr>
          <a:xfrm>
            <a:off x="358966" y="2548203"/>
            <a:ext cx="2592288" cy="3508653"/>
          </a:xfrm>
          <a:prstGeom prst="rect">
            <a:avLst/>
          </a:prstGeom>
          <a:noFill/>
        </p:spPr>
        <p:txBody>
          <a:bodyPr wrap="square" rtlCol="0">
            <a:spAutoFit/>
          </a:bodyPr>
          <a:lstStyle/>
          <a:p>
            <a:r>
              <a:rPr lang="es-ES" b="1" dirty="0"/>
              <a:t>Sensores fijos:</a:t>
            </a:r>
          </a:p>
          <a:p>
            <a:endParaRPr lang="es-ES" b="1" dirty="0"/>
          </a:p>
          <a:p>
            <a:r>
              <a:rPr lang="es-ES" dirty="0"/>
              <a:t>500 detectores ultrasonidos</a:t>
            </a:r>
          </a:p>
          <a:p>
            <a:r>
              <a:rPr lang="es-ES" sz="1200" dirty="0"/>
              <a:t>Conteos cada 5 min</a:t>
            </a:r>
          </a:p>
          <a:p>
            <a:endParaRPr lang="es-ES" b="1" dirty="0"/>
          </a:p>
          <a:p>
            <a:r>
              <a:rPr lang="es-ES" b="1" dirty="0"/>
              <a:t>Sensores móviles: </a:t>
            </a:r>
          </a:p>
          <a:p>
            <a:endParaRPr lang="es-ES" b="1" dirty="0"/>
          </a:p>
          <a:p>
            <a:r>
              <a:rPr lang="es-ES" dirty="0"/>
              <a:t>140 taxis con GPS</a:t>
            </a:r>
          </a:p>
          <a:p>
            <a:r>
              <a:rPr lang="es-ES" sz="1200" dirty="0"/>
              <a:t>Tiempo, posición, paradas, etc. </a:t>
            </a:r>
          </a:p>
          <a:p>
            <a:endParaRPr lang="es-ES" b="1" dirty="0"/>
          </a:p>
          <a:p>
            <a:r>
              <a:rPr lang="es-ES" b="1" dirty="0"/>
              <a:t> </a:t>
            </a:r>
          </a:p>
          <a:p>
            <a:endParaRPr lang="es-ES" dirty="0"/>
          </a:p>
        </p:txBody>
      </p:sp>
      <p:pic>
        <p:nvPicPr>
          <p:cNvPr id="8" name="Picture 2">
            <a:extLst>
              <a:ext uri="{FF2B5EF4-FFF2-40B4-BE49-F238E27FC236}">
                <a16:creationId xmlns:a16="http://schemas.microsoft.com/office/drawing/2014/main" id="{03FA5B98-5102-4278-B635-63092659ED54}"/>
              </a:ext>
            </a:extLst>
          </p:cNvPr>
          <p:cNvPicPr>
            <a:picLocks noChangeAspect="1" noChangeArrowheads="1"/>
          </p:cNvPicPr>
          <p:nvPr/>
        </p:nvPicPr>
        <p:blipFill>
          <a:blip r:embed="rId2" cstate="print"/>
          <a:srcRect l="31072" t="17756" r="17326" b="25764"/>
          <a:stretch>
            <a:fillRect/>
          </a:stretch>
        </p:blipFill>
        <p:spPr bwMode="auto">
          <a:xfrm>
            <a:off x="2591214" y="2332179"/>
            <a:ext cx="6065171" cy="4149080"/>
          </a:xfrm>
          <a:prstGeom prst="rect">
            <a:avLst/>
          </a:prstGeom>
          <a:noFill/>
          <a:ln w="9525">
            <a:noFill/>
            <a:miter lim="800000"/>
            <a:headEnd/>
            <a:tailEnd/>
          </a:ln>
        </p:spPr>
      </p:pic>
    </p:spTree>
    <p:extLst>
      <p:ext uri="{BB962C8B-B14F-4D97-AF65-F5344CB8AC3E}">
        <p14:creationId xmlns:p14="http://schemas.microsoft.com/office/powerpoint/2010/main" val="25073629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38</a:t>
            </a:fld>
            <a:endParaRPr lang="ca-ES" noProof="0" dirty="0"/>
          </a:p>
        </p:txBody>
      </p:sp>
      <p:sp>
        <p:nvSpPr>
          <p:cNvPr id="6" name="1 Título">
            <a:extLst>
              <a:ext uri="{FF2B5EF4-FFF2-40B4-BE49-F238E27FC236}">
                <a16:creationId xmlns:a16="http://schemas.microsoft.com/office/drawing/2014/main" id="{42FAFAC8-60B4-4C0D-91ED-C8F0CB196FD6}"/>
              </a:ext>
            </a:extLst>
          </p:cNvPr>
          <p:cNvSpPr txBox="1">
            <a:spLocks/>
          </p:cNvSpPr>
          <p:nvPr/>
        </p:nvSpPr>
        <p:spPr>
          <a:xfrm>
            <a:off x="482042" y="1176459"/>
            <a:ext cx="7560840" cy="864096"/>
          </a:xfrm>
          <a:prstGeom prst="rect">
            <a:avLst/>
          </a:prstGeom>
        </p:spPr>
        <p:txBody>
          <a:bodyPr vert="horz" lIns="91440" tIns="45720" rIns="91440" bIns="45720" rtlCol="0" anchor="t">
            <a:normAutofit fontScale="97500"/>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r>
              <a:rPr lang="es-ES" sz="2500" dirty="0">
                <a:solidFill>
                  <a:schemeClr val="tx1"/>
                </a:solidFill>
              </a:rPr>
              <a:t>Experimentos reales: Yokohama, Japón</a:t>
            </a:r>
          </a:p>
        </p:txBody>
      </p:sp>
      <p:sp>
        <p:nvSpPr>
          <p:cNvPr id="9" name="7 CuadroTexto">
            <a:extLst>
              <a:ext uri="{FF2B5EF4-FFF2-40B4-BE49-F238E27FC236}">
                <a16:creationId xmlns:a16="http://schemas.microsoft.com/office/drawing/2014/main" id="{D7A77DDA-1963-4C10-8EB1-835B6507F1F0}"/>
              </a:ext>
            </a:extLst>
          </p:cNvPr>
          <p:cNvSpPr txBox="1"/>
          <p:nvPr/>
        </p:nvSpPr>
        <p:spPr>
          <a:xfrm>
            <a:off x="2447764" y="2148567"/>
            <a:ext cx="4464496" cy="1277273"/>
          </a:xfrm>
          <a:prstGeom prst="rect">
            <a:avLst/>
          </a:prstGeom>
          <a:noFill/>
        </p:spPr>
        <p:txBody>
          <a:bodyPr wrap="square" rtlCol="0">
            <a:spAutoFit/>
          </a:bodyPr>
          <a:lstStyle/>
          <a:p>
            <a:pPr algn="ctr"/>
            <a:r>
              <a:rPr lang="es-ES" sz="2300" dirty="0"/>
              <a:t>MFD</a:t>
            </a:r>
          </a:p>
          <a:p>
            <a:endParaRPr lang="es-ES" b="1" dirty="0"/>
          </a:p>
          <a:p>
            <a:r>
              <a:rPr lang="es-ES" b="1" dirty="0"/>
              <a:t> </a:t>
            </a:r>
          </a:p>
          <a:p>
            <a:endParaRPr lang="es-ES" dirty="0"/>
          </a:p>
        </p:txBody>
      </p:sp>
      <p:pic>
        <p:nvPicPr>
          <p:cNvPr id="10" name="Picture 2">
            <a:extLst>
              <a:ext uri="{FF2B5EF4-FFF2-40B4-BE49-F238E27FC236}">
                <a16:creationId xmlns:a16="http://schemas.microsoft.com/office/drawing/2014/main" id="{D9DED00F-B451-4990-A1FD-A495E1AF273A}"/>
              </a:ext>
            </a:extLst>
          </p:cNvPr>
          <p:cNvPicPr>
            <a:picLocks noChangeAspect="1" noChangeArrowheads="1"/>
          </p:cNvPicPr>
          <p:nvPr/>
        </p:nvPicPr>
        <p:blipFill>
          <a:blip r:embed="rId2" cstate="print"/>
          <a:srcRect l="49499" t="23760" r="9551" b="32321"/>
          <a:stretch>
            <a:fillRect/>
          </a:stretch>
        </p:blipFill>
        <p:spPr bwMode="auto">
          <a:xfrm>
            <a:off x="1655676" y="2796639"/>
            <a:ext cx="5832648" cy="3909797"/>
          </a:xfrm>
          <a:prstGeom prst="rect">
            <a:avLst/>
          </a:prstGeom>
          <a:noFill/>
          <a:ln w="9525">
            <a:noFill/>
            <a:miter lim="800000"/>
            <a:headEnd/>
            <a:tailEnd/>
          </a:ln>
        </p:spPr>
      </p:pic>
    </p:spTree>
    <p:extLst>
      <p:ext uri="{BB962C8B-B14F-4D97-AF65-F5344CB8AC3E}">
        <p14:creationId xmlns:p14="http://schemas.microsoft.com/office/powerpoint/2010/main" val="22038863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39</a:t>
            </a:fld>
            <a:endParaRPr lang="ca-ES" noProof="0" dirty="0"/>
          </a:p>
        </p:txBody>
      </p:sp>
      <p:sp>
        <p:nvSpPr>
          <p:cNvPr id="3" name="Title 1">
            <a:extLst>
              <a:ext uri="{FF2B5EF4-FFF2-40B4-BE49-F238E27FC236}">
                <a16:creationId xmlns:a16="http://schemas.microsoft.com/office/drawing/2014/main" id="{4DDE43EB-7366-4659-9FD1-E2AEFB6F9BDC}"/>
              </a:ext>
            </a:extLst>
          </p:cNvPr>
          <p:cNvSpPr>
            <a:spLocks noGrp="1"/>
          </p:cNvSpPr>
          <p:nvPr>
            <p:ph type="title"/>
          </p:nvPr>
        </p:nvSpPr>
        <p:spPr>
          <a:xfrm>
            <a:off x="471157" y="970101"/>
            <a:ext cx="8201685" cy="614905"/>
          </a:xfrm>
        </p:spPr>
        <p:txBody>
          <a:bodyPr>
            <a:normAutofit/>
          </a:bodyPr>
          <a:lstStyle/>
          <a:p>
            <a:r>
              <a:rPr lang="en-US" sz="2400" dirty="0"/>
              <a:t>Application of MFD: Parking Management</a:t>
            </a:r>
            <a:endParaRPr lang="en-GB" sz="2400" dirty="0"/>
          </a:p>
        </p:txBody>
      </p:sp>
      <p:sp>
        <p:nvSpPr>
          <p:cNvPr id="5" name="Rectangle 10">
            <a:extLst>
              <a:ext uri="{FF2B5EF4-FFF2-40B4-BE49-F238E27FC236}">
                <a16:creationId xmlns:a16="http://schemas.microsoft.com/office/drawing/2014/main" id="{E6253257-1FAF-4837-825F-1A972C024969}"/>
              </a:ext>
            </a:extLst>
          </p:cNvPr>
          <p:cNvSpPr/>
          <p:nvPr/>
        </p:nvSpPr>
        <p:spPr>
          <a:xfrm>
            <a:off x="471156" y="1926027"/>
            <a:ext cx="7769329" cy="2308324"/>
          </a:xfrm>
          <a:prstGeom prst="rect">
            <a:avLst/>
          </a:prstGeom>
        </p:spPr>
        <p:txBody>
          <a:bodyPr wrap="square">
            <a:spAutoFit/>
          </a:bodyPr>
          <a:lstStyle/>
          <a:p>
            <a:r>
              <a:rPr lang="es-ES" b="1" dirty="0" err="1"/>
              <a:t>Over</a:t>
            </a:r>
            <a:r>
              <a:rPr lang="es-ES" b="1" dirty="0"/>
              <a:t> </a:t>
            </a:r>
            <a:r>
              <a:rPr lang="es-ES" b="1" dirty="0" err="1"/>
              <a:t>half</a:t>
            </a:r>
            <a:r>
              <a:rPr lang="es-ES" b="1" dirty="0"/>
              <a:t> </a:t>
            </a:r>
            <a:r>
              <a:rPr lang="es-ES" b="1" dirty="0" err="1"/>
              <a:t>the</a:t>
            </a:r>
            <a:r>
              <a:rPr lang="es-ES" b="1" dirty="0"/>
              <a:t> cars </a:t>
            </a:r>
            <a:r>
              <a:rPr lang="es-ES" dirty="0" err="1"/>
              <a:t>driving</a:t>
            </a:r>
            <a:r>
              <a:rPr lang="es-ES" dirty="0"/>
              <a:t> </a:t>
            </a:r>
            <a:r>
              <a:rPr lang="es-ES" dirty="0" err="1"/>
              <a:t>downtown</a:t>
            </a:r>
            <a:r>
              <a:rPr lang="es-ES" dirty="0"/>
              <a:t> in </a:t>
            </a:r>
            <a:r>
              <a:rPr lang="es-ES" dirty="0" err="1"/>
              <a:t>cities</a:t>
            </a:r>
            <a:r>
              <a:rPr lang="es-ES" dirty="0"/>
              <a:t> </a:t>
            </a:r>
            <a:r>
              <a:rPr lang="es-ES" dirty="0" err="1"/>
              <a:t>with</a:t>
            </a:r>
            <a:r>
              <a:rPr lang="es-ES" dirty="0"/>
              <a:t> </a:t>
            </a:r>
            <a:r>
              <a:rPr lang="es-ES" dirty="0" err="1"/>
              <a:t>serious</a:t>
            </a:r>
            <a:r>
              <a:rPr lang="es-ES" dirty="0"/>
              <a:t> parking </a:t>
            </a:r>
            <a:r>
              <a:rPr lang="es-ES" dirty="0" err="1"/>
              <a:t>problems</a:t>
            </a:r>
            <a:r>
              <a:rPr lang="es-ES" dirty="0"/>
              <a:t> are </a:t>
            </a:r>
            <a:r>
              <a:rPr lang="es-ES" dirty="0" err="1"/>
              <a:t>cruising</a:t>
            </a:r>
            <a:r>
              <a:rPr lang="es-ES" dirty="0"/>
              <a:t> to </a:t>
            </a:r>
            <a:r>
              <a:rPr lang="es-ES" dirty="0" err="1"/>
              <a:t>find</a:t>
            </a:r>
            <a:r>
              <a:rPr lang="es-ES" dirty="0"/>
              <a:t> a parking  (</a:t>
            </a:r>
            <a:r>
              <a:rPr lang="es-ES" dirty="0" err="1"/>
              <a:t>Arnott</a:t>
            </a:r>
            <a:r>
              <a:rPr lang="es-ES" dirty="0"/>
              <a:t> and </a:t>
            </a:r>
            <a:r>
              <a:rPr lang="es-ES" dirty="0" err="1"/>
              <a:t>Rowse</a:t>
            </a:r>
            <a:r>
              <a:rPr lang="es-ES" dirty="0"/>
              <a:t>, 1999)</a:t>
            </a:r>
          </a:p>
          <a:p>
            <a:endParaRPr lang="es-ES" dirty="0"/>
          </a:p>
          <a:p>
            <a:r>
              <a:rPr lang="es-ES" dirty="0" err="1"/>
              <a:t>Inefficient</a:t>
            </a:r>
            <a:r>
              <a:rPr lang="es-ES" dirty="0"/>
              <a:t> parking </a:t>
            </a:r>
            <a:r>
              <a:rPr lang="es-ES" dirty="0" err="1"/>
              <a:t>traffic</a:t>
            </a:r>
            <a:r>
              <a:rPr lang="es-ES" dirty="0"/>
              <a:t> </a:t>
            </a:r>
            <a:r>
              <a:rPr lang="es-ES" dirty="0" err="1"/>
              <a:t>accounts</a:t>
            </a:r>
            <a:r>
              <a:rPr lang="es-ES" dirty="0"/>
              <a:t> </a:t>
            </a:r>
            <a:r>
              <a:rPr lang="es-ES" dirty="0" err="1"/>
              <a:t>for</a:t>
            </a:r>
            <a:r>
              <a:rPr lang="es-ES" dirty="0"/>
              <a:t> up to </a:t>
            </a:r>
            <a:r>
              <a:rPr lang="es-ES" b="1" dirty="0"/>
              <a:t>30% of total </a:t>
            </a:r>
            <a:r>
              <a:rPr lang="es-ES" b="1" dirty="0" err="1"/>
              <a:t>traffic</a:t>
            </a:r>
            <a:r>
              <a:rPr lang="es-ES" b="1" dirty="0"/>
              <a:t> </a:t>
            </a:r>
            <a:r>
              <a:rPr lang="es-ES" dirty="0"/>
              <a:t>in </a:t>
            </a:r>
            <a:r>
              <a:rPr lang="es-ES" dirty="0" err="1"/>
              <a:t>city</a:t>
            </a:r>
            <a:r>
              <a:rPr lang="es-ES" dirty="0"/>
              <a:t> centers (Allen, 1993)</a:t>
            </a:r>
          </a:p>
          <a:p>
            <a:endParaRPr lang="es-ES" dirty="0"/>
          </a:p>
          <a:p>
            <a:r>
              <a:rPr lang="es-ES" dirty="0" err="1"/>
              <a:t>Average</a:t>
            </a:r>
            <a:r>
              <a:rPr lang="es-ES" dirty="0"/>
              <a:t> time to </a:t>
            </a:r>
            <a:r>
              <a:rPr lang="es-ES" dirty="0" err="1"/>
              <a:t>find</a:t>
            </a:r>
            <a:r>
              <a:rPr lang="es-ES" dirty="0"/>
              <a:t> a </a:t>
            </a:r>
            <a:r>
              <a:rPr lang="es-ES" dirty="0" err="1"/>
              <a:t>curb</a:t>
            </a:r>
            <a:r>
              <a:rPr lang="es-ES" dirty="0"/>
              <a:t> </a:t>
            </a:r>
            <a:r>
              <a:rPr lang="es-ES" dirty="0" err="1"/>
              <a:t>space</a:t>
            </a:r>
            <a:r>
              <a:rPr lang="es-ES" dirty="0"/>
              <a:t> </a:t>
            </a:r>
            <a:r>
              <a:rPr lang="es-ES" dirty="0" err="1"/>
              <a:t>for</a:t>
            </a:r>
            <a:r>
              <a:rPr lang="es-ES" dirty="0"/>
              <a:t> </a:t>
            </a:r>
            <a:r>
              <a:rPr lang="es-ES" dirty="0" err="1"/>
              <a:t>some</a:t>
            </a:r>
            <a:r>
              <a:rPr lang="es-ES" dirty="0"/>
              <a:t> American </a:t>
            </a:r>
            <a:r>
              <a:rPr lang="es-ES" dirty="0" err="1"/>
              <a:t>cities</a:t>
            </a:r>
            <a:r>
              <a:rPr lang="es-ES" dirty="0"/>
              <a:t>: </a:t>
            </a:r>
            <a:r>
              <a:rPr lang="es-ES" b="1" dirty="0"/>
              <a:t>3.5 – 14 min</a:t>
            </a:r>
            <a:r>
              <a:rPr lang="es-ES" dirty="0"/>
              <a:t>. (</a:t>
            </a:r>
            <a:r>
              <a:rPr lang="es-ES" dirty="0" err="1"/>
              <a:t>Shoup</a:t>
            </a:r>
            <a:r>
              <a:rPr lang="es-ES" dirty="0"/>
              <a:t>, 2006)</a:t>
            </a:r>
          </a:p>
        </p:txBody>
      </p:sp>
    </p:spTree>
    <p:extLst>
      <p:ext uri="{BB962C8B-B14F-4D97-AF65-F5344CB8AC3E}">
        <p14:creationId xmlns:p14="http://schemas.microsoft.com/office/powerpoint/2010/main" val="2589256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2376157" y="3121547"/>
            <a:ext cx="4851957" cy="614905"/>
          </a:xfrm>
          <a:solidFill>
            <a:srgbClr val="F17F09"/>
          </a:solidFill>
        </p:spPr>
        <p:txBody>
          <a:bodyPr>
            <a:normAutofit fontScale="90000"/>
          </a:bodyPr>
          <a:lstStyle/>
          <a:p>
            <a:pPr algn="ctr"/>
            <a:r>
              <a:rPr lang="en-US" sz="2800" dirty="0">
                <a:solidFill>
                  <a:schemeClr val="bg1"/>
                </a:solidFill>
              </a:rPr>
              <a:t>General concept of traffic flow</a:t>
            </a:r>
            <a:endParaRPr lang="en-GB" sz="2800" dirty="0">
              <a:solidFill>
                <a:schemeClr val="bg1"/>
              </a:solidFill>
            </a:endParaRPr>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4</a:t>
            </a:fld>
            <a:endParaRPr lang="ca-ES" noProof="0" dirty="0"/>
          </a:p>
        </p:txBody>
      </p:sp>
      <p:sp>
        <p:nvSpPr>
          <p:cNvPr id="5" name="Text Placeholder 4">
            <a:extLst>
              <a:ext uri="{FF2B5EF4-FFF2-40B4-BE49-F238E27FC236}">
                <a16:creationId xmlns:a16="http://schemas.microsoft.com/office/drawing/2014/main" id="{396C297C-91CD-4F0F-AC31-AEA2C02A23E4}"/>
              </a:ext>
            </a:extLst>
          </p:cNvPr>
          <p:cNvSpPr>
            <a:spLocks noGrp="1"/>
          </p:cNvSpPr>
          <p:nvPr>
            <p:ph type="body" sz="quarter" idx="21"/>
          </p:nvPr>
        </p:nvSpPr>
        <p:spPr/>
        <p:txBody>
          <a:bodyPr/>
          <a:lstStyle/>
          <a:p>
            <a:endParaRPr lang="en-GB"/>
          </a:p>
        </p:txBody>
      </p:sp>
    </p:spTree>
    <p:extLst>
      <p:ext uri="{BB962C8B-B14F-4D97-AF65-F5344CB8AC3E}">
        <p14:creationId xmlns:p14="http://schemas.microsoft.com/office/powerpoint/2010/main" val="13539645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40</a:t>
            </a:fld>
            <a:endParaRPr lang="ca-ES" noProof="0" dirty="0"/>
          </a:p>
        </p:txBody>
      </p:sp>
      <p:sp>
        <p:nvSpPr>
          <p:cNvPr id="3" name="Title 1">
            <a:extLst>
              <a:ext uri="{FF2B5EF4-FFF2-40B4-BE49-F238E27FC236}">
                <a16:creationId xmlns:a16="http://schemas.microsoft.com/office/drawing/2014/main" id="{4DDE43EB-7366-4659-9FD1-E2AEFB6F9BDC}"/>
              </a:ext>
            </a:extLst>
          </p:cNvPr>
          <p:cNvSpPr>
            <a:spLocks noGrp="1"/>
          </p:cNvSpPr>
          <p:nvPr>
            <p:ph type="title"/>
          </p:nvPr>
        </p:nvSpPr>
        <p:spPr>
          <a:xfrm>
            <a:off x="471157" y="970101"/>
            <a:ext cx="8201685" cy="614905"/>
          </a:xfrm>
        </p:spPr>
        <p:txBody>
          <a:bodyPr>
            <a:normAutofit/>
          </a:bodyPr>
          <a:lstStyle/>
          <a:p>
            <a:r>
              <a:rPr lang="en-US" sz="2400" dirty="0"/>
              <a:t>Application of MFD: Parking Management</a:t>
            </a:r>
            <a:endParaRPr lang="en-GB" sz="2400" dirty="0"/>
          </a:p>
        </p:txBody>
      </p:sp>
      <p:sp>
        <p:nvSpPr>
          <p:cNvPr id="6" name="Google Shape;768;p38">
            <a:extLst>
              <a:ext uri="{FF2B5EF4-FFF2-40B4-BE49-F238E27FC236}">
                <a16:creationId xmlns:a16="http://schemas.microsoft.com/office/drawing/2014/main" id="{11E8A8B6-8F39-4D6B-8D5D-795520AB6A90}"/>
              </a:ext>
            </a:extLst>
          </p:cNvPr>
          <p:cNvSpPr/>
          <p:nvPr/>
        </p:nvSpPr>
        <p:spPr>
          <a:xfrm>
            <a:off x="6751432" y="2030477"/>
            <a:ext cx="1346200" cy="274638"/>
          </a:xfrm>
          <a:prstGeom prst="rect">
            <a:avLst/>
          </a:prstGeom>
          <a:solidFill>
            <a:schemeClr val="lt1"/>
          </a:solid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 name="Google Shape;770;p38">
            <a:extLst>
              <a:ext uri="{FF2B5EF4-FFF2-40B4-BE49-F238E27FC236}">
                <a16:creationId xmlns:a16="http://schemas.microsoft.com/office/drawing/2014/main" id="{3D4CE626-9979-4904-9079-1B3F30208D65}"/>
              </a:ext>
            </a:extLst>
          </p:cNvPr>
          <p:cNvSpPr txBox="1"/>
          <p:nvPr/>
        </p:nvSpPr>
        <p:spPr>
          <a:xfrm>
            <a:off x="5353380" y="1862641"/>
            <a:ext cx="3352800" cy="1371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400"/>
              <a:buFont typeface="Calibri"/>
              <a:buNone/>
            </a:pPr>
            <a:r>
              <a:rPr lang="es-ES" sz="2400" b="0" i="0" u="none" strike="noStrike" cap="none">
                <a:solidFill>
                  <a:schemeClr val="dk1"/>
                </a:solidFill>
                <a:latin typeface="Calibri"/>
                <a:ea typeface="Calibri"/>
                <a:cs typeface="Calibri"/>
                <a:sym typeface="Calibri"/>
              </a:rPr>
              <a:t>Given : inflow </a:t>
            </a:r>
            <a:r>
              <a:rPr lang="es-ES" sz="2400" b="0" i="1" u="none" strike="noStrike" cap="none">
                <a:solidFill>
                  <a:schemeClr val="dk1"/>
                </a:solidFill>
                <a:latin typeface="Calibri"/>
                <a:ea typeface="Calibri"/>
                <a:cs typeface="Calibri"/>
                <a:sym typeface="Calibri"/>
              </a:rPr>
              <a:t>q</a:t>
            </a:r>
            <a:r>
              <a:rPr lang="es-ES" sz="2400" b="0" i="1" u="none" strike="noStrike" cap="none" baseline="-25000">
                <a:solidFill>
                  <a:schemeClr val="dk1"/>
                </a:solidFill>
                <a:latin typeface="Calibri"/>
                <a:ea typeface="Calibri"/>
                <a:cs typeface="Calibri"/>
                <a:sym typeface="Calibri"/>
              </a:rPr>
              <a:t>in</a:t>
            </a:r>
            <a:r>
              <a:rPr lang="es-ES" sz="2400" b="0" i="0" u="none" strike="noStrike" cap="none">
                <a:solidFill>
                  <a:schemeClr val="dk1"/>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200"/>
              </a:spcBef>
              <a:spcAft>
                <a:spcPts val="0"/>
              </a:spcAft>
              <a:buClr>
                <a:schemeClr val="dk1"/>
              </a:buClr>
              <a:buSzPts val="1000"/>
              <a:buFont typeface="Calibri"/>
              <a:buNone/>
            </a:pPr>
            <a:endParaRPr sz="1000" b="0" i="1" u="none" strike="noStrike" cap="none">
              <a:solidFill>
                <a:schemeClr val="dk1"/>
              </a:solidFill>
              <a:latin typeface="Calibri"/>
              <a:ea typeface="Calibri"/>
              <a:cs typeface="Calibri"/>
              <a:sym typeface="Calibri"/>
            </a:endParaRPr>
          </a:p>
          <a:p>
            <a:pPr marL="342900" marR="0" lvl="0" indent="-342900" algn="l" rtl="0">
              <a:lnSpc>
                <a:spcPct val="100000"/>
              </a:lnSpc>
              <a:spcBef>
                <a:spcPts val="480"/>
              </a:spcBef>
              <a:spcAft>
                <a:spcPts val="0"/>
              </a:spcAft>
              <a:buClr>
                <a:schemeClr val="dk1"/>
              </a:buClr>
              <a:buSzPts val="2400"/>
              <a:buFont typeface="Calibri"/>
              <a:buNone/>
            </a:pPr>
            <a:r>
              <a:rPr lang="es-ES" sz="2400" b="0" i="1" u="none" strike="noStrike" cap="none">
                <a:solidFill>
                  <a:schemeClr val="dk1"/>
                </a:solidFill>
                <a:latin typeface="Calibri"/>
                <a:ea typeface="Calibri"/>
                <a:cs typeface="Calibri"/>
                <a:sym typeface="Calibri"/>
              </a:rPr>
              <a:t>Output: e = G</a:t>
            </a:r>
            <a:r>
              <a:rPr lang="es-ES" sz="2400" b="0" i="0" u="none" strike="noStrike" cap="none">
                <a:solidFill>
                  <a:schemeClr val="dk1"/>
                </a:solidFill>
                <a:latin typeface="Calibri"/>
                <a:ea typeface="Calibri"/>
                <a:cs typeface="Calibri"/>
                <a:sym typeface="Calibri"/>
              </a:rPr>
              <a:t>(</a:t>
            </a:r>
            <a:r>
              <a:rPr lang="es-ES" sz="2400" b="0" i="1" u="none" strike="noStrike" cap="none">
                <a:solidFill>
                  <a:schemeClr val="dk1"/>
                </a:solidFill>
                <a:latin typeface="Calibri"/>
                <a:ea typeface="Calibri"/>
                <a:cs typeface="Calibri"/>
                <a:sym typeface="Calibri"/>
              </a:rPr>
              <a:t>n</a:t>
            </a:r>
            <a:r>
              <a:rPr lang="es-ES" sz="2400" b="0" i="0" u="none" strike="noStrike" cap="none">
                <a:solidFill>
                  <a:schemeClr val="dk1"/>
                </a:solidFill>
                <a:latin typeface="Calibri"/>
                <a:ea typeface="Calibri"/>
                <a:cs typeface="Calibri"/>
                <a:sym typeface="Calibri"/>
              </a:rPr>
              <a:t>)</a:t>
            </a:r>
            <a:endParaRPr sz="2400" b="0" i="1" u="none" strike="noStrike" cap="none">
              <a:solidFill>
                <a:schemeClr val="dk1"/>
              </a:solidFill>
              <a:latin typeface="Calibri"/>
              <a:ea typeface="Calibri"/>
              <a:cs typeface="Calibri"/>
              <a:sym typeface="Calibri"/>
            </a:endParaRPr>
          </a:p>
        </p:txBody>
      </p:sp>
      <p:sp>
        <p:nvSpPr>
          <p:cNvPr id="8" name="Google Shape;771;p38">
            <a:extLst>
              <a:ext uri="{FF2B5EF4-FFF2-40B4-BE49-F238E27FC236}">
                <a16:creationId xmlns:a16="http://schemas.microsoft.com/office/drawing/2014/main" id="{AC2B1164-47E0-4448-BB4A-3D048C5A68CE}"/>
              </a:ext>
            </a:extLst>
          </p:cNvPr>
          <p:cNvSpPr/>
          <p:nvPr/>
        </p:nvSpPr>
        <p:spPr>
          <a:xfrm>
            <a:off x="3821566" y="4548721"/>
            <a:ext cx="1600200" cy="609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1" u="none" strike="noStrike" cap="none">
                <a:solidFill>
                  <a:schemeClr val="dk1"/>
                </a:solidFill>
                <a:latin typeface="Arial"/>
                <a:ea typeface="Arial"/>
                <a:cs typeface="Arial"/>
                <a:sym typeface="Arial"/>
              </a:rPr>
              <a:t>e </a:t>
            </a:r>
            <a:r>
              <a:rPr lang="es-ES" sz="2400" b="0" i="0" u="none" strike="noStrike" cap="none">
                <a:solidFill>
                  <a:schemeClr val="dk1"/>
                </a:solidFill>
                <a:latin typeface="Arial"/>
                <a:ea typeface="Arial"/>
                <a:cs typeface="Arial"/>
                <a:sym typeface="Arial"/>
              </a:rPr>
              <a:t>= </a:t>
            </a:r>
            <a:r>
              <a:rPr lang="es-ES" sz="2400" b="0" i="1" u="none" strike="noStrike" cap="none">
                <a:solidFill>
                  <a:schemeClr val="dk1"/>
                </a:solidFill>
                <a:latin typeface="Arial"/>
                <a:ea typeface="Arial"/>
                <a:cs typeface="Arial"/>
                <a:sym typeface="Arial"/>
              </a:rPr>
              <a:t>G</a:t>
            </a:r>
            <a:r>
              <a:rPr lang="es-ES" sz="2400" b="0" i="0" u="none" strike="noStrike" cap="none">
                <a:solidFill>
                  <a:schemeClr val="dk1"/>
                </a:solidFill>
                <a:latin typeface="Arial"/>
                <a:ea typeface="Arial"/>
                <a:cs typeface="Arial"/>
                <a:sym typeface="Arial"/>
              </a:rPr>
              <a:t>(</a:t>
            </a:r>
            <a:r>
              <a:rPr lang="es-ES" sz="2400" b="0" i="1" u="none" strike="noStrike" cap="none">
                <a:solidFill>
                  <a:schemeClr val="dk1"/>
                </a:solidFill>
                <a:latin typeface="Arial"/>
                <a:ea typeface="Arial"/>
                <a:cs typeface="Arial"/>
                <a:sym typeface="Arial"/>
              </a:rPr>
              <a:t>n</a:t>
            </a:r>
            <a:r>
              <a:rPr lang="es-ES" sz="2400" b="0" i="0" u="none" strike="noStrike" cap="none">
                <a:solidFill>
                  <a:schemeClr val="dk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9" name="Google Shape;772;p38">
            <a:extLst>
              <a:ext uri="{FF2B5EF4-FFF2-40B4-BE49-F238E27FC236}">
                <a16:creationId xmlns:a16="http://schemas.microsoft.com/office/drawing/2014/main" id="{86135A60-923D-4AD2-9E73-FD87CF9573EB}"/>
              </a:ext>
            </a:extLst>
          </p:cNvPr>
          <p:cNvSpPr/>
          <p:nvPr/>
        </p:nvSpPr>
        <p:spPr>
          <a:xfrm>
            <a:off x="1230766" y="1729321"/>
            <a:ext cx="533400" cy="381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s-ES" sz="2400" b="0" i="1" u="none" strike="noStrike" cap="none">
                <a:solidFill>
                  <a:schemeClr val="dk1"/>
                </a:solidFill>
                <a:latin typeface="Arial"/>
                <a:ea typeface="Arial"/>
                <a:cs typeface="Arial"/>
                <a:sym typeface="Arial"/>
              </a:rPr>
              <a:t>q</a:t>
            </a:r>
            <a:r>
              <a:rPr lang="es-ES" sz="2400" b="0" i="1" u="none" strike="noStrike" cap="none" baseline="-25000">
                <a:solidFill>
                  <a:schemeClr val="dk1"/>
                </a:solidFill>
                <a:latin typeface="Arial"/>
                <a:ea typeface="Arial"/>
                <a:cs typeface="Arial"/>
                <a:sym typeface="Arial"/>
              </a:rPr>
              <a:t>in</a:t>
            </a:r>
            <a:endParaRPr sz="2400" b="0" i="1" u="none" strike="noStrike" cap="none" baseline="-25000">
              <a:solidFill>
                <a:schemeClr val="dk1"/>
              </a:solidFill>
              <a:latin typeface="Arial"/>
              <a:ea typeface="Arial"/>
              <a:cs typeface="Arial"/>
              <a:sym typeface="Arial"/>
            </a:endParaRPr>
          </a:p>
        </p:txBody>
      </p:sp>
      <p:grpSp>
        <p:nvGrpSpPr>
          <p:cNvPr id="10" name="Google Shape;773;p38">
            <a:extLst>
              <a:ext uri="{FF2B5EF4-FFF2-40B4-BE49-F238E27FC236}">
                <a16:creationId xmlns:a16="http://schemas.microsoft.com/office/drawing/2014/main" id="{0704BB15-4FAD-4F52-9353-8790761394D2}"/>
              </a:ext>
            </a:extLst>
          </p:cNvPr>
          <p:cNvGrpSpPr/>
          <p:nvPr/>
        </p:nvGrpSpPr>
        <p:grpSpPr>
          <a:xfrm>
            <a:off x="5300372" y="4505847"/>
            <a:ext cx="2862015" cy="1474799"/>
            <a:chOff x="382" y="2544"/>
            <a:chExt cx="2594" cy="1306"/>
          </a:xfrm>
        </p:grpSpPr>
        <p:pic>
          <p:nvPicPr>
            <p:cNvPr id="11" name="Google Shape;774;p38" descr="Smooth Curve">
              <a:extLst>
                <a:ext uri="{FF2B5EF4-FFF2-40B4-BE49-F238E27FC236}">
                  <a16:creationId xmlns:a16="http://schemas.microsoft.com/office/drawing/2014/main" id="{534A3088-3816-4561-B26B-491B5D2232E3}"/>
                </a:ext>
              </a:extLst>
            </p:cNvPr>
            <p:cNvPicPr preferRelativeResize="0"/>
            <p:nvPr/>
          </p:nvPicPr>
          <p:blipFill rotWithShape="1">
            <a:blip r:embed="rId3">
              <a:alphaModFix/>
            </a:blip>
            <a:srcRect/>
            <a:stretch/>
          </p:blipFill>
          <p:spPr>
            <a:xfrm>
              <a:off x="472" y="2544"/>
              <a:ext cx="2454" cy="1291"/>
            </a:xfrm>
            <a:prstGeom prst="rect">
              <a:avLst/>
            </a:prstGeom>
            <a:noFill/>
            <a:ln>
              <a:noFill/>
            </a:ln>
          </p:spPr>
        </p:pic>
        <p:cxnSp>
          <p:nvCxnSpPr>
            <p:cNvPr id="12" name="Google Shape;775;p38">
              <a:extLst>
                <a:ext uri="{FF2B5EF4-FFF2-40B4-BE49-F238E27FC236}">
                  <a16:creationId xmlns:a16="http://schemas.microsoft.com/office/drawing/2014/main" id="{BC476725-2283-41B0-BF8D-8F5503C16646}"/>
                </a:ext>
              </a:extLst>
            </p:cNvPr>
            <p:cNvCxnSpPr/>
            <p:nvPr/>
          </p:nvCxnSpPr>
          <p:spPr>
            <a:xfrm rot="10800000">
              <a:off x="382" y="2623"/>
              <a:ext cx="0" cy="1227"/>
            </a:xfrm>
            <a:prstGeom prst="straightConnector1">
              <a:avLst/>
            </a:prstGeom>
            <a:noFill/>
            <a:ln w="25400" cap="flat" cmpd="sng">
              <a:solidFill>
                <a:schemeClr val="dk1"/>
              </a:solidFill>
              <a:prstDash val="solid"/>
              <a:round/>
              <a:headEnd type="none" w="sm" len="sm"/>
              <a:tailEnd type="triangle" w="med" len="med"/>
            </a:ln>
          </p:spPr>
        </p:cxnSp>
        <p:cxnSp>
          <p:nvCxnSpPr>
            <p:cNvPr id="13" name="Google Shape;776;p38">
              <a:extLst>
                <a:ext uri="{FF2B5EF4-FFF2-40B4-BE49-F238E27FC236}">
                  <a16:creationId xmlns:a16="http://schemas.microsoft.com/office/drawing/2014/main" id="{85315739-F902-4161-9198-A668A6803E42}"/>
                </a:ext>
              </a:extLst>
            </p:cNvPr>
            <p:cNvCxnSpPr/>
            <p:nvPr/>
          </p:nvCxnSpPr>
          <p:spPr>
            <a:xfrm>
              <a:off x="382" y="3850"/>
              <a:ext cx="2594" cy="0"/>
            </a:xfrm>
            <a:prstGeom prst="straightConnector1">
              <a:avLst/>
            </a:prstGeom>
            <a:noFill/>
            <a:ln w="25400" cap="flat" cmpd="sng">
              <a:solidFill>
                <a:schemeClr val="dk1"/>
              </a:solidFill>
              <a:prstDash val="solid"/>
              <a:round/>
              <a:headEnd type="none" w="sm" len="sm"/>
              <a:tailEnd type="triangle" w="med" len="med"/>
            </a:ln>
          </p:spPr>
        </p:cxnSp>
      </p:grpSp>
      <p:grpSp>
        <p:nvGrpSpPr>
          <p:cNvPr id="14" name="Google Shape;777;p38">
            <a:extLst>
              <a:ext uri="{FF2B5EF4-FFF2-40B4-BE49-F238E27FC236}">
                <a16:creationId xmlns:a16="http://schemas.microsoft.com/office/drawing/2014/main" id="{E66537BD-449E-470B-84EB-4BB96A4308DB}"/>
              </a:ext>
            </a:extLst>
          </p:cNvPr>
          <p:cNvGrpSpPr/>
          <p:nvPr/>
        </p:nvGrpSpPr>
        <p:grpSpPr>
          <a:xfrm>
            <a:off x="1154566" y="2262721"/>
            <a:ext cx="2597150" cy="2230438"/>
            <a:chOff x="217" y="1631"/>
            <a:chExt cx="1636" cy="1405"/>
          </a:xfrm>
        </p:grpSpPr>
        <p:grpSp>
          <p:nvGrpSpPr>
            <p:cNvPr id="15" name="Google Shape;778;p38">
              <a:extLst>
                <a:ext uri="{FF2B5EF4-FFF2-40B4-BE49-F238E27FC236}">
                  <a16:creationId xmlns:a16="http://schemas.microsoft.com/office/drawing/2014/main" id="{8680CBA6-03D2-4F55-B25C-A15779175B99}"/>
                </a:ext>
              </a:extLst>
            </p:cNvPr>
            <p:cNvGrpSpPr/>
            <p:nvPr/>
          </p:nvGrpSpPr>
          <p:grpSpPr>
            <a:xfrm>
              <a:off x="217" y="1631"/>
              <a:ext cx="1636" cy="1405"/>
              <a:chOff x="121" y="1535"/>
              <a:chExt cx="1636" cy="1405"/>
            </a:xfrm>
          </p:grpSpPr>
          <p:sp>
            <p:nvSpPr>
              <p:cNvPr id="17" name="Google Shape;779;p38">
                <a:extLst>
                  <a:ext uri="{FF2B5EF4-FFF2-40B4-BE49-F238E27FC236}">
                    <a16:creationId xmlns:a16="http://schemas.microsoft.com/office/drawing/2014/main" id="{F484D5EF-4640-4616-811D-86FB4865D4EB}"/>
                  </a:ext>
                </a:extLst>
              </p:cNvPr>
              <p:cNvSpPr/>
              <p:nvPr/>
            </p:nvSpPr>
            <p:spPr>
              <a:xfrm>
                <a:off x="121" y="1585"/>
                <a:ext cx="1505" cy="1355"/>
              </a:xfrm>
              <a:custGeom>
                <a:avLst/>
                <a:gdLst/>
                <a:ahLst/>
                <a:cxnLst/>
                <a:rect l="l" t="t" r="r" b="b"/>
                <a:pathLst>
                  <a:path w="1505" h="1355" extrusionOk="0">
                    <a:moveTo>
                      <a:pt x="0" y="0"/>
                    </a:moveTo>
                    <a:lnTo>
                      <a:pt x="85" y="0"/>
                    </a:lnTo>
                    <a:lnTo>
                      <a:pt x="168" y="7"/>
                    </a:lnTo>
                    <a:lnTo>
                      <a:pt x="204" y="15"/>
                    </a:lnTo>
                    <a:lnTo>
                      <a:pt x="237" y="24"/>
                    </a:lnTo>
                    <a:lnTo>
                      <a:pt x="268" y="41"/>
                    </a:lnTo>
                    <a:lnTo>
                      <a:pt x="292" y="60"/>
                    </a:lnTo>
                    <a:lnTo>
                      <a:pt x="313" y="86"/>
                    </a:lnTo>
                    <a:lnTo>
                      <a:pt x="328" y="117"/>
                    </a:lnTo>
                    <a:lnTo>
                      <a:pt x="349" y="190"/>
                    </a:lnTo>
                    <a:lnTo>
                      <a:pt x="375" y="347"/>
                    </a:lnTo>
                    <a:lnTo>
                      <a:pt x="399" y="497"/>
                    </a:lnTo>
                    <a:lnTo>
                      <a:pt x="428" y="637"/>
                    </a:lnTo>
                    <a:lnTo>
                      <a:pt x="470" y="782"/>
                    </a:lnTo>
                    <a:lnTo>
                      <a:pt x="501" y="854"/>
                    </a:lnTo>
                    <a:lnTo>
                      <a:pt x="532" y="927"/>
                    </a:lnTo>
                    <a:lnTo>
                      <a:pt x="575" y="994"/>
                    </a:lnTo>
                    <a:lnTo>
                      <a:pt x="620" y="1053"/>
                    </a:lnTo>
                    <a:lnTo>
                      <a:pt x="673" y="1101"/>
                    </a:lnTo>
                    <a:lnTo>
                      <a:pt x="734" y="1137"/>
                    </a:lnTo>
                    <a:lnTo>
                      <a:pt x="801" y="1158"/>
                    </a:lnTo>
                    <a:lnTo>
                      <a:pt x="875" y="1167"/>
                    </a:lnTo>
                    <a:lnTo>
                      <a:pt x="953" y="1165"/>
                    </a:lnTo>
                    <a:lnTo>
                      <a:pt x="1034" y="1156"/>
                    </a:lnTo>
                    <a:lnTo>
                      <a:pt x="1200" y="1125"/>
                    </a:lnTo>
                    <a:lnTo>
                      <a:pt x="1276" y="1117"/>
                    </a:lnTo>
                    <a:lnTo>
                      <a:pt x="1315" y="1120"/>
                    </a:lnTo>
                    <a:lnTo>
                      <a:pt x="1345" y="1125"/>
                    </a:lnTo>
                    <a:lnTo>
                      <a:pt x="1376" y="1137"/>
                    </a:lnTo>
                    <a:lnTo>
                      <a:pt x="1402" y="1151"/>
                    </a:lnTo>
                    <a:lnTo>
                      <a:pt x="1426" y="1177"/>
                    </a:lnTo>
                    <a:lnTo>
                      <a:pt x="1443" y="1205"/>
                    </a:lnTo>
                    <a:lnTo>
                      <a:pt x="1479" y="1274"/>
                    </a:lnTo>
                    <a:lnTo>
                      <a:pt x="1505" y="1355"/>
                    </a:ln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 name="Google Shape;780;p38">
                <a:extLst>
                  <a:ext uri="{FF2B5EF4-FFF2-40B4-BE49-F238E27FC236}">
                    <a16:creationId xmlns:a16="http://schemas.microsoft.com/office/drawing/2014/main" id="{033BF3B7-9295-4015-A857-A23430E6F7BE}"/>
                  </a:ext>
                </a:extLst>
              </p:cNvPr>
              <p:cNvSpPr/>
              <p:nvPr/>
            </p:nvSpPr>
            <p:spPr>
              <a:xfrm>
                <a:off x="1317" y="1535"/>
                <a:ext cx="440" cy="1386"/>
              </a:xfrm>
              <a:custGeom>
                <a:avLst/>
                <a:gdLst/>
                <a:ahLst/>
                <a:cxnLst/>
                <a:rect l="l" t="t" r="r" b="b"/>
                <a:pathLst>
                  <a:path w="440" h="1386" extrusionOk="0">
                    <a:moveTo>
                      <a:pt x="440" y="1386"/>
                    </a:moveTo>
                    <a:lnTo>
                      <a:pt x="297" y="989"/>
                    </a:lnTo>
                    <a:lnTo>
                      <a:pt x="228" y="790"/>
                    </a:lnTo>
                    <a:lnTo>
                      <a:pt x="149" y="602"/>
                    </a:lnTo>
                    <a:lnTo>
                      <a:pt x="71" y="412"/>
                    </a:lnTo>
                    <a:lnTo>
                      <a:pt x="35" y="305"/>
                    </a:lnTo>
                    <a:lnTo>
                      <a:pt x="7" y="191"/>
                    </a:lnTo>
                    <a:lnTo>
                      <a:pt x="0" y="133"/>
                    </a:lnTo>
                    <a:lnTo>
                      <a:pt x="4" y="86"/>
                    </a:lnTo>
                    <a:lnTo>
                      <a:pt x="9" y="65"/>
                    </a:lnTo>
                    <a:lnTo>
                      <a:pt x="19" y="48"/>
                    </a:lnTo>
                    <a:lnTo>
                      <a:pt x="35" y="34"/>
                    </a:lnTo>
                    <a:lnTo>
                      <a:pt x="54" y="22"/>
                    </a:lnTo>
                    <a:lnTo>
                      <a:pt x="102" y="7"/>
                    </a:lnTo>
                    <a:lnTo>
                      <a:pt x="159" y="0"/>
                    </a:lnTo>
                    <a:lnTo>
                      <a:pt x="290" y="0"/>
                    </a:ln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9" name="Google Shape;781;p38">
                <a:extLst>
                  <a:ext uri="{FF2B5EF4-FFF2-40B4-BE49-F238E27FC236}">
                    <a16:creationId xmlns:a16="http://schemas.microsoft.com/office/drawing/2014/main" id="{17A0C776-FE0C-44C5-90DB-F50DC1C87EE2}"/>
                  </a:ext>
                </a:extLst>
              </p:cNvPr>
              <p:cNvCxnSpPr/>
              <p:nvPr/>
            </p:nvCxnSpPr>
            <p:spPr>
              <a:xfrm>
                <a:off x="473" y="1797"/>
                <a:ext cx="867" cy="1"/>
              </a:xfrm>
              <a:prstGeom prst="straightConnector1">
                <a:avLst/>
              </a:prstGeom>
              <a:noFill/>
              <a:ln w="9525" cap="flat" cmpd="sng">
                <a:solidFill>
                  <a:srgbClr val="000000"/>
                </a:solidFill>
                <a:prstDash val="solid"/>
                <a:round/>
                <a:headEnd type="none" w="sm" len="sm"/>
                <a:tailEnd type="none" w="sm" len="sm"/>
              </a:ln>
            </p:spPr>
          </p:cxnSp>
          <p:cxnSp>
            <p:nvCxnSpPr>
              <p:cNvPr id="20" name="Google Shape;782;p38">
                <a:extLst>
                  <a:ext uri="{FF2B5EF4-FFF2-40B4-BE49-F238E27FC236}">
                    <a16:creationId xmlns:a16="http://schemas.microsoft.com/office/drawing/2014/main" id="{F84E6A5C-1EA4-4C16-BF1F-A78B574180E2}"/>
                  </a:ext>
                </a:extLst>
              </p:cNvPr>
              <p:cNvCxnSpPr/>
              <p:nvPr/>
            </p:nvCxnSpPr>
            <p:spPr>
              <a:xfrm rot="10800000" flipH="1">
                <a:off x="475" y="1797"/>
                <a:ext cx="1" cy="12"/>
              </a:xfrm>
              <a:prstGeom prst="straightConnector1">
                <a:avLst/>
              </a:prstGeom>
              <a:noFill/>
              <a:ln w="9525" cap="flat" cmpd="sng">
                <a:solidFill>
                  <a:srgbClr val="00FFFF"/>
                </a:solidFill>
                <a:prstDash val="solid"/>
                <a:round/>
                <a:headEnd type="none" w="sm" len="sm"/>
                <a:tailEnd type="none" w="sm" len="sm"/>
              </a:ln>
            </p:spPr>
          </p:cxnSp>
          <p:cxnSp>
            <p:nvCxnSpPr>
              <p:cNvPr id="21" name="Google Shape;783;p38">
                <a:extLst>
                  <a:ext uri="{FF2B5EF4-FFF2-40B4-BE49-F238E27FC236}">
                    <a16:creationId xmlns:a16="http://schemas.microsoft.com/office/drawing/2014/main" id="{F9983B1B-7E18-4780-A2D0-6CB0C1BAC26E}"/>
                  </a:ext>
                </a:extLst>
              </p:cNvPr>
              <p:cNvCxnSpPr/>
              <p:nvPr/>
            </p:nvCxnSpPr>
            <p:spPr>
              <a:xfrm rot="10800000" flipH="1">
                <a:off x="484" y="1797"/>
                <a:ext cx="1" cy="71"/>
              </a:xfrm>
              <a:prstGeom prst="straightConnector1">
                <a:avLst/>
              </a:prstGeom>
              <a:noFill/>
              <a:ln w="9525" cap="flat" cmpd="sng">
                <a:solidFill>
                  <a:srgbClr val="00FFFF"/>
                </a:solidFill>
                <a:prstDash val="solid"/>
                <a:round/>
                <a:headEnd type="none" w="sm" len="sm"/>
                <a:tailEnd type="none" w="sm" len="sm"/>
              </a:ln>
            </p:spPr>
          </p:cxnSp>
          <p:cxnSp>
            <p:nvCxnSpPr>
              <p:cNvPr id="22" name="Google Shape;784;p38">
                <a:extLst>
                  <a:ext uri="{FF2B5EF4-FFF2-40B4-BE49-F238E27FC236}">
                    <a16:creationId xmlns:a16="http://schemas.microsoft.com/office/drawing/2014/main" id="{AC02A1EC-0548-4C37-9582-73ECC9E83F03}"/>
                  </a:ext>
                </a:extLst>
              </p:cNvPr>
              <p:cNvCxnSpPr/>
              <p:nvPr/>
            </p:nvCxnSpPr>
            <p:spPr>
              <a:xfrm rot="10800000" flipH="1">
                <a:off x="494" y="1797"/>
                <a:ext cx="1" cy="131"/>
              </a:xfrm>
              <a:prstGeom prst="straightConnector1">
                <a:avLst/>
              </a:prstGeom>
              <a:noFill/>
              <a:ln w="9525" cap="flat" cmpd="sng">
                <a:solidFill>
                  <a:srgbClr val="00FFFF"/>
                </a:solidFill>
                <a:prstDash val="solid"/>
                <a:round/>
                <a:headEnd type="none" w="sm" len="sm"/>
                <a:tailEnd type="none" w="sm" len="sm"/>
              </a:ln>
            </p:spPr>
          </p:cxnSp>
          <p:cxnSp>
            <p:nvCxnSpPr>
              <p:cNvPr id="23" name="Google Shape;785;p38">
                <a:extLst>
                  <a:ext uri="{FF2B5EF4-FFF2-40B4-BE49-F238E27FC236}">
                    <a16:creationId xmlns:a16="http://schemas.microsoft.com/office/drawing/2014/main" id="{9B591DFD-521F-4F8A-BE0E-83F0E305520F}"/>
                  </a:ext>
                </a:extLst>
              </p:cNvPr>
              <p:cNvCxnSpPr/>
              <p:nvPr/>
            </p:nvCxnSpPr>
            <p:spPr>
              <a:xfrm rot="10800000" flipH="1">
                <a:off x="503" y="1797"/>
                <a:ext cx="1" cy="190"/>
              </a:xfrm>
              <a:prstGeom prst="straightConnector1">
                <a:avLst/>
              </a:prstGeom>
              <a:noFill/>
              <a:ln w="9525" cap="flat" cmpd="sng">
                <a:solidFill>
                  <a:srgbClr val="00FFFF"/>
                </a:solidFill>
                <a:prstDash val="solid"/>
                <a:round/>
                <a:headEnd type="none" w="sm" len="sm"/>
                <a:tailEnd type="none" w="sm" len="sm"/>
              </a:ln>
            </p:spPr>
          </p:cxnSp>
          <p:cxnSp>
            <p:nvCxnSpPr>
              <p:cNvPr id="24" name="Google Shape;786;p38">
                <a:extLst>
                  <a:ext uri="{FF2B5EF4-FFF2-40B4-BE49-F238E27FC236}">
                    <a16:creationId xmlns:a16="http://schemas.microsoft.com/office/drawing/2014/main" id="{C41CD00C-3170-44E3-A5D9-244F088279AC}"/>
                  </a:ext>
                </a:extLst>
              </p:cNvPr>
              <p:cNvCxnSpPr/>
              <p:nvPr/>
            </p:nvCxnSpPr>
            <p:spPr>
              <a:xfrm rot="10800000" flipH="1">
                <a:off x="513" y="1797"/>
                <a:ext cx="1" cy="247"/>
              </a:xfrm>
              <a:prstGeom prst="straightConnector1">
                <a:avLst/>
              </a:prstGeom>
              <a:noFill/>
              <a:ln w="9525" cap="flat" cmpd="sng">
                <a:solidFill>
                  <a:srgbClr val="00FFFF"/>
                </a:solidFill>
                <a:prstDash val="solid"/>
                <a:round/>
                <a:headEnd type="none" w="sm" len="sm"/>
                <a:tailEnd type="none" w="sm" len="sm"/>
              </a:ln>
            </p:spPr>
          </p:cxnSp>
          <p:cxnSp>
            <p:nvCxnSpPr>
              <p:cNvPr id="25" name="Google Shape;787;p38">
                <a:extLst>
                  <a:ext uri="{FF2B5EF4-FFF2-40B4-BE49-F238E27FC236}">
                    <a16:creationId xmlns:a16="http://schemas.microsoft.com/office/drawing/2014/main" id="{09F070AA-363E-422F-B498-4CE610E29492}"/>
                  </a:ext>
                </a:extLst>
              </p:cNvPr>
              <p:cNvCxnSpPr/>
              <p:nvPr/>
            </p:nvCxnSpPr>
            <p:spPr>
              <a:xfrm rot="10800000" flipH="1">
                <a:off x="522"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6" name="Google Shape;788;p38">
                <a:extLst>
                  <a:ext uri="{FF2B5EF4-FFF2-40B4-BE49-F238E27FC236}">
                    <a16:creationId xmlns:a16="http://schemas.microsoft.com/office/drawing/2014/main" id="{C1B7489B-A54B-4902-A823-A2E8A2BFF6CB}"/>
                  </a:ext>
                </a:extLst>
              </p:cNvPr>
              <p:cNvCxnSpPr/>
              <p:nvPr/>
            </p:nvCxnSpPr>
            <p:spPr>
              <a:xfrm rot="10800000" flipH="1">
                <a:off x="530" y="1797"/>
                <a:ext cx="1" cy="344"/>
              </a:xfrm>
              <a:prstGeom prst="straightConnector1">
                <a:avLst/>
              </a:prstGeom>
              <a:noFill/>
              <a:ln w="9525" cap="flat" cmpd="sng">
                <a:solidFill>
                  <a:srgbClr val="00FFFF"/>
                </a:solidFill>
                <a:prstDash val="solid"/>
                <a:round/>
                <a:headEnd type="none" w="sm" len="sm"/>
                <a:tailEnd type="none" w="sm" len="sm"/>
              </a:ln>
            </p:spPr>
          </p:cxnSp>
          <p:cxnSp>
            <p:nvCxnSpPr>
              <p:cNvPr id="27" name="Google Shape;789;p38">
                <a:extLst>
                  <a:ext uri="{FF2B5EF4-FFF2-40B4-BE49-F238E27FC236}">
                    <a16:creationId xmlns:a16="http://schemas.microsoft.com/office/drawing/2014/main" id="{A676DC11-77F1-409A-BB40-5502FFEAB6D7}"/>
                  </a:ext>
                </a:extLst>
              </p:cNvPr>
              <p:cNvCxnSpPr/>
              <p:nvPr/>
            </p:nvCxnSpPr>
            <p:spPr>
              <a:xfrm rot="10800000" flipH="1">
                <a:off x="539" y="1797"/>
                <a:ext cx="1" cy="385"/>
              </a:xfrm>
              <a:prstGeom prst="straightConnector1">
                <a:avLst/>
              </a:prstGeom>
              <a:noFill/>
              <a:ln w="9525" cap="flat" cmpd="sng">
                <a:solidFill>
                  <a:srgbClr val="00FFFF"/>
                </a:solidFill>
                <a:prstDash val="solid"/>
                <a:round/>
                <a:headEnd type="none" w="sm" len="sm"/>
                <a:tailEnd type="none" w="sm" len="sm"/>
              </a:ln>
            </p:spPr>
          </p:cxnSp>
          <p:cxnSp>
            <p:nvCxnSpPr>
              <p:cNvPr id="28" name="Google Shape;790;p38">
                <a:extLst>
                  <a:ext uri="{FF2B5EF4-FFF2-40B4-BE49-F238E27FC236}">
                    <a16:creationId xmlns:a16="http://schemas.microsoft.com/office/drawing/2014/main" id="{EBDC3422-797F-4DC7-AACA-79BA1B123284}"/>
                  </a:ext>
                </a:extLst>
              </p:cNvPr>
              <p:cNvCxnSpPr/>
              <p:nvPr/>
            </p:nvCxnSpPr>
            <p:spPr>
              <a:xfrm rot="10800000" flipH="1">
                <a:off x="549" y="1797"/>
                <a:ext cx="1" cy="421"/>
              </a:xfrm>
              <a:prstGeom prst="straightConnector1">
                <a:avLst/>
              </a:prstGeom>
              <a:noFill/>
              <a:ln w="9525" cap="flat" cmpd="sng">
                <a:solidFill>
                  <a:srgbClr val="00FFFF"/>
                </a:solidFill>
                <a:prstDash val="solid"/>
                <a:round/>
                <a:headEnd type="none" w="sm" len="sm"/>
                <a:tailEnd type="none" w="sm" len="sm"/>
              </a:ln>
            </p:spPr>
          </p:cxnSp>
          <p:cxnSp>
            <p:nvCxnSpPr>
              <p:cNvPr id="29" name="Google Shape;791;p38">
                <a:extLst>
                  <a:ext uri="{FF2B5EF4-FFF2-40B4-BE49-F238E27FC236}">
                    <a16:creationId xmlns:a16="http://schemas.microsoft.com/office/drawing/2014/main" id="{85DD90B9-BC86-4918-B87B-B1E2A8CAE2B8}"/>
                  </a:ext>
                </a:extLst>
              </p:cNvPr>
              <p:cNvCxnSpPr/>
              <p:nvPr/>
            </p:nvCxnSpPr>
            <p:spPr>
              <a:xfrm rot="10800000" flipH="1">
                <a:off x="558" y="1797"/>
                <a:ext cx="1" cy="456"/>
              </a:xfrm>
              <a:prstGeom prst="straightConnector1">
                <a:avLst/>
              </a:prstGeom>
              <a:noFill/>
              <a:ln w="9525" cap="flat" cmpd="sng">
                <a:solidFill>
                  <a:srgbClr val="00FFFF"/>
                </a:solidFill>
                <a:prstDash val="solid"/>
                <a:round/>
                <a:headEnd type="none" w="sm" len="sm"/>
                <a:tailEnd type="none" w="sm" len="sm"/>
              </a:ln>
            </p:spPr>
          </p:cxnSp>
          <p:cxnSp>
            <p:nvCxnSpPr>
              <p:cNvPr id="30" name="Google Shape;792;p38">
                <a:extLst>
                  <a:ext uri="{FF2B5EF4-FFF2-40B4-BE49-F238E27FC236}">
                    <a16:creationId xmlns:a16="http://schemas.microsoft.com/office/drawing/2014/main" id="{53A5B6DA-FC2F-4BA1-A785-0632B7E41616}"/>
                  </a:ext>
                </a:extLst>
              </p:cNvPr>
              <p:cNvCxnSpPr/>
              <p:nvPr/>
            </p:nvCxnSpPr>
            <p:spPr>
              <a:xfrm rot="10800000" flipH="1">
                <a:off x="568" y="1797"/>
                <a:ext cx="1" cy="487"/>
              </a:xfrm>
              <a:prstGeom prst="straightConnector1">
                <a:avLst/>
              </a:prstGeom>
              <a:noFill/>
              <a:ln w="9525" cap="flat" cmpd="sng">
                <a:solidFill>
                  <a:srgbClr val="00FFFF"/>
                </a:solidFill>
                <a:prstDash val="solid"/>
                <a:round/>
                <a:headEnd type="none" w="sm" len="sm"/>
                <a:tailEnd type="none" w="sm" len="sm"/>
              </a:ln>
            </p:spPr>
          </p:cxnSp>
          <p:cxnSp>
            <p:nvCxnSpPr>
              <p:cNvPr id="31" name="Google Shape;793;p38">
                <a:extLst>
                  <a:ext uri="{FF2B5EF4-FFF2-40B4-BE49-F238E27FC236}">
                    <a16:creationId xmlns:a16="http://schemas.microsoft.com/office/drawing/2014/main" id="{CBBB8D73-5939-4CE8-BCAC-4B52BCD96447}"/>
                  </a:ext>
                </a:extLst>
              </p:cNvPr>
              <p:cNvCxnSpPr/>
              <p:nvPr/>
            </p:nvCxnSpPr>
            <p:spPr>
              <a:xfrm rot="10800000" flipH="1">
                <a:off x="577" y="1797"/>
                <a:ext cx="1" cy="518"/>
              </a:xfrm>
              <a:prstGeom prst="straightConnector1">
                <a:avLst/>
              </a:prstGeom>
              <a:noFill/>
              <a:ln w="9525" cap="flat" cmpd="sng">
                <a:solidFill>
                  <a:srgbClr val="00FFFF"/>
                </a:solidFill>
                <a:prstDash val="solid"/>
                <a:round/>
                <a:headEnd type="none" w="sm" len="sm"/>
                <a:tailEnd type="none" w="sm" len="sm"/>
              </a:ln>
            </p:spPr>
          </p:cxnSp>
          <p:cxnSp>
            <p:nvCxnSpPr>
              <p:cNvPr id="32" name="Google Shape;794;p38">
                <a:extLst>
                  <a:ext uri="{FF2B5EF4-FFF2-40B4-BE49-F238E27FC236}">
                    <a16:creationId xmlns:a16="http://schemas.microsoft.com/office/drawing/2014/main" id="{8E761C66-060E-41D5-B712-154A81FBDBEB}"/>
                  </a:ext>
                </a:extLst>
              </p:cNvPr>
              <p:cNvCxnSpPr/>
              <p:nvPr/>
            </p:nvCxnSpPr>
            <p:spPr>
              <a:xfrm rot="10800000" flipH="1">
                <a:off x="584" y="1797"/>
                <a:ext cx="1" cy="544"/>
              </a:xfrm>
              <a:prstGeom prst="straightConnector1">
                <a:avLst/>
              </a:prstGeom>
              <a:noFill/>
              <a:ln w="9525" cap="flat" cmpd="sng">
                <a:solidFill>
                  <a:srgbClr val="00FFFF"/>
                </a:solidFill>
                <a:prstDash val="solid"/>
                <a:round/>
                <a:headEnd type="none" w="sm" len="sm"/>
                <a:tailEnd type="none" w="sm" len="sm"/>
              </a:ln>
            </p:spPr>
          </p:cxnSp>
          <p:cxnSp>
            <p:nvCxnSpPr>
              <p:cNvPr id="33" name="Google Shape;795;p38">
                <a:extLst>
                  <a:ext uri="{FF2B5EF4-FFF2-40B4-BE49-F238E27FC236}">
                    <a16:creationId xmlns:a16="http://schemas.microsoft.com/office/drawing/2014/main" id="{B8114A18-80DE-437B-B964-E78010604B87}"/>
                  </a:ext>
                </a:extLst>
              </p:cNvPr>
              <p:cNvCxnSpPr/>
              <p:nvPr/>
            </p:nvCxnSpPr>
            <p:spPr>
              <a:xfrm rot="10800000" flipH="1">
                <a:off x="591" y="1797"/>
                <a:ext cx="1" cy="573"/>
              </a:xfrm>
              <a:prstGeom prst="straightConnector1">
                <a:avLst/>
              </a:prstGeom>
              <a:noFill/>
              <a:ln w="9525" cap="flat" cmpd="sng">
                <a:solidFill>
                  <a:srgbClr val="00FFFF"/>
                </a:solidFill>
                <a:prstDash val="solid"/>
                <a:round/>
                <a:headEnd type="none" w="sm" len="sm"/>
                <a:tailEnd type="none" w="sm" len="sm"/>
              </a:ln>
            </p:spPr>
          </p:cxnSp>
          <p:cxnSp>
            <p:nvCxnSpPr>
              <p:cNvPr id="34" name="Google Shape;796;p38">
                <a:extLst>
                  <a:ext uri="{FF2B5EF4-FFF2-40B4-BE49-F238E27FC236}">
                    <a16:creationId xmlns:a16="http://schemas.microsoft.com/office/drawing/2014/main" id="{67442B8B-3B6A-447D-8A8B-4FD8C8E28D05}"/>
                  </a:ext>
                </a:extLst>
              </p:cNvPr>
              <p:cNvCxnSpPr/>
              <p:nvPr/>
            </p:nvCxnSpPr>
            <p:spPr>
              <a:xfrm rot="10800000" flipH="1">
                <a:off x="601" y="1797"/>
                <a:ext cx="1" cy="596"/>
              </a:xfrm>
              <a:prstGeom prst="straightConnector1">
                <a:avLst/>
              </a:prstGeom>
              <a:noFill/>
              <a:ln w="9525" cap="flat" cmpd="sng">
                <a:solidFill>
                  <a:srgbClr val="00FFFF"/>
                </a:solidFill>
                <a:prstDash val="solid"/>
                <a:round/>
                <a:headEnd type="none" w="sm" len="sm"/>
                <a:tailEnd type="none" w="sm" len="sm"/>
              </a:ln>
            </p:spPr>
          </p:cxnSp>
          <p:cxnSp>
            <p:nvCxnSpPr>
              <p:cNvPr id="35" name="Google Shape;797;p38">
                <a:extLst>
                  <a:ext uri="{FF2B5EF4-FFF2-40B4-BE49-F238E27FC236}">
                    <a16:creationId xmlns:a16="http://schemas.microsoft.com/office/drawing/2014/main" id="{D195B9DD-1DAE-443E-AE27-7527C58B20BB}"/>
                  </a:ext>
                </a:extLst>
              </p:cNvPr>
              <p:cNvCxnSpPr/>
              <p:nvPr/>
            </p:nvCxnSpPr>
            <p:spPr>
              <a:xfrm rot="10800000" flipH="1">
                <a:off x="610" y="1797"/>
                <a:ext cx="1" cy="620"/>
              </a:xfrm>
              <a:prstGeom prst="straightConnector1">
                <a:avLst/>
              </a:prstGeom>
              <a:noFill/>
              <a:ln w="9525" cap="flat" cmpd="sng">
                <a:solidFill>
                  <a:srgbClr val="00FFFF"/>
                </a:solidFill>
                <a:prstDash val="solid"/>
                <a:round/>
                <a:headEnd type="none" w="sm" len="sm"/>
                <a:tailEnd type="none" w="sm" len="sm"/>
              </a:ln>
            </p:spPr>
          </p:cxnSp>
          <p:cxnSp>
            <p:nvCxnSpPr>
              <p:cNvPr id="36" name="Google Shape;798;p38">
                <a:extLst>
                  <a:ext uri="{FF2B5EF4-FFF2-40B4-BE49-F238E27FC236}">
                    <a16:creationId xmlns:a16="http://schemas.microsoft.com/office/drawing/2014/main" id="{5D3AF7B0-6665-498E-8C29-92EC3B192EC6}"/>
                  </a:ext>
                </a:extLst>
              </p:cNvPr>
              <p:cNvCxnSpPr/>
              <p:nvPr/>
            </p:nvCxnSpPr>
            <p:spPr>
              <a:xfrm rot="10800000" flipH="1">
                <a:off x="620" y="1797"/>
                <a:ext cx="1" cy="642"/>
              </a:xfrm>
              <a:prstGeom prst="straightConnector1">
                <a:avLst/>
              </a:prstGeom>
              <a:noFill/>
              <a:ln w="9525" cap="flat" cmpd="sng">
                <a:solidFill>
                  <a:srgbClr val="00FFFF"/>
                </a:solidFill>
                <a:prstDash val="solid"/>
                <a:round/>
                <a:headEnd type="none" w="sm" len="sm"/>
                <a:tailEnd type="none" w="sm" len="sm"/>
              </a:ln>
            </p:spPr>
          </p:cxnSp>
          <p:cxnSp>
            <p:nvCxnSpPr>
              <p:cNvPr id="37" name="Google Shape;799;p38">
                <a:extLst>
                  <a:ext uri="{FF2B5EF4-FFF2-40B4-BE49-F238E27FC236}">
                    <a16:creationId xmlns:a16="http://schemas.microsoft.com/office/drawing/2014/main" id="{5934AC67-532A-47A4-81A3-A81FCB41FF38}"/>
                  </a:ext>
                </a:extLst>
              </p:cNvPr>
              <p:cNvCxnSpPr/>
              <p:nvPr/>
            </p:nvCxnSpPr>
            <p:spPr>
              <a:xfrm rot="10800000" flipH="1">
                <a:off x="629" y="1797"/>
                <a:ext cx="1" cy="661"/>
              </a:xfrm>
              <a:prstGeom prst="straightConnector1">
                <a:avLst/>
              </a:prstGeom>
              <a:noFill/>
              <a:ln w="9525" cap="flat" cmpd="sng">
                <a:solidFill>
                  <a:srgbClr val="00FFFF"/>
                </a:solidFill>
                <a:prstDash val="solid"/>
                <a:round/>
                <a:headEnd type="none" w="sm" len="sm"/>
                <a:tailEnd type="none" w="sm" len="sm"/>
              </a:ln>
            </p:spPr>
          </p:cxnSp>
          <p:cxnSp>
            <p:nvCxnSpPr>
              <p:cNvPr id="38" name="Google Shape;800;p38">
                <a:extLst>
                  <a:ext uri="{FF2B5EF4-FFF2-40B4-BE49-F238E27FC236}">
                    <a16:creationId xmlns:a16="http://schemas.microsoft.com/office/drawing/2014/main" id="{C9DE2FDC-DB47-40A3-9581-D37009D31700}"/>
                  </a:ext>
                </a:extLst>
              </p:cNvPr>
              <p:cNvCxnSpPr/>
              <p:nvPr/>
            </p:nvCxnSpPr>
            <p:spPr>
              <a:xfrm rot="10800000" flipH="1">
                <a:off x="639" y="1797"/>
                <a:ext cx="1" cy="682"/>
              </a:xfrm>
              <a:prstGeom prst="straightConnector1">
                <a:avLst/>
              </a:prstGeom>
              <a:noFill/>
              <a:ln w="9525" cap="flat" cmpd="sng">
                <a:solidFill>
                  <a:srgbClr val="00FFFF"/>
                </a:solidFill>
                <a:prstDash val="solid"/>
                <a:round/>
                <a:headEnd type="none" w="sm" len="sm"/>
                <a:tailEnd type="none" w="sm" len="sm"/>
              </a:ln>
            </p:spPr>
          </p:cxnSp>
          <p:cxnSp>
            <p:nvCxnSpPr>
              <p:cNvPr id="39" name="Google Shape;801;p38">
                <a:extLst>
                  <a:ext uri="{FF2B5EF4-FFF2-40B4-BE49-F238E27FC236}">
                    <a16:creationId xmlns:a16="http://schemas.microsoft.com/office/drawing/2014/main" id="{0265C1B7-1A85-4285-B785-BFE5C4E3B592}"/>
                  </a:ext>
                </a:extLst>
              </p:cNvPr>
              <p:cNvCxnSpPr/>
              <p:nvPr/>
            </p:nvCxnSpPr>
            <p:spPr>
              <a:xfrm rot="10800000" flipH="1">
                <a:off x="646" y="1797"/>
                <a:ext cx="1" cy="699"/>
              </a:xfrm>
              <a:prstGeom prst="straightConnector1">
                <a:avLst/>
              </a:prstGeom>
              <a:noFill/>
              <a:ln w="9525" cap="flat" cmpd="sng">
                <a:solidFill>
                  <a:srgbClr val="00FFFF"/>
                </a:solidFill>
                <a:prstDash val="solid"/>
                <a:round/>
                <a:headEnd type="none" w="sm" len="sm"/>
                <a:tailEnd type="none" w="sm" len="sm"/>
              </a:ln>
            </p:spPr>
          </p:cxnSp>
          <p:cxnSp>
            <p:nvCxnSpPr>
              <p:cNvPr id="40" name="Google Shape;802;p38">
                <a:extLst>
                  <a:ext uri="{FF2B5EF4-FFF2-40B4-BE49-F238E27FC236}">
                    <a16:creationId xmlns:a16="http://schemas.microsoft.com/office/drawing/2014/main" id="{68E44AC0-BC73-4CFE-BCB9-38E90C893602}"/>
                  </a:ext>
                </a:extLst>
              </p:cNvPr>
              <p:cNvCxnSpPr/>
              <p:nvPr/>
            </p:nvCxnSpPr>
            <p:spPr>
              <a:xfrm rot="10800000" flipH="1">
                <a:off x="656" y="1797"/>
                <a:ext cx="1" cy="718"/>
              </a:xfrm>
              <a:prstGeom prst="straightConnector1">
                <a:avLst/>
              </a:prstGeom>
              <a:noFill/>
              <a:ln w="9525" cap="flat" cmpd="sng">
                <a:solidFill>
                  <a:srgbClr val="00FFFF"/>
                </a:solidFill>
                <a:prstDash val="solid"/>
                <a:round/>
                <a:headEnd type="none" w="sm" len="sm"/>
                <a:tailEnd type="none" w="sm" len="sm"/>
              </a:ln>
            </p:spPr>
          </p:cxnSp>
          <p:cxnSp>
            <p:nvCxnSpPr>
              <p:cNvPr id="41" name="Google Shape;803;p38">
                <a:extLst>
                  <a:ext uri="{FF2B5EF4-FFF2-40B4-BE49-F238E27FC236}">
                    <a16:creationId xmlns:a16="http://schemas.microsoft.com/office/drawing/2014/main" id="{2FC01A1D-9A01-4F6F-80E4-E721975D0E97}"/>
                  </a:ext>
                </a:extLst>
              </p:cNvPr>
              <p:cNvCxnSpPr/>
              <p:nvPr/>
            </p:nvCxnSpPr>
            <p:spPr>
              <a:xfrm rot="10800000" flipH="1">
                <a:off x="665" y="1797"/>
                <a:ext cx="1" cy="734"/>
              </a:xfrm>
              <a:prstGeom prst="straightConnector1">
                <a:avLst/>
              </a:prstGeom>
              <a:noFill/>
              <a:ln w="9525" cap="flat" cmpd="sng">
                <a:solidFill>
                  <a:srgbClr val="00FFFF"/>
                </a:solidFill>
                <a:prstDash val="solid"/>
                <a:round/>
                <a:headEnd type="none" w="sm" len="sm"/>
                <a:tailEnd type="none" w="sm" len="sm"/>
              </a:ln>
            </p:spPr>
          </p:cxnSp>
          <p:cxnSp>
            <p:nvCxnSpPr>
              <p:cNvPr id="42" name="Google Shape;804;p38">
                <a:extLst>
                  <a:ext uri="{FF2B5EF4-FFF2-40B4-BE49-F238E27FC236}">
                    <a16:creationId xmlns:a16="http://schemas.microsoft.com/office/drawing/2014/main" id="{702FD7F4-EA8C-45B0-8F2D-C8729E508C61}"/>
                  </a:ext>
                </a:extLst>
              </p:cNvPr>
              <p:cNvCxnSpPr/>
              <p:nvPr/>
            </p:nvCxnSpPr>
            <p:spPr>
              <a:xfrm rot="10800000" flipH="1">
                <a:off x="675" y="1797"/>
                <a:ext cx="1" cy="749"/>
              </a:xfrm>
              <a:prstGeom prst="straightConnector1">
                <a:avLst/>
              </a:prstGeom>
              <a:noFill/>
              <a:ln w="9525" cap="flat" cmpd="sng">
                <a:solidFill>
                  <a:srgbClr val="00FFFF"/>
                </a:solidFill>
                <a:prstDash val="solid"/>
                <a:round/>
                <a:headEnd type="none" w="sm" len="sm"/>
                <a:tailEnd type="none" w="sm" len="sm"/>
              </a:ln>
            </p:spPr>
          </p:cxnSp>
          <p:cxnSp>
            <p:nvCxnSpPr>
              <p:cNvPr id="43" name="Google Shape;805;p38">
                <a:extLst>
                  <a:ext uri="{FF2B5EF4-FFF2-40B4-BE49-F238E27FC236}">
                    <a16:creationId xmlns:a16="http://schemas.microsoft.com/office/drawing/2014/main" id="{24025E61-7B8A-4B69-B6B1-07F5AE8343D1}"/>
                  </a:ext>
                </a:extLst>
              </p:cNvPr>
              <p:cNvCxnSpPr/>
              <p:nvPr/>
            </p:nvCxnSpPr>
            <p:spPr>
              <a:xfrm rot="10800000" flipH="1">
                <a:off x="684" y="1797"/>
                <a:ext cx="1" cy="763"/>
              </a:xfrm>
              <a:prstGeom prst="straightConnector1">
                <a:avLst/>
              </a:prstGeom>
              <a:noFill/>
              <a:ln w="9525" cap="flat" cmpd="sng">
                <a:solidFill>
                  <a:srgbClr val="00FFFF"/>
                </a:solidFill>
                <a:prstDash val="solid"/>
                <a:round/>
                <a:headEnd type="none" w="sm" len="sm"/>
                <a:tailEnd type="none" w="sm" len="sm"/>
              </a:ln>
            </p:spPr>
          </p:cxnSp>
          <p:cxnSp>
            <p:nvCxnSpPr>
              <p:cNvPr id="44" name="Google Shape;806;p38">
                <a:extLst>
                  <a:ext uri="{FF2B5EF4-FFF2-40B4-BE49-F238E27FC236}">
                    <a16:creationId xmlns:a16="http://schemas.microsoft.com/office/drawing/2014/main" id="{69C421E7-7A86-4E76-8EEC-9193AB538493}"/>
                  </a:ext>
                </a:extLst>
              </p:cNvPr>
              <p:cNvCxnSpPr/>
              <p:nvPr/>
            </p:nvCxnSpPr>
            <p:spPr>
              <a:xfrm rot="10800000" flipH="1">
                <a:off x="694" y="1797"/>
                <a:ext cx="1" cy="777"/>
              </a:xfrm>
              <a:prstGeom prst="straightConnector1">
                <a:avLst/>
              </a:prstGeom>
              <a:noFill/>
              <a:ln w="9525" cap="flat" cmpd="sng">
                <a:solidFill>
                  <a:srgbClr val="00FFFF"/>
                </a:solidFill>
                <a:prstDash val="solid"/>
                <a:round/>
                <a:headEnd type="none" w="sm" len="sm"/>
                <a:tailEnd type="none" w="sm" len="sm"/>
              </a:ln>
            </p:spPr>
          </p:cxnSp>
          <p:cxnSp>
            <p:nvCxnSpPr>
              <p:cNvPr id="45" name="Google Shape;807;p38">
                <a:extLst>
                  <a:ext uri="{FF2B5EF4-FFF2-40B4-BE49-F238E27FC236}">
                    <a16:creationId xmlns:a16="http://schemas.microsoft.com/office/drawing/2014/main" id="{0335B836-3AA8-482C-8652-5C6300EA4F3C}"/>
                  </a:ext>
                </a:extLst>
              </p:cNvPr>
              <p:cNvCxnSpPr/>
              <p:nvPr/>
            </p:nvCxnSpPr>
            <p:spPr>
              <a:xfrm rot="10800000" flipH="1">
                <a:off x="698" y="1797"/>
                <a:ext cx="1" cy="791"/>
              </a:xfrm>
              <a:prstGeom prst="straightConnector1">
                <a:avLst/>
              </a:prstGeom>
              <a:noFill/>
              <a:ln w="9525" cap="flat" cmpd="sng">
                <a:solidFill>
                  <a:srgbClr val="00FFFF"/>
                </a:solidFill>
                <a:prstDash val="solid"/>
                <a:round/>
                <a:headEnd type="none" w="sm" len="sm"/>
                <a:tailEnd type="none" w="sm" len="sm"/>
              </a:ln>
            </p:spPr>
          </p:cxnSp>
          <p:cxnSp>
            <p:nvCxnSpPr>
              <p:cNvPr id="46" name="Google Shape;808;p38">
                <a:extLst>
                  <a:ext uri="{FF2B5EF4-FFF2-40B4-BE49-F238E27FC236}">
                    <a16:creationId xmlns:a16="http://schemas.microsoft.com/office/drawing/2014/main" id="{06D1CD1C-CC0C-44FE-BAAA-AFBDB0A7D17F}"/>
                  </a:ext>
                </a:extLst>
              </p:cNvPr>
              <p:cNvCxnSpPr/>
              <p:nvPr/>
            </p:nvCxnSpPr>
            <p:spPr>
              <a:xfrm rot="10800000" flipH="1">
                <a:off x="708" y="1797"/>
                <a:ext cx="1" cy="803"/>
              </a:xfrm>
              <a:prstGeom prst="straightConnector1">
                <a:avLst/>
              </a:prstGeom>
              <a:noFill/>
              <a:ln w="9525" cap="flat" cmpd="sng">
                <a:solidFill>
                  <a:srgbClr val="00FFFF"/>
                </a:solidFill>
                <a:prstDash val="solid"/>
                <a:round/>
                <a:headEnd type="none" w="sm" len="sm"/>
                <a:tailEnd type="none" w="sm" len="sm"/>
              </a:ln>
            </p:spPr>
          </p:cxnSp>
          <p:cxnSp>
            <p:nvCxnSpPr>
              <p:cNvPr id="47" name="Google Shape;809;p38">
                <a:extLst>
                  <a:ext uri="{FF2B5EF4-FFF2-40B4-BE49-F238E27FC236}">
                    <a16:creationId xmlns:a16="http://schemas.microsoft.com/office/drawing/2014/main" id="{E6034A2F-75EC-418F-ACA1-A44AB8D6121C}"/>
                  </a:ext>
                </a:extLst>
              </p:cNvPr>
              <p:cNvCxnSpPr/>
              <p:nvPr/>
            </p:nvCxnSpPr>
            <p:spPr>
              <a:xfrm rot="10800000" flipH="1">
                <a:off x="717" y="1797"/>
                <a:ext cx="1" cy="813"/>
              </a:xfrm>
              <a:prstGeom prst="straightConnector1">
                <a:avLst/>
              </a:prstGeom>
              <a:noFill/>
              <a:ln w="9525" cap="flat" cmpd="sng">
                <a:solidFill>
                  <a:srgbClr val="00FFFF"/>
                </a:solidFill>
                <a:prstDash val="solid"/>
                <a:round/>
                <a:headEnd type="none" w="sm" len="sm"/>
                <a:tailEnd type="none" w="sm" len="sm"/>
              </a:ln>
            </p:spPr>
          </p:cxnSp>
          <p:cxnSp>
            <p:nvCxnSpPr>
              <p:cNvPr id="48" name="Google Shape;810;p38">
                <a:extLst>
                  <a:ext uri="{FF2B5EF4-FFF2-40B4-BE49-F238E27FC236}">
                    <a16:creationId xmlns:a16="http://schemas.microsoft.com/office/drawing/2014/main" id="{2F677A75-4403-4BDB-A3D4-7A963326951A}"/>
                  </a:ext>
                </a:extLst>
              </p:cNvPr>
              <p:cNvCxnSpPr/>
              <p:nvPr/>
            </p:nvCxnSpPr>
            <p:spPr>
              <a:xfrm rot="10800000" flipH="1">
                <a:off x="727" y="1797"/>
                <a:ext cx="1" cy="825"/>
              </a:xfrm>
              <a:prstGeom prst="straightConnector1">
                <a:avLst/>
              </a:prstGeom>
              <a:noFill/>
              <a:ln w="9525" cap="flat" cmpd="sng">
                <a:solidFill>
                  <a:srgbClr val="00FFFF"/>
                </a:solidFill>
                <a:prstDash val="solid"/>
                <a:round/>
                <a:headEnd type="none" w="sm" len="sm"/>
                <a:tailEnd type="none" w="sm" len="sm"/>
              </a:ln>
            </p:spPr>
          </p:cxnSp>
          <p:cxnSp>
            <p:nvCxnSpPr>
              <p:cNvPr id="49" name="Google Shape;811;p38">
                <a:extLst>
                  <a:ext uri="{FF2B5EF4-FFF2-40B4-BE49-F238E27FC236}">
                    <a16:creationId xmlns:a16="http://schemas.microsoft.com/office/drawing/2014/main" id="{1E0E286E-96BC-4D3C-A5C3-14CF6FF4177C}"/>
                  </a:ext>
                </a:extLst>
              </p:cNvPr>
              <p:cNvCxnSpPr/>
              <p:nvPr/>
            </p:nvCxnSpPr>
            <p:spPr>
              <a:xfrm rot="10800000" flipH="1">
                <a:off x="736" y="1797"/>
                <a:ext cx="1" cy="837"/>
              </a:xfrm>
              <a:prstGeom prst="straightConnector1">
                <a:avLst/>
              </a:prstGeom>
              <a:noFill/>
              <a:ln w="9525" cap="flat" cmpd="sng">
                <a:solidFill>
                  <a:srgbClr val="00FFFF"/>
                </a:solidFill>
                <a:prstDash val="solid"/>
                <a:round/>
                <a:headEnd type="none" w="sm" len="sm"/>
                <a:tailEnd type="none" w="sm" len="sm"/>
              </a:ln>
            </p:spPr>
          </p:cxnSp>
          <p:cxnSp>
            <p:nvCxnSpPr>
              <p:cNvPr id="50" name="Google Shape;812;p38">
                <a:extLst>
                  <a:ext uri="{FF2B5EF4-FFF2-40B4-BE49-F238E27FC236}">
                    <a16:creationId xmlns:a16="http://schemas.microsoft.com/office/drawing/2014/main" id="{D34F8F9C-F906-42BC-BC7A-58354CC5125D}"/>
                  </a:ext>
                </a:extLst>
              </p:cNvPr>
              <p:cNvCxnSpPr/>
              <p:nvPr/>
            </p:nvCxnSpPr>
            <p:spPr>
              <a:xfrm rot="10800000" flipH="1">
                <a:off x="746" y="1797"/>
                <a:ext cx="1" cy="846"/>
              </a:xfrm>
              <a:prstGeom prst="straightConnector1">
                <a:avLst/>
              </a:prstGeom>
              <a:noFill/>
              <a:ln w="9525" cap="flat" cmpd="sng">
                <a:solidFill>
                  <a:srgbClr val="00FFFF"/>
                </a:solidFill>
                <a:prstDash val="solid"/>
                <a:round/>
                <a:headEnd type="none" w="sm" len="sm"/>
                <a:tailEnd type="none" w="sm" len="sm"/>
              </a:ln>
            </p:spPr>
          </p:cxnSp>
          <p:cxnSp>
            <p:nvCxnSpPr>
              <p:cNvPr id="51" name="Google Shape;813;p38">
                <a:extLst>
                  <a:ext uri="{FF2B5EF4-FFF2-40B4-BE49-F238E27FC236}">
                    <a16:creationId xmlns:a16="http://schemas.microsoft.com/office/drawing/2014/main" id="{0826D164-C0F8-4F20-BAD1-ACFE6C84E49E}"/>
                  </a:ext>
                </a:extLst>
              </p:cNvPr>
              <p:cNvCxnSpPr/>
              <p:nvPr/>
            </p:nvCxnSpPr>
            <p:spPr>
              <a:xfrm rot="10800000" flipH="1">
                <a:off x="755" y="1797"/>
                <a:ext cx="1" cy="856"/>
              </a:xfrm>
              <a:prstGeom prst="straightConnector1">
                <a:avLst/>
              </a:prstGeom>
              <a:noFill/>
              <a:ln w="9525" cap="flat" cmpd="sng">
                <a:solidFill>
                  <a:srgbClr val="00FFFF"/>
                </a:solidFill>
                <a:prstDash val="solid"/>
                <a:round/>
                <a:headEnd type="none" w="sm" len="sm"/>
                <a:tailEnd type="none" w="sm" len="sm"/>
              </a:ln>
            </p:spPr>
          </p:cxnSp>
          <p:cxnSp>
            <p:nvCxnSpPr>
              <p:cNvPr id="52" name="Google Shape;814;p38">
                <a:extLst>
                  <a:ext uri="{FF2B5EF4-FFF2-40B4-BE49-F238E27FC236}">
                    <a16:creationId xmlns:a16="http://schemas.microsoft.com/office/drawing/2014/main" id="{7E8EADE1-2F3E-44D1-90B6-090CF7CF6C87}"/>
                  </a:ext>
                </a:extLst>
              </p:cNvPr>
              <p:cNvCxnSpPr/>
              <p:nvPr/>
            </p:nvCxnSpPr>
            <p:spPr>
              <a:xfrm rot="10800000" flipH="1">
                <a:off x="763" y="1797"/>
                <a:ext cx="1" cy="865"/>
              </a:xfrm>
              <a:prstGeom prst="straightConnector1">
                <a:avLst/>
              </a:prstGeom>
              <a:noFill/>
              <a:ln w="9525" cap="flat" cmpd="sng">
                <a:solidFill>
                  <a:srgbClr val="00FFFF"/>
                </a:solidFill>
                <a:prstDash val="solid"/>
                <a:round/>
                <a:headEnd type="none" w="sm" len="sm"/>
                <a:tailEnd type="none" w="sm" len="sm"/>
              </a:ln>
            </p:spPr>
          </p:cxnSp>
          <p:cxnSp>
            <p:nvCxnSpPr>
              <p:cNvPr id="53" name="Google Shape;815;p38">
                <a:extLst>
                  <a:ext uri="{FF2B5EF4-FFF2-40B4-BE49-F238E27FC236}">
                    <a16:creationId xmlns:a16="http://schemas.microsoft.com/office/drawing/2014/main" id="{B4497E60-40C4-4223-99C5-C46C995AE257}"/>
                  </a:ext>
                </a:extLst>
              </p:cNvPr>
              <p:cNvCxnSpPr/>
              <p:nvPr/>
            </p:nvCxnSpPr>
            <p:spPr>
              <a:xfrm rot="10800000" flipH="1">
                <a:off x="772" y="1797"/>
                <a:ext cx="1" cy="870"/>
              </a:xfrm>
              <a:prstGeom prst="straightConnector1">
                <a:avLst/>
              </a:prstGeom>
              <a:noFill/>
              <a:ln w="9525" cap="flat" cmpd="sng">
                <a:solidFill>
                  <a:srgbClr val="00FFFF"/>
                </a:solidFill>
                <a:prstDash val="solid"/>
                <a:round/>
                <a:headEnd type="none" w="sm" len="sm"/>
                <a:tailEnd type="none" w="sm" len="sm"/>
              </a:ln>
            </p:spPr>
          </p:cxnSp>
          <p:cxnSp>
            <p:nvCxnSpPr>
              <p:cNvPr id="54" name="Google Shape;816;p38">
                <a:extLst>
                  <a:ext uri="{FF2B5EF4-FFF2-40B4-BE49-F238E27FC236}">
                    <a16:creationId xmlns:a16="http://schemas.microsoft.com/office/drawing/2014/main" id="{10D5BCFE-96B7-473F-A052-0E2644BA1282}"/>
                  </a:ext>
                </a:extLst>
              </p:cNvPr>
              <p:cNvCxnSpPr/>
              <p:nvPr/>
            </p:nvCxnSpPr>
            <p:spPr>
              <a:xfrm rot="10800000" flipH="1">
                <a:off x="782" y="1797"/>
                <a:ext cx="1" cy="879"/>
              </a:xfrm>
              <a:prstGeom prst="straightConnector1">
                <a:avLst/>
              </a:prstGeom>
              <a:noFill/>
              <a:ln w="9525" cap="flat" cmpd="sng">
                <a:solidFill>
                  <a:srgbClr val="00FFFF"/>
                </a:solidFill>
                <a:prstDash val="solid"/>
                <a:round/>
                <a:headEnd type="none" w="sm" len="sm"/>
                <a:tailEnd type="none" w="sm" len="sm"/>
              </a:ln>
            </p:spPr>
          </p:cxnSp>
          <p:cxnSp>
            <p:nvCxnSpPr>
              <p:cNvPr id="55" name="Google Shape;817;p38">
                <a:extLst>
                  <a:ext uri="{FF2B5EF4-FFF2-40B4-BE49-F238E27FC236}">
                    <a16:creationId xmlns:a16="http://schemas.microsoft.com/office/drawing/2014/main" id="{8B2E7707-4E88-459A-B984-30FC02C2DFE3}"/>
                  </a:ext>
                </a:extLst>
              </p:cNvPr>
              <p:cNvCxnSpPr/>
              <p:nvPr/>
            </p:nvCxnSpPr>
            <p:spPr>
              <a:xfrm rot="10800000" flipH="1">
                <a:off x="791" y="1797"/>
                <a:ext cx="1" cy="886"/>
              </a:xfrm>
              <a:prstGeom prst="straightConnector1">
                <a:avLst/>
              </a:prstGeom>
              <a:noFill/>
              <a:ln w="9525" cap="flat" cmpd="sng">
                <a:solidFill>
                  <a:srgbClr val="00FFFF"/>
                </a:solidFill>
                <a:prstDash val="solid"/>
                <a:round/>
                <a:headEnd type="none" w="sm" len="sm"/>
                <a:tailEnd type="none" w="sm" len="sm"/>
              </a:ln>
            </p:spPr>
          </p:cxnSp>
          <p:cxnSp>
            <p:nvCxnSpPr>
              <p:cNvPr id="56" name="Google Shape;818;p38">
                <a:extLst>
                  <a:ext uri="{FF2B5EF4-FFF2-40B4-BE49-F238E27FC236}">
                    <a16:creationId xmlns:a16="http://schemas.microsoft.com/office/drawing/2014/main" id="{0F2D5AF8-F1DB-4298-BB68-1DB14DED31AE}"/>
                  </a:ext>
                </a:extLst>
              </p:cNvPr>
              <p:cNvCxnSpPr/>
              <p:nvPr/>
            </p:nvCxnSpPr>
            <p:spPr>
              <a:xfrm rot="10800000" flipH="1">
                <a:off x="801" y="1797"/>
                <a:ext cx="1" cy="894"/>
              </a:xfrm>
              <a:prstGeom prst="straightConnector1">
                <a:avLst/>
              </a:prstGeom>
              <a:noFill/>
              <a:ln w="9525" cap="flat" cmpd="sng">
                <a:solidFill>
                  <a:srgbClr val="00FFFF"/>
                </a:solidFill>
                <a:prstDash val="solid"/>
                <a:round/>
                <a:headEnd type="none" w="sm" len="sm"/>
                <a:tailEnd type="none" w="sm" len="sm"/>
              </a:ln>
            </p:spPr>
          </p:cxnSp>
          <p:cxnSp>
            <p:nvCxnSpPr>
              <p:cNvPr id="57" name="Google Shape;819;p38">
                <a:extLst>
                  <a:ext uri="{FF2B5EF4-FFF2-40B4-BE49-F238E27FC236}">
                    <a16:creationId xmlns:a16="http://schemas.microsoft.com/office/drawing/2014/main" id="{60E4A7A5-0135-4B31-9495-A9E67D7CB4C7}"/>
                  </a:ext>
                </a:extLst>
              </p:cNvPr>
              <p:cNvCxnSpPr/>
              <p:nvPr/>
            </p:nvCxnSpPr>
            <p:spPr>
              <a:xfrm rot="10800000" flipH="1">
                <a:off x="810" y="1797"/>
                <a:ext cx="1" cy="898"/>
              </a:xfrm>
              <a:prstGeom prst="straightConnector1">
                <a:avLst/>
              </a:prstGeom>
              <a:noFill/>
              <a:ln w="9525" cap="flat" cmpd="sng">
                <a:solidFill>
                  <a:srgbClr val="00FFFF"/>
                </a:solidFill>
                <a:prstDash val="solid"/>
                <a:round/>
                <a:headEnd type="none" w="sm" len="sm"/>
                <a:tailEnd type="none" w="sm" len="sm"/>
              </a:ln>
            </p:spPr>
          </p:cxnSp>
          <p:cxnSp>
            <p:nvCxnSpPr>
              <p:cNvPr id="58" name="Google Shape;820;p38">
                <a:extLst>
                  <a:ext uri="{FF2B5EF4-FFF2-40B4-BE49-F238E27FC236}">
                    <a16:creationId xmlns:a16="http://schemas.microsoft.com/office/drawing/2014/main" id="{AF89D77C-D758-4339-ACC9-0660999C0A14}"/>
                  </a:ext>
                </a:extLst>
              </p:cNvPr>
              <p:cNvCxnSpPr/>
              <p:nvPr/>
            </p:nvCxnSpPr>
            <p:spPr>
              <a:xfrm rot="10800000" flipH="1">
                <a:off x="815" y="1797"/>
                <a:ext cx="1" cy="905"/>
              </a:xfrm>
              <a:prstGeom prst="straightConnector1">
                <a:avLst/>
              </a:prstGeom>
              <a:noFill/>
              <a:ln w="9525" cap="flat" cmpd="sng">
                <a:solidFill>
                  <a:srgbClr val="00FFFF"/>
                </a:solidFill>
                <a:prstDash val="solid"/>
                <a:round/>
                <a:headEnd type="none" w="sm" len="sm"/>
                <a:tailEnd type="none" w="sm" len="sm"/>
              </a:ln>
            </p:spPr>
          </p:cxnSp>
          <p:cxnSp>
            <p:nvCxnSpPr>
              <p:cNvPr id="59" name="Google Shape;821;p38">
                <a:extLst>
                  <a:ext uri="{FF2B5EF4-FFF2-40B4-BE49-F238E27FC236}">
                    <a16:creationId xmlns:a16="http://schemas.microsoft.com/office/drawing/2014/main" id="{A1E5322C-306D-4430-8B03-0FC9F52D6AE2}"/>
                  </a:ext>
                </a:extLst>
              </p:cNvPr>
              <p:cNvCxnSpPr/>
              <p:nvPr/>
            </p:nvCxnSpPr>
            <p:spPr>
              <a:xfrm rot="10800000" flipH="1">
                <a:off x="824" y="1797"/>
                <a:ext cx="1" cy="910"/>
              </a:xfrm>
              <a:prstGeom prst="straightConnector1">
                <a:avLst/>
              </a:prstGeom>
              <a:noFill/>
              <a:ln w="9525" cap="flat" cmpd="sng">
                <a:solidFill>
                  <a:srgbClr val="00FFFF"/>
                </a:solidFill>
                <a:prstDash val="solid"/>
                <a:round/>
                <a:headEnd type="none" w="sm" len="sm"/>
                <a:tailEnd type="none" w="sm" len="sm"/>
              </a:ln>
            </p:spPr>
          </p:cxnSp>
          <p:cxnSp>
            <p:nvCxnSpPr>
              <p:cNvPr id="60" name="Google Shape;822;p38">
                <a:extLst>
                  <a:ext uri="{FF2B5EF4-FFF2-40B4-BE49-F238E27FC236}">
                    <a16:creationId xmlns:a16="http://schemas.microsoft.com/office/drawing/2014/main" id="{8D6F3898-C5D3-4371-9D4F-6631672783F4}"/>
                  </a:ext>
                </a:extLst>
              </p:cNvPr>
              <p:cNvCxnSpPr/>
              <p:nvPr/>
            </p:nvCxnSpPr>
            <p:spPr>
              <a:xfrm rot="10800000" flipH="1">
                <a:off x="834" y="1797"/>
                <a:ext cx="1" cy="915"/>
              </a:xfrm>
              <a:prstGeom prst="straightConnector1">
                <a:avLst/>
              </a:prstGeom>
              <a:noFill/>
              <a:ln w="9525" cap="flat" cmpd="sng">
                <a:solidFill>
                  <a:srgbClr val="00FFFF"/>
                </a:solidFill>
                <a:prstDash val="solid"/>
                <a:round/>
                <a:headEnd type="none" w="sm" len="sm"/>
                <a:tailEnd type="none" w="sm" len="sm"/>
              </a:ln>
            </p:spPr>
          </p:cxnSp>
          <p:cxnSp>
            <p:nvCxnSpPr>
              <p:cNvPr id="61" name="Google Shape;823;p38">
                <a:extLst>
                  <a:ext uri="{FF2B5EF4-FFF2-40B4-BE49-F238E27FC236}">
                    <a16:creationId xmlns:a16="http://schemas.microsoft.com/office/drawing/2014/main" id="{F284A174-F37B-4B91-B683-AE157EF3A25D}"/>
                  </a:ext>
                </a:extLst>
              </p:cNvPr>
              <p:cNvCxnSpPr/>
              <p:nvPr/>
            </p:nvCxnSpPr>
            <p:spPr>
              <a:xfrm rot="10800000" flipH="1">
                <a:off x="843" y="1797"/>
                <a:ext cx="1" cy="920"/>
              </a:xfrm>
              <a:prstGeom prst="straightConnector1">
                <a:avLst/>
              </a:prstGeom>
              <a:noFill/>
              <a:ln w="9525" cap="flat" cmpd="sng">
                <a:solidFill>
                  <a:srgbClr val="00FFFF"/>
                </a:solidFill>
                <a:prstDash val="solid"/>
                <a:round/>
                <a:headEnd type="none" w="sm" len="sm"/>
                <a:tailEnd type="none" w="sm" len="sm"/>
              </a:ln>
            </p:spPr>
          </p:cxnSp>
          <p:cxnSp>
            <p:nvCxnSpPr>
              <p:cNvPr id="62" name="Google Shape;824;p38">
                <a:extLst>
                  <a:ext uri="{FF2B5EF4-FFF2-40B4-BE49-F238E27FC236}">
                    <a16:creationId xmlns:a16="http://schemas.microsoft.com/office/drawing/2014/main" id="{EEBADF3E-D5D2-4151-9468-5619E99ED994}"/>
                  </a:ext>
                </a:extLst>
              </p:cNvPr>
              <p:cNvCxnSpPr/>
              <p:nvPr/>
            </p:nvCxnSpPr>
            <p:spPr>
              <a:xfrm rot="10800000" flipH="1">
                <a:off x="853" y="1797"/>
                <a:ext cx="1" cy="925"/>
              </a:xfrm>
              <a:prstGeom prst="straightConnector1">
                <a:avLst/>
              </a:prstGeom>
              <a:noFill/>
              <a:ln w="9525" cap="flat" cmpd="sng">
                <a:solidFill>
                  <a:srgbClr val="00FFFF"/>
                </a:solidFill>
                <a:prstDash val="solid"/>
                <a:round/>
                <a:headEnd type="none" w="sm" len="sm"/>
                <a:tailEnd type="none" w="sm" len="sm"/>
              </a:ln>
            </p:spPr>
          </p:cxnSp>
          <p:cxnSp>
            <p:nvCxnSpPr>
              <p:cNvPr id="63" name="Google Shape;825;p38">
                <a:extLst>
                  <a:ext uri="{FF2B5EF4-FFF2-40B4-BE49-F238E27FC236}">
                    <a16:creationId xmlns:a16="http://schemas.microsoft.com/office/drawing/2014/main" id="{7FAF150D-DBD3-40C0-900B-C60FF2B45A19}"/>
                  </a:ext>
                </a:extLst>
              </p:cNvPr>
              <p:cNvCxnSpPr/>
              <p:nvPr/>
            </p:nvCxnSpPr>
            <p:spPr>
              <a:xfrm rot="10800000" flipH="1">
                <a:off x="862" y="1797"/>
                <a:ext cx="1" cy="927"/>
              </a:xfrm>
              <a:prstGeom prst="straightConnector1">
                <a:avLst/>
              </a:prstGeom>
              <a:noFill/>
              <a:ln w="9525" cap="flat" cmpd="sng">
                <a:solidFill>
                  <a:srgbClr val="00FFFF"/>
                </a:solidFill>
                <a:prstDash val="solid"/>
                <a:round/>
                <a:headEnd type="none" w="sm" len="sm"/>
                <a:tailEnd type="none" w="sm" len="sm"/>
              </a:ln>
            </p:spPr>
          </p:cxnSp>
          <p:cxnSp>
            <p:nvCxnSpPr>
              <p:cNvPr id="64" name="Google Shape;826;p38">
                <a:extLst>
                  <a:ext uri="{FF2B5EF4-FFF2-40B4-BE49-F238E27FC236}">
                    <a16:creationId xmlns:a16="http://schemas.microsoft.com/office/drawing/2014/main" id="{EFD942FC-58B2-4625-AEED-6CE5A49FF6F3}"/>
                  </a:ext>
                </a:extLst>
              </p:cNvPr>
              <p:cNvCxnSpPr/>
              <p:nvPr/>
            </p:nvCxnSpPr>
            <p:spPr>
              <a:xfrm rot="10800000" flipH="1">
                <a:off x="870" y="1797"/>
                <a:ext cx="1" cy="929"/>
              </a:xfrm>
              <a:prstGeom prst="straightConnector1">
                <a:avLst/>
              </a:prstGeom>
              <a:noFill/>
              <a:ln w="9525" cap="flat" cmpd="sng">
                <a:solidFill>
                  <a:srgbClr val="00FFFF"/>
                </a:solidFill>
                <a:prstDash val="solid"/>
                <a:round/>
                <a:headEnd type="none" w="sm" len="sm"/>
                <a:tailEnd type="none" w="sm" len="sm"/>
              </a:ln>
            </p:spPr>
          </p:cxnSp>
          <p:cxnSp>
            <p:nvCxnSpPr>
              <p:cNvPr id="65" name="Google Shape;827;p38">
                <a:extLst>
                  <a:ext uri="{FF2B5EF4-FFF2-40B4-BE49-F238E27FC236}">
                    <a16:creationId xmlns:a16="http://schemas.microsoft.com/office/drawing/2014/main" id="{55BAD6EE-1F32-4BD5-BA6A-8327EBB2D815}"/>
                  </a:ext>
                </a:extLst>
              </p:cNvPr>
              <p:cNvCxnSpPr/>
              <p:nvPr/>
            </p:nvCxnSpPr>
            <p:spPr>
              <a:xfrm rot="10800000" flipH="1">
                <a:off x="879" y="1797"/>
                <a:ext cx="1" cy="934"/>
              </a:xfrm>
              <a:prstGeom prst="straightConnector1">
                <a:avLst/>
              </a:prstGeom>
              <a:noFill/>
              <a:ln w="9525" cap="flat" cmpd="sng">
                <a:solidFill>
                  <a:srgbClr val="00FFFF"/>
                </a:solidFill>
                <a:prstDash val="solid"/>
                <a:round/>
                <a:headEnd type="none" w="sm" len="sm"/>
                <a:tailEnd type="none" w="sm" len="sm"/>
              </a:ln>
            </p:spPr>
          </p:cxnSp>
          <p:cxnSp>
            <p:nvCxnSpPr>
              <p:cNvPr id="66" name="Google Shape;828;p38">
                <a:extLst>
                  <a:ext uri="{FF2B5EF4-FFF2-40B4-BE49-F238E27FC236}">
                    <a16:creationId xmlns:a16="http://schemas.microsoft.com/office/drawing/2014/main" id="{B9DCC53C-58AE-4781-A9D2-B68C834E0BF0}"/>
                  </a:ext>
                </a:extLst>
              </p:cNvPr>
              <p:cNvCxnSpPr/>
              <p:nvPr/>
            </p:nvCxnSpPr>
            <p:spPr>
              <a:xfrm rot="10800000" flipH="1">
                <a:off x="889" y="1797"/>
                <a:ext cx="1" cy="936"/>
              </a:xfrm>
              <a:prstGeom prst="straightConnector1">
                <a:avLst/>
              </a:prstGeom>
              <a:noFill/>
              <a:ln w="9525" cap="flat" cmpd="sng">
                <a:solidFill>
                  <a:srgbClr val="00FFFF"/>
                </a:solidFill>
                <a:prstDash val="solid"/>
                <a:round/>
                <a:headEnd type="none" w="sm" len="sm"/>
                <a:tailEnd type="none" w="sm" len="sm"/>
              </a:ln>
            </p:spPr>
          </p:cxnSp>
          <p:cxnSp>
            <p:nvCxnSpPr>
              <p:cNvPr id="67" name="Google Shape;829;p38">
                <a:extLst>
                  <a:ext uri="{FF2B5EF4-FFF2-40B4-BE49-F238E27FC236}">
                    <a16:creationId xmlns:a16="http://schemas.microsoft.com/office/drawing/2014/main" id="{A02317BC-D5A7-42FD-82AC-4ADD9440AB0E}"/>
                  </a:ext>
                </a:extLst>
              </p:cNvPr>
              <p:cNvCxnSpPr/>
              <p:nvPr/>
            </p:nvCxnSpPr>
            <p:spPr>
              <a:xfrm rot="10800000" flipH="1">
                <a:off x="898" y="2301"/>
                <a:ext cx="1" cy="435"/>
              </a:xfrm>
              <a:prstGeom prst="straightConnector1">
                <a:avLst/>
              </a:prstGeom>
              <a:noFill/>
              <a:ln w="9525" cap="flat" cmpd="sng">
                <a:solidFill>
                  <a:srgbClr val="00FFFF"/>
                </a:solidFill>
                <a:prstDash val="solid"/>
                <a:round/>
                <a:headEnd type="none" w="sm" len="sm"/>
                <a:tailEnd type="none" w="sm" len="sm"/>
              </a:ln>
            </p:spPr>
          </p:cxnSp>
          <p:cxnSp>
            <p:nvCxnSpPr>
              <p:cNvPr id="68" name="Google Shape;830;p38">
                <a:extLst>
                  <a:ext uri="{FF2B5EF4-FFF2-40B4-BE49-F238E27FC236}">
                    <a16:creationId xmlns:a16="http://schemas.microsoft.com/office/drawing/2014/main" id="{E795035B-9B52-4B3E-B09D-9BF24BEA8A5D}"/>
                  </a:ext>
                </a:extLst>
              </p:cNvPr>
              <p:cNvCxnSpPr/>
              <p:nvPr/>
            </p:nvCxnSpPr>
            <p:spPr>
              <a:xfrm rot="10800000" flipH="1">
                <a:off x="898" y="1797"/>
                <a:ext cx="1" cy="299"/>
              </a:xfrm>
              <a:prstGeom prst="straightConnector1">
                <a:avLst/>
              </a:prstGeom>
              <a:noFill/>
              <a:ln w="9525" cap="flat" cmpd="sng">
                <a:solidFill>
                  <a:srgbClr val="00FFFF"/>
                </a:solidFill>
                <a:prstDash val="solid"/>
                <a:round/>
                <a:headEnd type="none" w="sm" len="sm"/>
                <a:tailEnd type="none" w="sm" len="sm"/>
              </a:ln>
            </p:spPr>
          </p:cxnSp>
          <p:cxnSp>
            <p:nvCxnSpPr>
              <p:cNvPr id="69" name="Google Shape;831;p38">
                <a:extLst>
                  <a:ext uri="{FF2B5EF4-FFF2-40B4-BE49-F238E27FC236}">
                    <a16:creationId xmlns:a16="http://schemas.microsoft.com/office/drawing/2014/main" id="{F2FDB66E-A1F1-4B32-8DFD-CEFC17BA71CF}"/>
                  </a:ext>
                </a:extLst>
              </p:cNvPr>
              <p:cNvCxnSpPr/>
              <p:nvPr/>
            </p:nvCxnSpPr>
            <p:spPr>
              <a:xfrm rot="10800000" flipH="1">
                <a:off x="908" y="2301"/>
                <a:ext cx="1" cy="437"/>
              </a:xfrm>
              <a:prstGeom prst="straightConnector1">
                <a:avLst/>
              </a:prstGeom>
              <a:noFill/>
              <a:ln w="9525" cap="flat" cmpd="sng">
                <a:solidFill>
                  <a:srgbClr val="00FFFF"/>
                </a:solidFill>
                <a:prstDash val="solid"/>
                <a:round/>
                <a:headEnd type="none" w="sm" len="sm"/>
                <a:tailEnd type="none" w="sm" len="sm"/>
              </a:ln>
            </p:spPr>
          </p:cxnSp>
          <p:cxnSp>
            <p:nvCxnSpPr>
              <p:cNvPr id="70" name="Google Shape;832;p38">
                <a:extLst>
                  <a:ext uri="{FF2B5EF4-FFF2-40B4-BE49-F238E27FC236}">
                    <a16:creationId xmlns:a16="http://schemas.microsoft.com/office/drawing/2014/main" id="{430D0D0E-2DB6-4E4D-BBAB-013149BCDD1B}"/>
                  </a:ext>
                </a:extLst>
              </p:cNvPr>
              <p:cNvCxnSpPr/>
              <p:nvPr/>
            </p:nvCxnSpPr>
            <p:spPr>
              <a:xfrm rot="10800000" flipH="1">
                <a:off x="908" y="1797"/>
                <a:ext cx="1" cy="299"/>
              </a:xfrm>
              <a:prstGeom prst="straightConnector1">
                <a:avLst/>
              </a:prstGeom>
              <a:noFill/>
              <a:ln w="9525" cap="flat" cmpd="sng">
                <a:solidFill>
                  <a:srgbClr val="00FFFF"/>
                </a:solidFill>
                <a:prstDash val="solid"/>
                <a:round/>
                <a:headEnd type="none" w="sm" len="sm"/>
                <a:tailEnd type="none" w="sm" len="sm"/>
              </a:ln>
            </p:spPr>
          </p:cxnSp>
          <p:cxnSp>
            <p:nvCxnSpPr>
              <p:cNvPr id="71" name="Google Shape;833;p38">
                <a:extLst>
                  <a:ext uri="{FF2B5EF4-FFF2-40B4-BE49-F238E27FC236}">
                    <a16:creationId xmlns:a16="http://schemas.microsoft.com/office/drawing/2014/main" id="{62F33DA7-88B9-477C-B49F-323A8FC7E185}"/>
                  </a:ext>
                </a:extLst>
              </p:cNvPr>
              <p:cNvCxnSpPr/>
              <p:nvPr/>
            </p:nvCxnSpPr>
            <p:spPr>
              <a:xfrm rot="10800000" flipH="1">
                <a:off x="917" y="2301"/>
                <a:ext cx="1" cy="440"/>
              </a:xfrm>
              <a:prstGeom prst="straightConnector1">
                <a:avLst/>
              </a:prstGeom>
              <a:noFill/>
              <a:ln w="9525" cap="flat" cmpd="sng">
                <a:solidFill>
                  <a:srgbClr val="00FFFF"/>
                </a:solidFill>
                <a:prstDash val="solid"/>
                <a:round/>
                <a:headEnd type="none" w="sm" len="sm"/>
                <a:tailEnd type="none" w="sm" len="sm"/>
              </a:ln>
            </p:spPr>
          </p:cxnSp>
          <p:cxnSp>
            <p:nvCxnSpPr>
              <p:cNvPr id="72" name="Google Shape;834;p38">
                <a:extLst>
                  <a:ext uri="{FF2B5EF4-FFF2-40B4-BE49-F238E27FC236}">
                    <a16:creationId xmlns:a16="http://schemas.microsoft.com/office/drawing/2014/main" id="{C68DEDB4-EE4C-43E8-958E-5383EBD73203}"/>
                  </a:ext>
                </a:extLst>
              </p:cNvPr>
              <p:cNvCxnSpPr/>
              <p:nvPr/>
            </p:nvCxnSpPr>
            <p:spPr>
              <a:xfrm rot="10800000" flipH="1">
                <a:off x="917" y="1797"/>
                <a:ext cx="1" cy="299"/>
              </a:xfrm>
              <a:prstGeom prst="straightConnector1">
                <a:avLst/>
              </a:prstGeom>
              <a:noFill/>
              <a:ln w="9525" cap="flat" cmpd="sng">
                <a:solidFill>
                  <a:srgbClr val="00FFFF"/>
                </a:solidFill>
                <a:prstDash val="solid"/>
                <a:round/>
                <a:headEnd type="none" w="sm" len="sm"/>
                <a:tailEnd type="none" w="sm" len="sm"/>
              </a:ln>
            </p:spPr>
          </p:cxnSp>
          <p:cxnSp>
            <p:nvCxnSpPr>
              <p:cNvPr id="73" name="Google Shape;835;p38">
                <a:extLst>
                  <a:ext uri="{FF2B5EF4-FFF2-40B4-BE49-F238E27FC236}">
                    <a16:creationId xmlns:a16="http://schemas.microsoft.com/office/drawing/2014/main" id="{87D7DB29-624F-44B8-A889-16E0C37F9E2F}"/>
                  </a:ext>
                </a:extLst>
              </p:cNvPr>
              <p:cNvCxnSpPr/>
              <p:nvPr/>
            </p:nvCxnSpPr>
            <p:spPr>
              <a:xfrm rot="10800000" flipH="1">
                <a:off x="927" y="2301"/>
                <a:ext cx="1" cy="442"/>
              </a:xfrm>
              <a:prstGeom prst="straightConnector1">
                <a:avLst/>
              </a:prstGeom>
              <a:noFill/>
              <a:ln w="9525" cap="flat" cmpd="sng">
                <a:solidFill>
                  <a:srgbClr val="00FFFF"/>
                </a:solidFill>
                <a:prstDash val="solid"/>
                <a:round/>
                <a:headEnd type="none" w="sm" len="sm"/>
                <a:tailEnd type="none" w="sm" len="sm"/>
              </a:ln>
            </p:spPr>
          </p:cxnSp>
          <p:cxnSp>
            <p:nvCxnSpPr>
              <p:cNvPr id="74" name="Google Shape;836;p38">
                <a:extLst>
                  <a:ext uri="{FF2B5EF4-FFF2-40B4-BE49-F238E27FC236}">
                    <a16:creationId xmlns:a16="http://schemas.microsoft.com/office/drawing/2014/main" id="{4903A523-F0AF-4F6C-B28C-DF854DF70F8C}"/>
                  </a:ext>
                </a:extLst>
              </p:cNvPr>
              <p:cNvCxnSpPr/>
              <p:nvPr/>
            </p:nvCxnSpPr>
            <p:spPr>
              <a:xfrm rot="10800000" flipH="1">
                <a:off x="927" y="1797"/>
                <a:ext cx="1" cy="299"/>
              </a:xfrm>
              <a:prstGeom prst="straightConnector1">
                <a:avLst/>
              </a:prstGeom>
              <a:noFill/>
              <a:ln w="9525" cap="flat" cmpd="sng">
                <a:solidFill>
                  <a:srgbClr val="00FFFF"/>
                </a:solidFill>
                <a:prstDash val="solid"/>
                <a:round/>
                <a:headEnd type="none" w="sm" len="sm"/>
                <a:tailEnd type="none" w="sm" len="sm"/>
              </a:ln>
            </p:spPr>
          </p:cxnSp>
          <p:cxnSp>
            <p:nvCxnSpPr>
              <p:cNvPr id="75" name="Google Shape;837;p38">
                <a:extLst>
                  <a:ext uri="{FF2B5EF4-FFF2-40B4-BE49-F238E27FC236}">
                    <a16:creationId xmlns:a16="http://schemas.microsoft.com/office/drawing/2014/main" id="{8FCF776F-8D5C-4A43-9D40-DD33A1751187}"/>
                  </a:ext>
                </a:extLst>
              </p:cNvPr>
              <p:cNvCxnSpPr/>
              <p:nvPr/>
            </p:nvCxnSpPr>
            <p:spPr>
              <a:xfrm rot="10800000" flipH="1">
                <a:off x="931" y="2301"/>
                <a:ext cx="1" cy="444"/>
              </a:xfrm>
              <a:prstGeom prst="straightConnector1">
                <a:avLst/>
              </a:prstGeom>
              <a:noFill/>
              <a:ln w="9525" cap="flat" cmpd="sng">
                <a:solidFill>
                  <a:srgbClr val="00FFFF"/>
                </a:solidFill>
                <a:prstDash val="solid"/>
                <a:round/>
                <a:headEnd type="none" w="sm" len="sm"/>
                <a:tailEnd type="none" w="sm" len="sm"/>
              </a:ln>
            </p:spPr>
          </p:cxnSp>
          <p:cxnSp>
            <p:nvCxnSpPr>
              <p:cNvPr id="76" name="Google Shape;838;p38">
                <a:extLst>
                  <a:ext uri="{FF2B5EF4-FFF2-40B4-BE49-F238E27FC236}">
                    <a16:creationId xmlns:a16="http://schemas.microsoft.com/office/drawing/2014/main" id="{5B7D8E31-836C-43FC-BC5C-EE4132CB9D6D}"/>
                  </a:ext>
                </a:extLst>
              </p:cNvPr>
              <p:cNvCxnSpPr/>
              <p:nvPr/>
            </p:nvCxnSpPr>
            <p:spPr>
              <a:xfrm rot="10800000" flipH="1">
                <a:off x="931" y="1797"/>
                <a:ext cx="1" cy="299"/>
              </a:xfrm>
              <a:prstGeom prst="straightConnector1">
                <a:avLst/>
              </a:prstGeom>
              <a:noFill/>
              <a:ln w="9525" cap="flat" cmpd="sng">
                <a:solidFill>
                  <a:srgbClr val="00FFFF"/>
                </a:solidFill>
                <a:prstDash val="solid"/>
                <a:round/>
                <a:headEnd type="none" w="sm" len="sm"/>
                <a:tailEnd type="none" w="sm" len="sm"/>
              </a:ln>
            </p:spPr>
          </p:cxnSp>
          <p:cxnSp>
            <p:nvCxnSpPr>
              <p:cNvPr id="77" name="Google Shape;839;p38">
                <a:extLst>
                  <a:ext uri="{FF2B5EF4-FFF2-40B4-BE49-F238E27FC236}">
                    <a16:creationId xmlns:a16="http://schemas.microsoft.com/office/drawing/2014/main" id="{C4C3BF88-B59F-40B0-861D-109631A4B15B}"/>
                  </a:ext>
                </a:extLst>
              </p:cNvPr>
              <p:cNvCxnSpPr/>
              <p:nvPr/>
            </p:nvCxnSpPr>
            <p:spPr>
              <a:xfrm rot="10800000" flipH="1">
                <a:off x="941" y="2301"/>
                <a:ext cx="1" cy="444"/>
              </a:xfrm>
              <a:prstGeom prst="straightConnector1">
                <a:avLst/>
              </a:prstGeom>
              <a:noFill/>
              <a:ln w="9525" cap="flat" cmpd="sng">
                <a:solidFill>
                  <a:srgbClr val="00FFFF"/>
                </a:solidFill>
                <a:prstDash val="solid"/>
                <a:round/>
                <a:headEnd type="none" w="sm" len="sm"/>
                <a:tailEnd type="none" w="sm" len="sm"/>
              </a:ln>
            </p:spPr>
          </p:cxnSp>
          <p:cxnSp>
            <p:nvCxnSpPr>
              <p:cNvPr id="78" name="Google Shape;840;p38">
                <a:extLst>
                  <a:ext uri="{FF2B5EF4-FFF2-40B4-BE49-F238E27FC236}">
                    <a16:creationId xmlns:a16="http://schemas.microsoft.com/office/drawing/2014/main" id="{F945ECD9-944B-4689-A7FD-7631A51156CC}"/>
                  </a:ext>
                </a:extLst>
              </p:cNvPr>
              <p:cNvCxnSpPr/>
              <p:nvPr/>
            </p:nvCxnSpPr>
            <p:spPr>
              <a:xfrm rot="10800000" flipH="1">
                <a:off x="941" y="1797"/>
                <a:ext cx="1" cy="299"/>
              </a:xfrm>
              <a:prstGeom prst="straightConnector1">
                <a:avLst/>
              </a:prstGeom>
              <a:noFill/>
              <a:ln w="9525" cap="flat" cmpd="sng">
                <a:solidFill>
                  <a:srgbClr val="00FFFF"/>
                </a:solidFill>
                <a:prstDash val="solid"/>
                <a:round/>
                <a:headEnd type="none" w="sm" len="sm"/>
                <a:tailEnd type="none" w="sm" len="sm"/>
              </a:ln>
            </p:spPr>
          </p:cxnSp>
          <p:cxnSp>
            <p:nvCxnSpPr>
              <p:cNvPr id="79" name="Google Shape;841;p38">
                <a:extLst>
                  <a:ext uri="{FF2B5EF4-FFF2-40B4-BE49-F238E27FC236}">
                    <a16:creationId xmlns:a16="http://schemas.microsoft.com/office/drawing/2014/main" id="{7D677AB6-267D-444D-9121-8DCB9F8BE280}"/>
                  </a:ext>
                </a:extLst>
              </p:cNvPr>
              <p:cNvCxnSpPr/>
              <p:nvPr/>
            </p:nvCxnSpPr>
            <p:spPr>
              <a:xfrm rot="10800000" flipH="1">
                <a:off x="950" y="2301"/>
                <a:ext cx="1" cy="447"/>
              </a:xfrm>
              <a:prstGeom prst="straightConnector1">
                <a:avLst/>
              </a:prstGeom>
              <a:noFill/>
              <a:ln w="9525" cap="flat" cmpd="sng">
                <a:solidFill>
                  <a:srgbClr val="00FFFF"/>
                </a:solidFill>
                <a:prstDash val="solid"/>
                <a:round/>
                <a:headEnd type="none" w="sm" len="sm"/>
                <a:tailEnd type="none" w="sm" len="sm"/>
              </a:ln>
            </p:spPr>
          </p:cxnSp>
          <p:cxnSp>
            <p:nvCxnSpPr>
              <p:cNvPr id="80" name="Google Shape;842;p38">
                <a:extLst>
                  <a:ext uri="{FF2B5EF4-FFF2-40B4-BE49-F238E27FC236}">
                    <a16:creationId xmlns:a16="http://schemas.microsoft.com/office/drawing/2014/main" id="{3A039F17-2B13-4048-B80B-5EA1D338E4DF}"/>
                  </a:ext>
                </a:extLst>
              </p:cNvPr>
              <p:cNvCxnSpPr/>
              <p:nvPr/>
            </p:nvCxnSpPr>
            <p:spPr>
              <a:xfrm rot="10800000" flipH="1">
                <a:off x="950" y="1797"/>
                <a:ext cx="1" cy="299"/>
              </a:xfrm>
              <a:prstGeom prst="straightConnector1">
                <a:avLst/>
              </a:prstGeom>
              <a:noFill/>
              <a:ln w="9525" cap="flat" cmpd="sng">
                <a:solidFill>
                  <a:srgbClr val="00FFFF"/>
                </a:solidFill>
                <a:prstDash val="solid"/>
                <a:round/>
                <a:headEnd type="none" w="sm" len="sm"/>
                <a:tailEnd type="none" w="sm" len="sm"/>
              </a:ln>
            </p:spPr>
          </p:cxnSp>
          <p:cxnSp>
            <p:nvCxnSpPr>
              <p:cNvPr id="81" name="Google Shape;843;p38">
                <a:extLst>
                  <a:ext uri="{FF2B5EF4-FFF2-40B4-BE49-F238E27FC236}">
                    <a16:creationId xmlns:a16="http://schemas.microsoft.com/office/drawing/2014/main" id="{63DF6693-FE1D-48D5-B8FC-FEF7EC4881B0}"/>
                  </a:ext>
                </a:extLst>
              </p:cNvPr>
              <p:cNvCxnSpPr/>
              <p:nvPr/>
            </p:nvCxnSpPr>
            <p:spPr>
              <a:xfrm rot="10800000" flipH="1">
                <a:off x="960" y="2301"/>
                <a:ext cx="1" cy="447"/>
              </a:xfrm>
              <a:prstGeom prst="straightConnector1">
                <a:avLst/>
              </a:prstGeom>
              <a:noFill/>
              <a:ln w="9525" cap="flat" cmpd="sng">
                <a:solidFill>
                  <a:srgbClr val="00FFFF"/>
                </a:solidFill>
                <a:prstDash val="solid"/>
                <a:round/>
                <a:headEnd type="none" w="sm" len="sm"/>
                <a:tailEnd type="none" w="sm" len="sm"/>
              </a:ln>
            </p:spPr>
          </p:cxnSp>
          <p:cxnSp>
            <p:nvCxnSpPr>
              <p:cNvPr id="82" name="Google Shape;844;p38">
                <a:extLst>
                  <a:ext uri="{FF2B5EF4-FFF2-40B4-BE49-F238E27FC236}">
                    <a16:creationId xmlns:a16="http://schemas.microsoft.com/office/drawing/2014/main" id="{3A2332A7-CE45-4A0C-82FB-8A5A29A54C48}"/>
                  </a:ext>
                </a:extLst>
              </p:cNvPr>
              <p:cNvCxnSpPr/>
              <p:nvPr/>
            </p:nvCxnSpPr>
            <p:spPr>
              <a:xfrm rot="10800000" flipH="1">
                <a:off x="960" y="1797"/>
                <a:ext cx="1" cy="299"/>
              </a:xfrm>
              <a:prstGeom prst="straightConnector1">
                <a:avLst/>
              </a:prstGeom>
              <a:noFill/>
              <a:ln w="9525" cap="flat" cmpd="sng">
                <a:solidFill>
                  <a:srgbClr val="00FFFF"/>
                </a:solidFill>
                <a:prstDash val="solid"/>
                <a:round/>
                <a:headEnd type="none" w="sm" len="sm"/>
                <a:tailEnd type="none" w="sm" len="sm"/>
              </a:ln>
            </p:spPr>
          </p:cxnSp>
          <p:cxnSp>
            <p:nvCxnSpPr>
              <p:cNvPr id="83" name="Google Shape;845;p38">
                <a:extLst>
                  <a:ext uri="{FF2B5EF4-FFF2-40B4-BE49-F238E27FC236}">
                    <a16:creationId xmlns:a16="http://schemas.microsoft.com/office/drawing/2014/main" id="{D86277D6-1BA9-4D22-909B-7044B310C5BB}"/>
                  </a:ext>
                </a:extLst>
              </p:cNvPr>
              <p:cNvCxnSpPr/>
              <p:nvPr/>
            </p:nvCxnSpPr>
            <p:spPr>
              <a:xfrm rot="10800000" flipH="1">
                <a:off x="969" y="2301"/>
                <a:ext cx="1" cy="449"/>
              </a:xfrm>
              <a:prstGeom prst="straightConnector1">
                <a:avLst/>
              </a:prstGeom>
              <a:noFill/>
              <a:ln w="9525" cap="flat" cmpd="sng">
                <a:solidFill>
                  <a:srgbClr val="00FFFF"/>
                </a:solidFill>
                <a:prstDash val="solid"/>
                <a:round/>
                <a:headEnd type="none" w="sm" len="sm"/>
                <a:tailEnd type="none" w="sm" len="sm"/>
              </a:ln>
            </p:spPr>
          </p:cxnSp>
          <p:cxnSp>
            <p:nvCxnSpPr>
              <p:cNvPr id="84" name="Google Shape;846;p38">
                <a:extLst>
                  <a:ext uri="{FF2B5EF4-FFF2-40B4-BE49-F238E27FC236}">
                    <a16:creationId xmlns:a16="http://schemas.microsoft.com/office/drawing/2014/main" id="{21B106C9-67AE-4BA0-9046-1DC5BC82BB65}"/>
                  </a:ext>
                </a:extLst>
              </p:cNvPr>
              <p:cNvCxnSpPr/>
              <p:nvPr/>
            </p:nvCxnSpPr>
            <p:spPr>
              <a:xfrm rot="10800000" flipH="1">
                <a:off x="969" y="1797"/>
                <a:ext cx="1" cy="299"/>
              </a:xfrm>
              <a:prstGeom prst="straightConnector1">
                <a:avLst/>
              </a:prstGeom>
              <a:noFill/>
              <a:ln w="9525" cap="flat" cmpd="sng">
                <a:solidFill>
                  <a:srgbClr val="00FFFF"/>
                </a:solidFill>
                <a:prstDash val="solid"/>
                <a:round/>
                <a:headEnd type="none" w="sm" len="sm"/>
                <a:tailEnd type="none" w="sm" len="sm"/>
              </a:ln>
            </p:spPr>
          </p:cxnSp>
          <p:cxnSp>
            <p:nvCxnSpPr>
              <p:cNvPr id="85" name="Google Shape;847;p38">
                <a:extLst>
                  <a:ext uri="{FF2B5EF4-FFF2-40B4-BE49-F238E27FC236}">
                    <a16:creationId xmlns:a16="http://schemas.microsoft.com/office/drawing/2014/main" id="{1E61CC89-6AB0-4E5E-8905-39C46DEDFC4C}"/>
                  </a:ext>
                </a:extLst>
              </p:cNvPr>
              <p:cNvCxnSpPr/>
              <p:nvPr/>
            </p:nvCxnSpPr>
            <p:spPr>
              <a:xfrm rot="10800000" flipH="1">
                <a:off x="979" y="2301"/>
                <a:ext cx="1" cy="449"/>
              </a:xfrm>
              <a:prstGeom prst="straightConnector1">
                <a:avLst/>
              </a:prstGeom>
              <a:noFill/>
              <a:ln w="9525" cap="flat" cmpd="sng">
                <a:solidFill>
                  <a:srgbClr val="00FFFF"/>
                </a:solidFill>
                <a:prstDash val="solid"/>
                <a:round/>
                <a:headEnd type="none" w="sm" len="sm"/>
                <a:tailEnd type="none" w="sm" len="sm"/>
              </a:ln>
            </p:spPr>
          </p:cxnSp>
          <p:cxnSp>
            <p:nvCxnSpPr>
              <p:cNvPr id="86" name="Google Shape;848;p38">
                <a:extLst>
                  <a:ext uri="{FF2B5EF4-FFF2-40B4-BE49-F238E27FC236}">
                    <a16:creationId xmlns:a16="http://schemas.microsoft.com/office/drawing/2014/main" id="{DE28B1BD-4BB0-4067-9786-E82FF9D5E299}"/>
                  </a:ext>
                </a:extLst>
              </p:cNvPr>
              <p:cNvCxnSpPr/>
              <p:nvPr/>
            </p:nvCxnSpPr>
            <p:spPr>
              <a:xfrm rot="10800000" flipH="1">
                <a:off x="979" y="1797"/>
                <a:ext cx="1" cy="299"/>
              </a:xfrm>
              <a:prstGeom prst="straightConnector1">
                <a:avLst/>
              </a:prstGeom>
              <a:noFill/>
              <a:ln w="9525" cap="flat" cmpd="sng">
                <a:solidFill>
                  <a:srgbClr val="00FFFF"/>
                </a:solidFill>
                <a:prstDash val="solid"/>
                <a:round/>
                <a:headEnd type="none" w="sm" len="sm"/>
                <a:tailEnd type="none" w="sm" len="sm"/>
              </a:ln>
            </p:spPr>
          </p:cxnSp>
          <p:cxnSp>
            <p:nvCxnSpPr>
              <p:cNvPr id="87" name="Google Shape;849;p38">
                <a:extLst>
                  <a:ext uri="{FF2B5EF4-FFF2-40B4-BE49-F238E27FC236}">
                    <a16:creationId xmlns:a16="http://schemas.microsoft.com/office/drawing/2014/main" id="{A4A80853-0CBD-4ED7-B006-7E7EC9E96B98}"/>
                  </a:ext>
                </a:extLst>
              </p:cNvPr>
              <p:cNvCxnSpPr/>
              <p:nvPr/>
            </p:nvCxnSpPr>
            <p:spPr>
              <a:xfrm rot="10800000" flipH="1">
                <a:off x="986" y="2301"/>
                <a:ext cx="1" cy="449"/>
              </a:xfrm>
              <a:prstGeom prst="straightConnector1">
                <a:avLst/>
              </a:prstGeom>
              <a:noFill/>
              <a:ln w="9525" cap="flat" cmpd="sng">
                <a:solidFill>
                  <a:srgbClr val="00FFFF"/>
                </a:solidFill>
                <a:prstDash val="solid"/>
                <a:round/>
                <a:headEnd type="none" w="sm" len="sm"/>
                <a:tailEnd type="none" w="sm" len="sm"/>
              </a:ln>
            </p:spPr>
          </p:cxnSp>
          <p:cxnSp>
            <p:nvCxnSpPr>
              <p:cNvPr id="88" name="Google Shape;850;p38">
                <a:extLst>
                  <a:ext uri="{FF2B5EF4-FFF2-40B4-BE49-F238E27FC236}">
                    <a16:creationId xmlns:a16="http://schemas.microsoft.com/office/drawing/2014/main" id="{0976EDEA-7C4C-451C-AB3C-6C898B16E1FF}"/>
                  </a:ext>
                </a:extLst>
              </p:cNvPr>
              <p:cNvCxnSpPr/>
              <p:nvPr/>
            </p:nvCxnSpPr>
            <p:spPr>
              <a:xfrm rot="10800000" flipH="1">
                <a:off x="986" y="1797"/>
                <a:ext cx="1" cy="299"/>
              </a:xfrm>
              <a:prstGeom prst="straightConnector1">
                <a:avLst/>
              </a:prstGeom>
              <a:noFill/>
              <a:ln w="9525" cap="flat" cmpd="sng">
                <a:solidFill>
                  <a:srgbClr val="00FFFF"/>
                </a:solidFill>
                <a:prstDash val="solid"/>
                <a:round/>
                <a:headEnd type="none" w="sm" len="sm"/>
                <a:tailEnd type="none" w="sm" len="sm"/>
              </a:ln>
            </p:spPr>
          </p:cxnSp>
          <p:cxnSp>
            <p:nvCxnSpPr>
              <p:cNvPr id="89" name="Google Shape;851;p38">
                <a:extLst>
                  <a:ext uri="{FF2B5EF4-FFF2-40B4-BE49-F238E27FC236}">
                    <a16:creationId xmlns:a16="http://schemas.microsoft.com/office/drawing/2014/main" id="{693E6CBB-5A30-474B-A7BF-A59C4FE393F1}"/>
                  </a:ext>
                </a:extLst>
              </p:cNvPr>
              <p:cNvCxnSpPr/>
              <p:nvPr/>
            </p:nvCxnSpPr>
            <p:spPr>
              <a:xfrm rot="10800000" flipH="1">
                <a:off x="996" y="2301"/>
                <a:ext cx="1" cy="451"/>
              </a:xfrm>
              <a:prstGeom prst="straightConnector1">
                <a:avLst/>
              </a:prstGeom>
              <a:noFill/>
              <a:ln w="9525" cap="flat" cmpd="sng">
                <a:solidFill>
                  <a:srgbClr val="00FFFF"/>
                </a:solidFill>
                <a:prstDash val="solid"/>
                <a:round/>
                <a:headEnd type="none" w="sm" len="sm"/>
                <a:tailEnd type="none" w="sm" len="sm"/>
              </a:ln>
            </p:spPr>
          </p:cxnSp>
          <p:cxnSp>
            <p:nvCxnSpPr>
              <p:cNvPr id="90" name="Google Shape;852;p38">
                <a:extLst>
                  <a:ext uri="{FF2B5EF4-FFF2-40B4-BE49-F238E27FC236}">
                    <a16:creationId xmlns:a16="http://schemas.microsoft.com/office/drawing/2014/main" id="{CA0235F3-C706-45A2-84BC-B02F1021BD25}"/>
                  </a:ext>
                </a:extLst>
              </p:cNvPr>
              <p:cNvCxnSpPr/>
              <p:nvPr/>
            </p:nvCxnSpPr>
            <p:spPr>
              <a:xfrm rot="10800000" flipH="1">
                <a:off x="996" y="1797"/>
                <a:ext cx="1" cy="299"/>
              </a:xfrm>
              <a:prstGeom prst="straightConnector1">
                <a:avLst/>
              </a:prstGeom>
              <a:noFill/>
              <a:ln w="9525" cap="flat" cmpd="sng">
                <a:solidFill>
                  <a:srgbClr val="00FFFF"/>
                </a:solidFill>
                <a:prstDash val="solid"/>
                <a:round/>
                <a:headEnd type="none" w="sm" len="sm"/>
                <a:tailEnd type="none" w="sm" len="sm"/>
              </a:ln>
            </p:spPr>
          </p:cxnSp>
          <p:cxnSp>
            <p:nvCxnSpPr>
              <p:cNvPr id="91" name="Google Shape;853;p38">
                <a:extLst>
                  <a:ext uri="{FF2B5EF4-FFF2-40B4-BE49-F238E27FC236}">
                    <a16:creationId xmlns:a16="http://schemas.microsoft.com/office/drawing/2014/main" id="{9613A12C-1956-44E0-B4B4-8B1FDBF0CEF2}"/>
                  </a:ext>
                </a:extLst>
              </p:cNvPr>
              <p:cNvCxnSpPr/>
              <p:nvPr/>
            </p:nvCxnSpPr>
            <p:spPr>
              <a:xfrm rot="10800000" flipH="1">
                <a:off x="1005" y="2301"/>
                <a:ext cx="1" cy="451"/>
              </a:xfrm>
              <a:prstGeom prst="straightConnector1">
                <a:avLst/>
              </a:prstGeom>
              <a:noFill/>
              <a:ln w="9525" cap="flat" cmpd="sng">
                <a:solidFill>
                  <a:srgbClr val="00FFFF"/>
                </a:solidFill>
                <a:prstDash val="solid"/>
                <a:round/>
                <a:headEnd type="none" w="sm" len="sm"/>
                <a:tailEnd type="none" w="sm" len="sm"/>
              </a:ln>
            </p:spPr>
          </p:cxnSp>
          <p:cxnSp>
            <p:nvCxnSpPr>
              <p:cNvPr id="92" name="Google Shape;854;p38">
                <a:extLst>
                  <a:ext uri="{FF2B5EF4-FFF2-40B4-BE49-F238E27FC236}">
                    <a16:creationId xmlns:a16="http://schemas.microsoft.com/office/drawing/2014/main" id="{185A3B37-1807-4202-969C-1FFAE84381C4}"/>
                  </a:ext>
                </a:extLst>
              </p:cNvPr>
              <p:cNvCxnSpPr/>
              <p:nvPr/>
            </p:nvCxnSpPr>
            <p:spPr>
              <a:xfrm rot="10800000" flipH="1">
                <a:off x="1005" y="1797"/>
                <a:ext cx="1" cy="299"/>
              </a:xfrm>
              <a:prstGeom prst="straightConnector1">
                <a:avLst/>
              </a:prstGeom>
              <a:noFill/>
              <a:ln w="9525" cap="flat" cmpd="sng">
                <a:solidFill>
                  <a:srgbClr val="00FFFF"/>
                </a:solidFill>
                <a:prstDash val="solid"/>
                <a:round/>
                <a:headEnd type="none" w="sm" len="sm"/>
                <a:tailEnd type="none" w="sm" len="sm"/>
              </a:ln>
            </p:spPr>
          </p:cxnSp>
          <p:cxnSp>
            <p:nvCxnSpPr>
              <p:cNvPr id="93" name="Google Shape;855;p38">
                <a:extLst>
                  <a:ext uri="{FF2B5EF4-FFF2-40B4-BE49-F238E27FC236}">
                    <a16:creationId xmlns:a16="http://schemas.microsoft.com/office/drawing/2014/main" id="{323E8CA1-6939-477D-B07D-F6E99F658E82}"/>
                  </a:ext>
                </a:extLst>
              </p:cNvPr>
              <p:cNvCxnSpPr/>
              <p:nvPr/>
            </p:nvCxnSpPr>
            <p:spPr>
              <a:xfrm rot="10800000" flipH="1">
                <a:off x="1015" y="2301"/>
                <a:ext cx="1" cy="451"/>
              </a:xfrm>
              <a:prstGeom prst="straightConnector1">
                <a:avLst/>
              </a:prstGeom>
              <a:noFill/>
              <a:ln w="9525" cap="flat" cmpd="sng">
                <a:solidFill>
                  <a:srgbClr val="00FFFF"/>
                </a:solidFill>
                <a:prstDash val="solid"/>
                <a:round/>
                <a:headEnd type="none" w="sm" len="sm"/>
                <a:tailEnd type="none" w="sm" len="sm"/>
              </a:ln>
            </p:spPr>
          </p:cxnSp>
          <p:cxnSp>
            <p:nvCxnSpPr>
              <p:cNvPr id="94" name="Google Shape;856;p38">
                <a:extLst>
                  <a:ext uri="{FF2B5EF4-FFF2-40B4-BE49-F238E27FC236}">
                    <a16:creationId xmlns:a16="http://schemas.microsoft.com/office/drawing/2014/main" id="{00E87DA5-D1C1-479A-906B-10EFF15C24E4}"/>
                  </a:ext>
                </a:extLst>
              </p:cNvPr>
              <p:cNvCxnSpPr/>
              <p:nvPr/>
            </p:nvCxnSpPr>
            <p:spPr>
              <a:xfrm rot="10800000" flipH="1">
                <a:off x="1015" y="1797"/>
                <a:ext cx="1" cy="299"/>
              </a:xfrm>
              <a:prstGeom prst="straightConnector1">
                <a:avLst/>
              </a:prstGeom>
              <a:noFill/>
              <a:ln w="9525" cap="flat" cmpd="sng">
                <a:solidFill>
                  <a:srgbClr val="00FFFF"/>
                </a:solidFill>
                <a:prstDash val="solid"/>
                <a:round/>
                <a:headEnd type="none" w="sm" len="sm"/>
                <a:tailEnd type="none" w="sm" len="sm"/>
              </a:ln>
            </p:spPr>
          </p:cxnSp>
          <p:cxnSp>
            <p:nvCxnSpPr>
              <p:cNvPr id="95" name="Google Shape;857;p38">
                <a:extLst>
                  <a:ext uri="{FF2B5EF4-FFF2-40B4-BE49-F238E27FC236}">
                    <a16:creationId xmlns:a16="http://schemas.microsoft.com/office/drawing/2014/main" id="{E07794FE-2C0A-4E57-A27D-B4A75483AA6F}"/>
                  </a:ext>
                </a:extLst>
              </p:cNvPr>
              <p:cNvCxnSpPr/>
              <p:nvPr/>
            </p:nvCxnSpPr>
            <p:spPr>
              <a:xfrm rot="10800000" flipH="1">
                <a:off x="1024" y="2301"/>
                <a:ext cx="1" cy="451"/>
              </a:xfrm>
              <a:prstGeom prst="straightConnector1">
                <a:avLst/>
              </a:prstGeom>
              <a:noFill/>
              <a:ln w="9525" cap="flat" cmpd="sng">
                <a:solidFill>
                  <a:srgbClr val="00FFFF"/>
                </a:solidFill>
                <a:prstDash val="solid"/>
                <a:round/>
                <a:headEnd type="none" w="sm" len="sm"/>
                <a:tailEnd type="none" w="sm" len="sm"/>
              </a:ln>
            </p:spPr>
          </p:cxnSp>
          <p:cxnSp>
            <p:nvCxnSpPr>
              <p:cNvPr id="96" name="Google Shape;858;p38">
                <a:extLst>
                  <a:ext uri="{FF2B5EF4-FFF2-40B4-BE49-F238E27FC236}">
                    <a16:creationId xmlns:a16="http://schemas.microsoft.com/office/drawing/2014/main" id="{EBAED53F-782D-4F33-BF81-14A6C5E6ECE0}"/>
                  </a:ext>
                </a:extLst>
              </p:cNvPr>
              <p:cNvCxnSpPr/>
              <p:nvPr/>
            </p:nvCxnSpPr>
            <p:spPr>
              <a:xfrm rot="10800000" flipH="1">
                <a:off x="1024" y="1797"/>
                <a:ext cx="1" cy="299"/>
              </a:xfrm>
              <a:prstGeom prst="straightConnector1">
                <a:avLst/>
              </a:prstGeom>
              <a:noFill/>
              <a:ln w="9525" cap="flat" cmpd="sng">
                <a:solidFill>
                  <a:srgbClr val="00FFFF"/>
                </a:solidFill>
                <a:prstDash val="solid"/>
                <a:round/>
                <a:headEnd type="none" w="sm" len="sm"/>
                <a:tailEnd type="none" w="sm" len="sm"/>
              </a:ln>
            </p:spPr>
          </p:cxnSp>
          <p:cxnSp>
            <p:nvCxnSpPr>
              <p:cNvPr id="97" name="Google Shape;859;p38">
                <a:extLst>
                  <a:ext uri="{FF2B5EF4-FFF2-40B4-BE49-F238E27FC236}">
                    <a16:creationId xmlns:a16="http://schemas.microsoft.com/office/drawing/2014/main" id="{D42A8483-7799-47E4-8E2B-71476C1BA688}"/>
                  </a:ext>
                </a:extLst>
              </p:cNvPr>
              <p:cNvCxnSpPr/>
              <p:nvPr/>
            </p:nvCxnSpPr>
            <p:spPr>
              <a:xfrm rot="10800000" flipH="1">
                <a:off x="1034" y="2301"/>
                <a:ext cx="1" cy="451"/>
              </a:xfrm>
              <a:prstGeom prst="straightConnector1">
                <a:avLst/>
              </a:prstGeom>
              <a:noFill/>
              <a:ln w="9525" cap="flat" cmpd="sng">
                <a:solidFill>
                  <a:srgbClr val="00FFFF"/>
                </a:solidFill>
                <a:prstDash val="solid"/>
                <a:round/>
                <a:headEnd type="none" w="sm" len="sm"/>
                <a:tailEnd type="none" w="sm" len="sm"/>
              </a:ln>
            </p:spPr>
          </p:cxnSp>
          <p:cxnSp>
            <p:nvCxnSpPr>
              <p:cNvPr id="98" name="Google Shape;860;p38">
                <a:extLst>
                  <a:ext uri="{FF2B5EF4-FFF2-40B4-BE49-F238E27FC236}">
                    <a16:creationId xmlns:a16="http://schemas.microsoft.com/office/drawing/2014/main" id="{5E9E4B46-8828-4F1F-8AC9-16B0E60548A9}"/>
                  </a:ext>
                </a:extLst>
              </p:cNvPr>
              <p:cNvCxnSpPr/>
              <p:nvPr/>
            </p:nvCxnSpPr>
            <p:spPr>
              <a:xfrm rot="10800000" flipH="1">
                <a:off x="1034" y="1797"/>
                <a:ext cx="1" cy="299"/>
              </a:xfrm>
              <a:prstGeom prst="straightConnector1">
                <a:avLst/>
              </a:prstGeom>
              <a:noFill/>
              <a:ln w="9525" cap="flat" cmpd="sng">
                <a:solidFill>
                  <a:srgbClr val="00FFFF"/>
                </a:solidFill>
                <a:prstDash val="solid"/>
                <a:round/>
                <a:headEnd type="none" w="sm" len="sm"/>
                <a:tailEnd type="none" w="sm" len="sm"/>
              </a:ln>
            </p:spPr>
          </p:cxnSp>
          <p:cxnSp>
            <p:nvCxnSpPr>
              <p:cNvPr id="99" name="Google Shape;861;p38">
                <a:extLst>
                  <a:ext uri="{FF2B5EF4-FFF2-40B4-BE49-F238E27FC236}">
                    <a16:creationId xmlns:a16="http://schemas.microsoft.com/office/drawing/2014/main" id="{BA1B4940-FC29-4D25-8319-EEF7D402D704}"/>
                  </a:ext>
                </a:extLst>
              </p:cNvPr>
              <p:cNvCxnSpPr/>
              <p:nvPr/>
            </p:nvCxnSpPr>
            <p:spPr>
              <a:xfrm rot="10800000" flipH="1">
                <a:off x="1041" y="2301"/>
                <a:ext cx="1" cy="451"/>
              </a:xfrm>
              <a:prstGeom prst="straightConnector1">
                <a:avLst/>
              </a:prstGeom>
              <a:noFill/>
              <a:ln w="9525" cap="flat" cmpd="sng">
                <a:solidFill>
                  <a:srgbClr val="00FFFF"/>
                </a:solidFill>
                <a:prstDash val="solid"/>
                <a:round/>
                <a:headEnd type="none" w="sm" len="sm"/>
                <a:tailEnd type="none" w="sm" len="sm"/>
              </a:ln>
            </p:spPr>
          </p:cxnSp>
          <p:cxnSp>
            <p:nvCxnSpPr>
              <p:cNvPr id="100" name="Google Shape;862;p38">
                <a:extLst>
                  <a:ext uri="{FF2B5EF4-FFF2-40B4-BE49-F238E27FC236}">
                    <a16:creationId xmlns:a16="http://schemas.microsoft.com/office/drawing/2014/main" id="{9E403B4E-1687-4FB8-B866-768F3EBE6664}"/>
                  </a:ext>
                </a:extLst>
              </p:cNvPr>
              <p:cNvCxnSpPr/>
              <p:nvPr/>
            </p:nvCxnSpPr>
            <p:spPr>
              <a:xfrm rot="10800000" flipH="1">
                <a:off x="1041" y="1797"/>
                <a:ext cx="1" cy="299"/>
              </a:xfrm>
              <a:prstGeom prst="straightConnector1">
                <a:avLst/>
              </a:prstGeom>
              <a:noFill/>
              <a:ln w="9525" cap="flat" cmpd="sng">
                <a:solidFill>
                  <a:srgbClr val="00FFFF"/>
                </a:solidFill>
                <a:prstDash val="solid"/>
                <a:round/>
                <a:headEnd type="none" w="sm" len="sm"/>
                <a:tailEnd type="none" w="sm" len="sm"/>
              </a:ln>
            </p:spPr>
          </p:cxnSp>
          <p:cxnSp>
            <p:nvCxnSpPr>
              <p:cNvPr id="101" name="Google Shape;863;p38">
                <a:extLst>
                  <a:ext uri="{FF2B5EF4-FFF2-40B4-BE49-F238E27FC236}">
                    <a16:creationId xmlns:a16="http://schemas.microsoft.com/office/drawing/2014/main" id="{11800C67-7C66-42A3-BAD0-53676677E1CB}"/>
                  </a:ext>
                </a:extLst>
              </p:cNvPr>
              <p:cNvCxnSpPr/>
              <p:nvPr/>
            </p:nvCxnSpPr>
            <p:spPr>
              <a:xfrm rot="10800000" flipH="1">
                <a:off x="1048" y="1797"/>
                <a:ext cx="1" cy="955"/>
              </a:xfrm>
              <a:prstGeom prst="straightConnector1">
                <a:avLst/>
              </a:prstGeom>
              <a:noFill/>
              <a:ln w="9525" cap="flat" cmpd="sng">
                <a:solidFill>
                  <a:srgbClr val="00FFFF"/>
                </a:solidFill>
                <a:prstDash val="solid"/>
                <a:round/>
                <a:headEnd type="none" w="sm" len="sm"/>
                <a:tailEnd type="none" w="sm" len="sm"/>
              </a:ln>
            </p:spPr>
          </p:cxnSp>
          <p:cxnSp>
            <p:nvCxnSpPr>
              <p:cNvPr id="102" name="Google Shape;864;p38">
                <a:extLst>
                  <a:ext uri="{FF2B5EF4-FFF2-40B4-BE49-F238E27FC236}">
                    <a16:creationId xmlns:a16="http://schemas.microsoft.com/office/drawing/2014/main" id="{99DFA271-A8F3-42E6-87C9-9D93773139E3}"/>
                  </a:ext>
                </a:extLst>
              </p:cNvPr>
              <p:cNvCxnSpPr/>
              <p:nvPr/>
            </p:nvCxnSpPr>
            <p:spPr>
              <a:xfrm rot="10800000" flipH="1">
                <a:off x="1057" y="1797"/>
                <a:ext cx="1" cy="953"/>
              </a:xfrm>
              <a:prstGeom prst="straightConnector1">
                <a:avLst/>
              </a:prstGeom>
              <a:noFill/>
              <a:ln w="9525" cap="flat" cmpd="sng">
                <a:solidFill>
                  <a:srgbClr val="00FFFF"/>
                </a:solidFill>
                <a:prstDash val="solid"/>
                <a:round/>
                <a:headEnd type="none" w="sm" len="sm"/>
                <a:tailEnd type="none" w="sm" len="sm"/>
              </a:ln>
            </p:spPr>
          </p:cxnSp>
          <p:cxnSp>
            <p:nvCxnSpPr>
              <p:cNvPr id="103" name="Google Shape;865;p38">
                <a:extLst>
                  <a:ext uri="{FF2B5EF4-FFF2-40B4-BE49-F238E27FC236}">
                    <a16:creationId xmlns:a16="http://schemas.microsoft.com/office/drawing/2014/main" id="{E55C5DCD-FAF5-44D2-BB85-C44852C14E3B}"/>
                  </a:ext>
                </a:extLst>
              </p:cNvPr>
              <p:cNvCxnSpPr/>
              <p:nvPr/>
            </p:nvCxnSpPr>
            <p:spPr>
              <a:xfrm rot="10800000" flipH="1">
                <a:off x="1067" y="1797"/>
                <a:ext cx="1" cy="953"/>
              </a:xfrm>
              <a:prstGeom prst="straightConnector1">
                <a:avLst/>
              </a:prstGeom>
              <a:noFill/>
              <a:ln w="9525" cap="flat" cmpd="sng">
                <a:solidFill>
                  <a:srgbClr val="00FFFF"/>
                </a:solidFill>
                <a:prstDash val="solid"/>
                <a:round/>
                <a:headEnd type="none" w="sm" len="sm"/>
                <a:tailEnd type="none" w="sm" len="sm"/>
              </a:ln>
            </p:spPr>
          </p:cxnSp>
          <p:cxnSp>
            <p:nvCxnSpPr>
              <p:cNvPr id="104" name="Google Shape;866;p38">
                <a:extLst>
                  <a:ext uri="{FF2B5EF4-FFF2-40B4-BE49-F238E27FC236}">
                    <a16:creationId xmlns:a16="http://schemas.microsoft.com/office/drawing/2014/main" id="{44B915A3-A256-469B-A811-A41E0EF36288}"/>
                  </a:ext>
                </a:extLst>
              </p:cNvPr>
              <p:cNvCxnSpPr/>
              <p:nvPr/>
            </p:nvCxnSpPr>
            <p:spPr>
              <a:xfrm rot="10800000" flipH="1">
                <a:off x="1076" y="1797"/>
                <a:ext cx="1" cy="953"/>
              </a:xfrm>
              <a:prstGeom prst="straightConnector1">
                <a:avLst/>
              </a:prstGeom>
              <a:noFill/>
              <a:ln w="9525" cap="flat" cmpd="sng">
                <a:solidFill>
                  <a:srgbClr val="00FFFF"/>
                </a:solidFill>
                <a:prstDash val="solid"/>
                <a:round/>
                <a:headEnd type="none" w="sm" len="sm"/>
                <a:tailEnd type="none" w="sm" len="sm"/>
              </a:ln>
            </p:spPr>
          </p:cxnSp>
          <p:cxnSp>
            <p:nvCxnSpPr>
              <p:cNvPr id="105" name="Google Shape;867;p38">
                <a:extLst>
                  <a:ext uri="{FF2B5EF4-FFF2-40B4-BE49-F238E27FC236}">
                    <a16:creationId xmlns:a16="http://schemas.microsoft.com/office/drawing/2014/main" id="{8968A789-484B-4B7C-A25B-FBF9BF0A097F}"/>
                  </a:ext>
                </a:extLst>
              </p:cNvPr>
              <p:cNvCxnSpPr/>
              <p:nvPr/>
            </p:nvCxnSpPr>
            <p:spPr>
              <a:xfrm rot="10800000" flipH="1">
                <a:off x="1086" y="1797"/>
                <a:ext cx="1" cy="953"/>
              </a:xfrm>
              <a:prstGeom prst="straightConnector1">
                <a:avLst/>
              </a:prstGeom>
              <a:noFill/>
              <a:ln w="9525" cap="flat" cmpd="sng">
                <a:solidFill>
                  <a:srgbClr val="00FFFF"/>
                </a:solidFill>
                <a:prstDash val="solid"/>
                <a:round/>
                <a:headEnd type="none" w="sm" len="sm"/>
                <a:tailEnd type="none" w="sm" len="sm"/>
              </a:ln>
            </p:spPr>
          </p:cxnSp>
          <p:cxnSp>
            <p:nvCxnSpPr>
              <p:cNvPr id="106" name="Google Shape;868;p38">
                <a:extLst>
                  <a:ext uri="{FF2B5EF4-FFF2-40B4-BE49-F238E27FC236}">
                    <a16:creationId xmlns:a16="http://schemas.microsoft.com/office/drawing/2014/main" id="{19626364-10B4-4348-B2BB-EA1E61B87C5E}"/>
                  </a:ext>
                </a:extLst>
              </p:cNvPr>
              <p:cNvCxnSpPr/>
              <p:nvPr/>
            </p:nvCxnSpPr>
            <p:spPr>
              <a:xfrm rot="10800000" flipH="1">
                <a:off x="1095" y="1797"/>
                <a:ext cx="1" cy="951"/>
              </a:xfrm>
              <a:prstGeom prst="straightConnector1">
                <a:avLst/>
              </a:prstGeom>
              <a:noFill/>
              <a:ln w="9525" cap="flat" cmpd="sng">
                <a:solidFill>
                  <a:srgbClr val="00FFFF"/>
                </a:solidFill>
                <a:prstDash val="solid"/>
                <a:round/>
                <a:headEnd type="none" w="sm" len="sm"/>
                <a:tailEnd type="none" w="sm" len="sm"/>
              </a:ln>
            </p:spPr>
          </p:cxnSp>
          <p:cxnSp>
            <p:nvCxnSpPr>
              <p:cNvPr id="107" name="Google Shape;869;p38">
                <a:extLst>
                  <a:ext uri="{FF2B5EF4-FFF2-40B4-BE49-F238E27FC236}">
                    <a16:creationId xmlns:a16="http://schemas.microsoft.com/office/drawing/2014/main" id="{CB467231-A242-4BB4-816C-36487BB58E38}"/>
                  </a:ext>
                </a:extLst>
              </p:cNvPr>
              <p:cNvCxnSpPr/>
              <p:nvPr/>
            </p:nvCxnSpPr>
            <p:spPr>
              <a:xfrm rot="10800000" flipH="1">
                <a:off x="1103" y="1797"/>
                <a:ext cx="1" cy="951"/>
              </a:xfrm>
              <a:prstGeom prst="straightConnector1">
                <a:avLst/>
              </a:prstGeom>
              <a:noFill/>
              <a:ln w="9525" cap="flat" cmpd="sng">
                <a:solidFill>
                  <a:srgbClr val="00FFFF"/>
                </a:solidFill>
                <a:prstDash val="solid"/>
                <a:round/>
                <a:headEnd type="none" w="sm" len="sm"/>
                <a:tailEnd type="none" w="sm" len="sm"/>
              </a:ln>
            </p:spPr>
          </p:cxnSp>
          <p:cxnSp>
            <p:nvCxnSpPr>
              <p:cNvPr id="108" name="Google Shape;870;p38">
                <a:extLst>
                  <a:ext uri="{FF2B5EF4-FFF2-40B4-BE49-F238E27FC236}">
                    <a16:creationId xmlns:a16="http://schemas.microsoft.com/office/drawing/2014/main" id="{79551A9B-3E49-4603-95DF-D43B24F0F0D7}"/>
                  </a:ext>
                </a:extLst>
              </p:cNvPr>
              <p:cNvCxnSpPr/>
              <p:nvPr/>
            </p:nvCxnSpPr>
            <p:spPr>
              <a:xfrm rot="10800000" flipH="1">
                <a:off x="1112" y="1797"/>
                <a:ext cx="1" cy="948"/>
              </a:xfrm>
              <a:prstGeom prst="straightConnector1">
                <a:avLst/>
              </a:prstGeom>
              <a:noFill/>
              <a:ln w="9525" cap="flat" cmpd="sng">
                <a:solidFill>
                  <a:srgbClr val="00FFFF"/>
                </a:solidFill>
                <a:prstDash val="solid"/>
                <a:round/>
                <a:headEnd type="none" w="sm" len="sm"/>
                <a:tailEnd type="none" w="sm" len="sm"/>
              </a:ln>
            </p:spPr>
          </p:cxnSp>
          <p:cxnSp>
            <p:nvCxnSpPr>
              <p:cNvPr id="109" name="Google Shape;871;p38">
                <a:extLst>
                  <a:ext uri="{FF2B5EF4-FFF2-40B4-BE49-F238E27FC236}">
                    <a16:creationId xmlns:a16="http://schemas.microsoft.com/office/drawing/2014/main" id="{D49BE2EA-93EC-45CE-9D2E-06367BF3E7BD}"/>
                  </a:ext>
                </a:extLst>
              </p:cNvPr>
              <p:cNvCxnSpPr/>
              <p:nvPr/>
            </p:nvCxnSpPr>
            <p:spPr>
              <a:xfrm rot="10800000" flipH="1">
                <a:off x="1122" y="1797"/>
                <a:ext cx="1" cy="948"/>
              </a:xfrm>
              <a:prstGeom prst="straightConnector1">
                <a:avLst/>
              </a:prstGeom>
              <a:noFill/>
              <a:ln w="9525" cap="flat" cmpd="sng">
                <a:solidFill>
                  <a:srgbClr val="00FFFF"/>
                </a:solidFill>
                <a:prstDash val="solid"/>
                <a:round/>
                <a:headEnd type="none" w="sm" len="sm"/>
                <a:tailEnd type="none" w="sm" len="sm"/>
              </a:ln>
            </p:spPr>
          </p:cxnSp>
          <p:cxnSp>
            <p:nvCxnSpPr>
              <p:cNvPr id="110" name="Google Shape;872;p38">
                <a:extLst>
                  <a:ext uri="{FF2B5EF4-FFF2-40B4-BE49-F238E27FC236}">
                    <a16:creationId xmlns:a16="http://schemas.microsoft.com/office/drawing/2014/main" id="{274FFA29-9F51-4B73-836F-46BAD93A8EB5}"/>
                  </a:ext>
                </a:extLst>
              </p:cNvPr>
              <p:cNvCxnSpPr/>
              <p:nvPr/>
            </p:nvCxnSpPr>
            <p:spPr>
              <a:xfrm rot="10800000" flipH="1">
                <a:off x="1131" y="1797"/>
                <a:ext cx="1" cy="946"/>
              </a:xfrm>
              <a:prstGeom prst="straightConnector1">
                <a:avLst/>
              </a:prstGeom>
              <a:noFill/>
              <a:ln w="9525" cap="flat" cmpd="sng">
                <a:solidFill>
                  <a:srgbClr val="00FFFF"/>
                </a:solidFill>
                <a:prstDash val="solid"/>
                <a:round/>
                <a:headEnd type="none" w="sm" len="sm"/>
                <a:tailEnd type="none" w="sm" len="sm"/>
              </a:ln>
            </p:spPr>
          </p:cxnSp>
          <p:cxnSp>
            <p:nvCxnSpPr>
              <p:cNvPr id="111" name="Google Shape;873;p38">
                <a:extLst>
                  <a:ext uri="{FF2B5EF4-FFF2-40B4-BE49-F238E27FC236}">
                    <a16:creationId xmlns:a16="http://schemas.microsoft.com/office/drawing/2014/main" id="{8AF5B38D-8171-487F-BBDF-C0A7CFD90C48}"/>
                  </a:ext>
                </a:extLst>
              </p:cNvPr>
              <p:cNvCxnSpPr/>
              <p:nvPr/>
            </p:nvCxnSpPr>
            <p:spPr>
              <a:xfrm rot="10800000" flipH="1">
                <a:off x="1141" y="1797"/>
                <a:ext cx="1" cy="946"/>
              </a:xfrm>
              <a:prstGeom prst="straightConnector1">
                <a:avLst/>
              </a:prstGeom>
              <a:noFill/>
              <a:ln w="9525" cap="flat" cmpd="sng">
                <a:solidFill>
                  <a:srgbClr val="00FFFF"/>
                </a:solidFill>
                <a:prstDash val="solid"/>
                <a:round/>
                <a:headEnd type="none" w="sm" len="sm"/>
                <a:tailEnd type="none" w="sm" len="sm"/>
              </a:ln>
            </p:spPr>
          </p:cxnSp>
          <p:cxnSp>
            <p:nvCxnSpPr>
              <p:cNvPr id="112" name="Google Shape;874;p38">
                <a:extLst>
                  <a:ext uri="{FF2B5EF4-FFF2-40B4-BE49-F238E27FC236}">
                    <a16:creationId xmlns:a16="http://schemas.microsoft.com/office/drawing/2014/main" id="{4865E677-8D48-465C-821E-4E8B0B6DA643}"/>
                  </a:ext>
                </a:extLst>
              </p:cNvPr>
              <p:cNvCxnSpPr/>
              <p:nvPr/>
            </p:nvCxnSpPr>
            <p:spPr>
              <a:xfrm rot="10800000" flipH="1">
                <a:off x="1150" y="1797"/>
                <a:ext cx="1" cy="944"/>
              </a:xfrm>
              <a:prstGeom prst="straightConnector1">
                <a:avLst/>
              </a:prstGeom>
              <a:noFill/>
              <a:ln w="9525" cap="flat" cmpd="sng">
                <a:solidFill>
                  <a:srgbClr val="00FFFF"/>
                </a:solidFill>
                <a:prstDash val="solid"/>
                <a:round/>
                <a:headEnd type="none" w="sm" len="sm"/>
                <a:tailEnd type="none" w="sm" len="sm"/>
              </a:ln>
            </p:spPr>
          </p:cxnSp>
          <p:cxnSp>
            <p:nvCxnSpPr>
              <p:cNvPr id="113" name="Google Shape;875;p38">
                <a:extLst>
                  <a:ext uri="{FF2B5EF4-FFF2-40B4-BE49-F238E27FC236}">
                    <a16:creationId xmlns:a16="http://schemas.microsoft.com/office/drawing/2014/main" id="{0221B13C-A927-410A-809D-B9EC77CD251F}"/>
                  </a:ext>
                </a:extLst>
              </p:cNvPr>
              <p:cNvCxnSpPr/>
              <p:nvPr/>
            </p:nvCxnSpPr>
            <p:spPr>
              <a:xfrm rot="10800000" flipH="1">
                <a:off x="1157" y="1797"/>
                <a:ext cx="1" cy="944"/>
              </a:xfrm>
              <a:prstGeom prst="straightConnector1">
                <a:avLst/>
              </a:prstGeom>
              <a:noFill/>
              <a:ln w="9525" cap="flat" cmpd="sng">
                <a:solidFill>
                  <a:srgbClr val="00FFFF"/>
                </a:solidFill>
                <a:prstDash val="solid"/>
                <a:round/>
                <a:headEnd type="none" w="sm" len="sm"/>
                <a:tailEnd type="none" w="sm" len="sm"/>
              </a:ln>
            </p:spPr>
          </p:cxnSp>
          <p:cxnSp>
            <p:nvCxnSpPr>
              <p:cNvPr id="114" name="Google Shape;876;p38">
                <a:extLst>
                  <a:ext uri="{FF2B5EF4-FFF2-40B4-BE49-F238E27FC236}">
                    <a16:creationId xmlns:a16="http://schemas.microsoft.com/office/drawing/2014/main" id="{744E6E55-A6EF-4BD5-8F3A-E8B72B800FF5}"/>
                  </a:ext>
                </a:extLst>
              </p:cNvPr>
              <p:cNvCxnSpPr/>
              <p:nvPr/>
            </p:nvCxnSpPr>
            <p:spPr>
              <a:xfrm rot="10800000" flipH="1">
                <a:off x="1164" y="1797"/>
                <a:ext cx="1" cy="941"/>
              </a:xfrm>
              <a:prstGeom prst="straightConnector1">
                <a:avLst/>
              </a:prstGeom>
              <a:noFill/>
              <a:ln w="9525" cap="flat" cmpd="sng">
                <a:solidFill>
                  <a:srgbClr val="00FFFF"/>
                </a:solidFill>
                <a:prstDash val="solid"/>
                <a:round/>
                <a:headEnd type="none" w="sm" len="sm"/>
                <a:tailEnd type="none" w="sm" len="sm"/>
              </a:ln>
            </p:spPr>
          </p:cxnSp>
          <p:cxnSp>
            <p:nvCxnSpPr>
              <p:cNvPr id="115" name="Google Shape;877;p38">
                <a:extLst>
                  <a:ext uri="{FF2B5EF4-FFF2-40B4-BE49-F238E27FC236}">
                    <a16:creationId xmlns:a16="http://schemas.microsoft.com/office/drawing/2014/main" id="{5D0385D2-447E-473C-BD27-2824568E9CBB}"/>
                  </a:ext>
                </a:extLst>
              </p:cNvPr>
              <p:cNvCxnSpPr/>
              <p:nvPr/>
            </p:nvCxnSpPr>
            <p:spPr>
              <a:xfrm rot="10800000" flipH="1">
                <a:off x="1174" y="1797"/>
                <a:ext cx="1" cy="939"/>
              </a:xfrm>
              <a:prstGeom prst="straightConnector1">
                <a:avLst/>
              </a:prstGeom>
              <a:noFill/>
              <a:ln w="9525" cap="flat" cmpd="sng">
                <a:solidFill>
                  <a:srgbClr val="00FFFF"/>
                </a:solidFill>
                <a:prstDash val="solid"/>
                <a:round/>
                <a:headEnd type="none" w="sm" len="sm"/>
                <a:tailEnd type="none" w="sm" len="sm"/>
              </a:ln>
            </p:spPr>
          </p:cxnSp>
          <p:cxnSp>
            <p:nvCxnSpPr>
              <p:cNvPr id="116" name="Google Shape;878;p38">
                <a:extLst>
                  <a:ext uri="{FF2B5EF4-FFF2-40B4-BE49-F238E27FC236}">
                    <a16:creationId xmlns:a16="http://schemas.microsoft.com/office/drawing/2014/main" id="{C1240C1F-77EB-4F51-9D6B-A62B8FB0234F}"/>
                  </a:ext>
                </a:extLst>
              </p:cNvPr>
              <p:cNvCxnSpPr/>
              <p:nvPr/>
            </p:nvCxnSpPr>
            <p:spPr>
              <a:xfrm rot="10800000" flipH="1">
                <a:off x="1183" y="1797"/>
                <a:ext cx="1" cy="939"/>
              </a:xfrm>
              <a:prstGeom prst="straightConnector1">
                <a:avLst/>
              </a:prstGeom>
              <a:noFill/>
              <a:ln w="9525" cap="flat" cmpd="sng">
                <a:solidFill>
                  <a:srgbClr val="00FFFF"/>
                </a:solidFill>
                <a:prstDash val="solid"/>
                <a:round/>
                <a:headEnd type="none" w="sm" len="sm"/>
                <a:tailEnd type="none" w="sm" len="sm"/>
              </a:ln>
            </p:spPr>
          </p:cxnSp>
          <p:cxnSp>
            <p:nvCxnSpPr>
              <p:cNvPr id="117" name="Google Shape;879;p38">
                <a:extLst>
                  <a:ext uri="{FF2B5EF4-FFF2-40B4-BE49-F238E27FC236}">
                    <a16:creationId xmlns:a16="http://schemas.microsoft.com/office/drawing/2014/main" id="{4C2A091F-4F24-4D53-BB35-F8CED45DF064}"/>
                  </a:ext>
                </a:extLst>
              </p:cNvPr>
              <p:cNvCxnSpPr/>
              <p:nvPr/>
            </p:nvCxnSpPr>
            <p:spPr>
              <a:xfrm rot="10800000" flipH="1">
                <a:off x="1193" y="1797"/>
                <a:ext cx="1" cy="936"/>
              </a:xfrm>
              <a:prstGeom prst="straightConnector1">
                <a:avLst/>
              </a:prstGeom>
              <a:noFill/>
              <a:ln w="9525" cap="flat" cmpd="sng">
                <a:solidFill>
                  <a:srgbClr val="00FFFF"/>
                </a:solidFill>
                <a:prstDash val="solid"/>
                <a:round/>
                <a:headEnd type="none" w="sm" len="sm"/>
                <a:tailEnd type="none" w="sm" len="sm"/>
              </a:ln>
            </p:spPr>
          </p:cxnSp>
          <p:cxnSp>
            <p:nvCxnSpPr>
              <p:cNvPr id="118" name="Google Shape;880;p38">
                <a:extLst>
                  <a:ext uri="{FF2B5EF4-FFF2-40B4-BE49-F238E27FC236}">
                    <a16:creationId xmlns:a16="http://schemas.microsoft.com/office/drawing/2014/main" id="{6EDC1B16-19CA-4A64-B25E-69E03B4119A7}"/>
                  </a:ext>
                </a:extLst>
              </p:cNvPr>
              <p:cNvCxnSpPr/>
              <p:nvPr/>
            </p:nvCxnSpPr>
            <p:spPr>
              <a:xfrm rot="10800000" flipH="1">
                <a:off x="1202" y="1797"/>
                <a:ext cx="1" cy="934"/>
              </a:xfrm>
              <a:prstGeom prst="straightConnector1">
                <a:avLst/>
              </a:prstGeom>
              <a:noFill/>
              <a:ln w="9525" cap="flat" cmpd="sng">
                <a:solidFill>
                  <a:srgbClr val="00FFFF"/>
                </a:solidFill>
                <a:prstDash val="solid"/>
                <a:round/>
                <a:headEnd type="none" w="sm" len="sm"/>
                <a:tailEnd type="none" w="sm" len="sm"/>
              </a:ln>
            </p:spPr>
          </p:cxnSp>
          <p:cxnSp>
            <p:nvCxnSpPr>
              <p:cNvPr id="119" name="Google Shape;881;p38">
                <a:extLst>
                  <a:ext uri="{FF2B5EF4-FFF2-40B4-BE49-F238E27FC236}">
                    <a16:creationId xmlns:a16="http://schemas.microsoft.com/office/drawing/2014/main" id="{C81AD647-2543-4816-9EE8-B879E1A2E04E}"/>
                  </a:ext>
                </a:extLst>
              </p:cNvPr>
              <p:cNvCxnSpPr/>
              <p:nvPr/>
            </p:nvCxnSpPr>
            <p:spPr>
              <a:xfrm rot="10800000" flipH="1">
                <a:off x="1212" y="1797"/>
                <a:ext cx="1" cy="932"/>
              </a:xfrm>
              <a:prstGeom prst="straightConnector1">
                <a:avLst/>
              </a:prstGeom>
              <a:noFill/>
              <a:ln w="9525" cap="flat" cmpd="sng">
                <a:solidFill>
                  <a:srgbClr val="00FFFF"/>
                </a:solidFill>
                <a:prstDash val="solid"/>
                <a:round/>
                <a:headEnd type="none" w="sm" len="sm"/>
                <a:tailEnd type="none" w="sm" len="sm"/>
              </a:ln>
            </p:spPr>
          </p:cxnSp>
          <p:cxnSp>
            <p:nvCxnSpPr>
              <p:cNvPr id="120" name="Google Shape;882;p38">
                <a:extLst>
                  <a:ext uri="{FF2B5EF4-FFF2-40B4-BE49-F238E27FC236}">
                    <a16:creationId xmlns:a16="http://schemas.microsoft.com/office/drawing/2014/main" id="{879BC3C1-4C4C-4C37-9A1D-8102450B3B4C}"/>
                  </a:ext>
                </a:extLst>
              </p:cNvPr>
              <p:cNvCxnSpPr/>
              <p:nvPr/>
            </p:nvCxnSpPr>
            <p:spPr>
              <a:xfrm rot="10800000" flipH="1">
                <a:off x="1219" y="1797"/>
                <a:ext cx="1" cy="932"/>
              </a:xfrm>
              <a:prstGeom prst="straightConnector1">
                <a:avLst/>
              </a:prstGeom>
              <a:noFill/>
              <a:ln w="9525" cap="flat" cmpd="sng">
                <a:solidFill>
                  <a:srgbClr val="00FFFF"/>
                </a:solidFill>
                <a:prstDash val="solid"/>
                <a:round/>
                <a:headEnd type="none" w="sm" len="sm"/>
                <a:tailEnd type="none" w="sm" len="sm"/>
              </a:ln>
            </p:spPr>
          </p:cxnSp>
          <p:cxnSp>
            <p:nvCxnSpPr>
              <p:cNvPr id="121" name="Google Shape;883;p38">
                <a:extLst>
                  <a:ext uri="{FF2B5EF4-FFF2-40B4-BE49-F238E27FC236}">
                    <a16:creationId xmlns:a16="http://schemas.microsoft.com/office/drawing/2014/main" id="{DC47F6F6-F551-4FA8-859E-086E3E4CDD1D}"/>
                  </a:ext>
                </a:extLst>
              </p:cNvPr>
              <p:cNvCxnSpPr/>
              <p:nvPr/>
            </p:nvCxnSpPr>
            <p:spPr>
              <a:xfrm rot="10800000" flipH="1">
                <a:off x="1229" y="1797"/>
                <a:ext cx="1" cy="929"/>
              </a:xfrm>
              <a:prstGeom prst="straightConnector1">
                <a:avLst/>
              </a:prstGeom>
              <a:noFill/>
              <a:ln w="9525" cap="flat" cmpd="sng">
                <a:solidFill>
                  <a:srgbClr val="00FFFF"/>
                </a:solidFill>
                <a:prstDash val="solid"/>
                <a:round/>
                <a:headEnd type="none" w="sm" len="sm"/>
                <a:tailEnd type="none" w="sm" len="sm"/>
              </a:ln>
            </p:spPr>
          </p:cxnSp>
          <p:cxnSp>
            <p:nvCxnSpPr>
              <p:cNvPr id="122" name="Google Shape;884;p38">
                <a:extLst>
                  <a:ext uri="{FF2B5EF4-FFF2-40B4-BE49-F238E27FC236}">
                    <a16:creationId xmlns:a16="http://schemas.microsoft.com/office/drawing/2014/main" id="{3DD69ED2-303E-48C9-9B72-CB02D026ABA1}"/>
                  </a:ext>
                </a:extLst>
              </p:cNvPr>
              <p:cNvCxnSpPr/>
              <p:nvPr/>
            </p:nvCxnSpPr>
            <p:spPr>
              <a:xfrm rot="10800000" flipH="1">
                <a:off x="1238" y="1797"/>
                <a:ext cx="1" cy="927"/>
              </a:xfrm>
              <a:prstGeom prst="straightConnector1">
                <a:avLst/>
              </a:prstGeom>
              <a:noFill/>
              <a:ln w="9525" cap="flat" cmpd="sng">
                <a:solidFill>
                  <a:srgbClr val="00FFFF"/>
                </a:solidFill>
                <a:prstDash val="solid"/>
                <a:round/>
                <a:headEnd type="none" w="sm" len="sm"/>
                <a:tailEnd type="none" w="sm" len="sm"/>
              </a:ln>
            </p:spPr>
          </p:cxnSp>
          <p:cxnSp>
            <p:nvCxnSpPr>
              <p:cNvPr id="123" name="Google Shape;885;p38">
                <a:extLst>
                  <a:ext uri="{FF2B5EF4-FFF2-40B4-BE49-F238E27FC236}">
                    <a16:creationId xmlns:a16="http://schemas.microsoft.com/office/drawing/2014/main" id="{B741EE2C-40DA-4C0F-8019-E6B6DEB98CDC}"/>
                  </a:ext>
                </a:extLst>
              </p:cNvPr>
              <p:cNvCxnSpPr/>
              <p:nvPr/>
            </p:nvCxnSpPr>
            <p:spPr>
              <a:xfrm rot="10800000" flipH="1">
                <a:off x="1248" y="1797"/>
                <a:ext cx="1" cy="927"/>
              </a:xfrm>
              <a:prstGeom prst="straightConnector1">
                <a:avLst/>
              </a:prstGeom>
              <a:noFill/>
              <a:ln w="9525" cap="flat" cmpd="sng">
                <a:solidFill>
                  <a:srgbClr val="00FFFF"/>
                </a:solidFill>
                <a:prstDash val="solid"/>
                <a:round/>
                <a:headEnd type="none" w="sm" len="sm"/>
                <a:tailEnd type="none" w="sm" len="sm"/>
              </a:ln>
            </p:spPr>
          </p:cxnSp>
          <p:cxnSp>
            <p:nvCxnSpPr>
              <p:cNvPr id="124" name="Google Shape;886;p38">
                <a:extLst>
                  <a:ext uri="{FF2B5EF4-FFF2-40B4-BE49-F238E27FC236}">
                    <a16:creationId xmlns:a16="http://schemas.microsoft.com/office/drawing/2014/main" id="{723BDDFB-2D25-4AC0-B7D4-BDF74ACEFA9F}"/>
                  </a:ext>
                </a:extLst>
              </p:cNvPr>
              <p:cNvCxnSpPr/>
              <p:nvPr/>
            </p:nvCxnSpPr>
            <p:spPr>
              <a:xfrm rot="10800000" flipH="1">
                <a:off x="1257" y="1797"/>
                <a:ext cx="1" cy="927"/>
              </a:xfrm>
              <a:prstGeom prst="straightConnector1">
                <a:avLst/>
              </a:prstGeom>
              <a:noFill/>
              <a:ln w="9525" cap="flat" cmpd="sng">
                <a:solidFill>
                  <a:srgbClr val="00FFFF"/>
                </a:solidFill>
                <a:prstDash val="solid"/>
                <a:round/>
                <a:headEnd type="none" w="sm" len="sm"/>
                <a:tailEnd type="none" w="sm" len="sm"/>
              </a:ln>
            </p:spPr>
          </p:cxnSp>
          <p:cxnSp>
            <p:nvCxnSpPr>
              <p:cNvPr id="125" name="Google Shape;887;p38">
                <a:extLst>
                  <a:ext uri="{FF2B5EF4-FFF2-40B4-BE49-F238E27FC236}">
                    <a16:creationId xmlns:a16="http://schemas.microsoft.com/office/drawing/2014/main" id="{2661A594-DB7C-409F-BC8C-27E93C6C7A56}"/>
                  </a:ext>
                </a:extLst>
              </p:cNvPr>
              <p:cNvCxnSpPr/>
              <p:nvPr/>
            </p:nvCxnSpPr>
            <p:spPr>
              <a:xfrm rot="10800000" flipH="1">
                <a:off x="1267" y="1797"/>
                <a:ext cx="1" cy="925"/>
              </a:xfrm>
              <a:prstGeom prst="straightConnector1">
                <a:avLst/>
              </a:prstGeom>
              <a:noFill/>
              <a:ln w="9525" cap="flat" cmpd="sng">
                <a:solidFill>
                  <a:srgbClr val="00FFFF"/>
                </a:solidFill>
                <a:prstDash val="solid"/>
                <a:round/>
                <a:headEnd type="none" w="sm" len="sm"/>
                <a:tailEnd type="none" w="sm" len="sm"/>
              </a:ln>
            </p:spPr>
          </p:cxnSp>
          <p:cxnSp>
            <p:nvCxnSpPr>
              <p:cNvPr id="126" name="Google Shape;888;p38">
                <a:extLst>
                  <a:ext uri="{FF2B5EF4-FFF2-40B4-BE49-F238E27FC236}">
                    <a16:creationId xmlns:a16="http://schemas.microsoft.com/office/drawing/2014/main" id="{EE2F2721-9F68-4E04-A373-838E2E1C18D3}"/>
                  </a:ext>
                </a:extLst>
              </p:cNvPr>
              <p:cNvCxnSpPr/>
              <p:nvPr/>
            </p:nvCxnSpPr>
            <p:spPr>
              <a:xfrm rot="10800000" flipH="1">
                <a:off x="1274" y="1797"/>
                <a:ext cx="1" cy="922"/>
              </a:xfrm>
              <a:prstGeom prst="straightConnector1">
                <a:avLst/>
              </a:prstGeom>
              <a:noFill/>
              <a:ln w="9525" cap="flat" cmpd="sng">
                <a:solidFill>
                  <a:srgbClr val="00FFFF"/>
                </a:solidFill>
                <a:prstDash val="solid"/>
                <a:round/>
                <a:headEnd type="none" w="sm" len="sm"/>
                <a:tailEnd type="none" w="sm" len="sm"/>
              </a:ln>
            </p:spPr>
          </p:cxnSp>
          <p:cxnSp>
            <p:nvCxnSpPr>
              <p:cNvPr id="127" name="Google Shape;889;p38">
                <a:extLst>
                  <a:ext uri="{FF2B5EF4-FFF2-40B4-BE49-F238E27FC236}">
                    <a16:creationId xmlns:a16="http://schemas.microsoft.com/office/drawing/2014/main" id="{62F40476-C4AC-4704-A3A2-6F54C7286C7E}"/>
                  </a:ext>
                </a:extLst>
              </p:cNvPr>
              <p:cNvCxnSpPr/>
              <p:nvPr/>
            </p:nvCxnSpPr>
            <p:spPr>
              <a:xfrm rot="10800000" flipH="1">
                <a:off x="1281" y="1797"/>
                <a:ext cx="1" cy="920"/>
              </a:xfrm>
              <a:prstGeom prst="straightConnector1">
                <a:avLst/>
              </a:prstGeom>
              <a:noFill/>
              <a:ln w="9525" cap="flat" cmpd="sng">
                <a:solidFill>
                  <a:srgbClr val="00FFFF"/>
                </a:solidFill>
                <a:prstDash val="solid"/>
                <a:round/>
                <a:headEnd type="none" w="sm" len="sm"/>
                <a:tailEnd type="none" w="sm" len="sm"/>
              </a:ln>
            </p:spPr>
          </p:cxnSp>
          <p:cxnSp>
            <p:nvCxnSpPr>
              <p:cNvPr id="128" name="Google Shape;890;p38">
                <a:extLst>
                  <a:ext uri="{FF2B5EF4-FFF2-40B4-BE49-F238E27FC236}">
                    <a16:creationId xmlns:a16="http://schemas.microsoft.com/office/drawing/2014/main" id="{F48BE430-6253-4E34-B6D9-267DE3046204}"/>
                  </a:ext>
                </a:extLst>
              </p:cNvPr>
              <p:cNvCxnSpPr/>
              <p:nvPr/>
            </p:nvCxnSpPr>
            <p:spPr>
              <a:xfrm rot="10800000" flipH="1">
                <a:off x="1290" y="1797"/>
                <a:ext cx="1" cy="920"/>
              </a:xfrm>
              <a:prstGeom prst="straightConnector1">
                <a:avLst/>
              </a:prstGeom>
              <a:noFill/>
              <a:ln w="9525" cap="flat" cmpd="sng">
                <a:solidFill>
                  <a:srgbClr val="00FFFF"/>
                </a:solidFill>
                <a:prstDash val="solid"/>
                <a:round/>
                <a:headEnd type="none" w="sm" len="sm"/>
                <a:tailEnd type="none" w="sm" len="sm"/>
              </a:ln>
            </p:spPr>
          </p:cxnSp>
          <p:cxnSp>
            <p:nvCxnSpPr>
              <p:cNvPr id="129" name="Google Shape;891;p38">
                <a:extLst>
                  <a:ext uri="{FF2B5EF4-FFF2-40B4-BE49-F238E27FC236}">
                    <a16:creationId xmlns:a16="http://schemas.microsoft.com/office/drawing/2014/main" id="{6CC95146-4720-4E26-9499-B6FB824D914C}"/>
                  </a:ext>
                </a:extLst>
              </p:cNvPr>
              <p:cNvCxnSpPr/>
              <p:nvPr/>
            </p:nvCxnSpPr>
            <p:spPr>
              <a:xfrm rot="10800000" flipH="1">
                <a:off x="1300" y="1797"/>
                <a:ext cx="1" cy="917"/>
              </a:xfrm>
              <a:prstGeom prst="straightConnector1">
                <a:avLst/>
              </a:prstGeom>
              <a:noFill/>
              <a:ln w="9525" cap="flat" cmpd="sng">
                <a:solidFill>
                  <a:srgbClr val="00FFFF"/>
                </a:solidFill>
                <a:prstDash val="solid"/>
                <a:round/>
                <a:headEnd type="none" w="sm" len="sm"/>
                <a:tailEnd type="none" w="sm" len="sm"/>
              </a:ln>
            </p:spPr>
          </p:cxnSp>
          <p:cxnSp>
            <p:nvCxnSpPr>
              <p:cNvPr id="130" name="Google Shape;892;p38">
                <a:extLst>
                  <a:ext uri="{FF2B5EF4-FFF2-40B4-BE49-F238E27FC236}">
                    <a16:creationId xmlns:a16="http://schemas.microsoft.com/office/drawing/2014/main" id="{3789AC62-736F-4644-8A70-43D47BF6BF61}"/>
                  </a:ext>
                </a:extLst>
              </p:cNvPr>
              <p:cNvCxnSpPr/>
              <p:nvPr/>
            </p:nvCxnSpPr>
            <p:spPr>
              <a:xfrm rot="10800000" flipH="1">
                <a:off x="1309" y="1797"/>
                <a:ext cx="1" cy="915"/>
              </a:xfrm>
              <a:prstGeom prst="straightConnector1">
                <a:avLst/>
              </a:prstGeom>
              <a:noFill/>
              <a:ln w="9525" cap="flat" cmpd="sng">
                <a:solidFill>
                  <a:srgbClr val="00FFFF"/>
                </a:solidFill>
                <a:prstDash val="solid"/>
                <a:round/>
                <a:headEnd type="none" w="sm" len="sm"/>
                <a:tailEnd type="none" w="sm" len="sm"/>
              </a:ln>
            </p:spPr>
          </p:cxnSp>
          <p:cxnSp>
            <p:nvCxnSpPr>
              <p:cNvPr id="131" name="Google Shape;893;p38">
                <a:extLst>
                  <a:ext uri="{FF2B5EF4-FFF2-40B4-BE49-F238E27FC236}">
                    <a16:creationId xmlns:a16="http://schemas.microsoft.com/office/drawing/2014/main" id="{01A6DA5C-FE13-4957-B4F7-1D1611DD0911}"/>
                  </a:ext>
                </a:extLst>
              </p:cNvPr>
              <p:cNvCxnSpPr/>
              <p:nvPr/>
            </p:nvCxnSpPr>
            <p:spPr>
              <a:xfrm rot="10800000" flipH="1">
                <a:off x="1319" y="1797"/>
                <a:ext cx="1" cy="915"/>
              </a:xfrm>
              <a:prstGeom prst="straightConnector1">
                <a:avLst/>
              </a:prstGeom>
              <a:noFill/>
              <a:ln w="9525" cap="flat" cmpd="sng">
                <a:solidFill>
                  <a:srgbClr val="00FFFF"/>
                </a:solidFill>
                <a:prstDash val="solid"/>
                <a:round/>
                <a:headEnd type="none" w="sm" len="sm"/>
                <a:tailEnd type="none" w="sm" len="sm"/>
              </a:ln>
            </p:spPr>
          </p:cxnSp>
          <p:cxnSp>
            <p:nvCxnSpPr>
              <p:cNvPr id="132" name="Google Shape;894;p38">
                <a:extLst>
                  <a:ext uri="{FF2B5EF4-FFF2-40B4-BE49-F238E27FC236}">
                    <a16:creationId xmlns:a16="http://schemas.microsoft.com/office/drawing/2014/main" id="{311B90BE-561D-460D-9EA5-54B3FAF1FE2A}"/>
                  </a:ext>
                </a:extLst>
              </p:cNvPr>
              <p:cNvCxnSpPr/>
              <p:nvPr/>
            </p:nvCxnSpPr>
            <p:spPr>
              <a:xfrm rot="10800000" flipH="1">
                <a:off x="1326" y="1797"/>
                <a:ext cx="1" cy="913"/>
              </a:xfrm>
              <a:prstGeom prst="straightConnector1">
                <a:avLst/>
              </a:prstGeom>
              <a:noFill/>
              <a:ln w="9525" cap="flat" cmpd="sng">
                <a:solidFill>
                  <a:srgbClr val="00FFFF"/>
                </a:solidFill>
                <a:prstDash val="solid"/>
                <a:round/>
                <a:headEnd type="none" w="sm" len="sm"/>
                <a:tailEnd type="none" w="sm" len="sm"/>
              </a:ln>
            </p:spPr>
          </p:cxnSp>
          <p:cxnSp>
            <p:nvCxnSpPr>
              <p:cNvPr id="133" name="Google Shape;895;p38">
                <a:extLst>
                  <a:ext uri="{FF2B5EF4-FFF2-40B4-BE49-F238E27FC236}">
                    <a16:creationId xmlns:a16="http://schemas.microsoft.com/office/drawing/2014/main" id="{AF59884C-7D88-4F9A-88A1-C05B53D759CD}"/>
                  </a:ext>
                </a:extLst>
              </p:cNvPr>
              <p:cNvCxnSpPr/>
              <p:nvPr/>
            </p:nvCxnSpPr>
            <p:spPr>
              <a:xfrm rot="10800000" flipH="1">
                <a:off x="1336" y="1797"/>
                <a:ext cx="1" cy="910"/>
              </a:xfrm>
              <a:prstGeom prst="straightConnector1">
                <a:avLst/>
              </a:prstGeom>
              <a:noFill/>
              <a:ln w="9525" cap="flat" cmpd="sng">
                <a:solidFill>
                  <a:srgbClr val="00FFFF"/>
                </a:solidFill>
                <a:prstDash val="solid"/>
                <a:round/>
                <a:headEnd type="none" w="sm" len="sm"/>
                <a:tailEnd type="none" w="sm" len="sm"/>
              </a:ln>
            </p:spPr>
          </p:cxnSp>
          <p:cxnSp>
            <p:nvCxnSpPr>
              <p:cNvPr id="134" name="Google Shape;896;p38">
                <a:extLst>
                  <a:ext uri="{FF2B5EF4-FFF2-40B4-BE49-F238E27FC236}">
                    <a16:creationId xmlns:a16="http://schemas.microsoft.com/office/drawing/2014/main" id="{A6CBEF5D-AE4B-4C63-9F18-FD861049C1A0}"/>
                  </a:ext>
                </a:extLst>
              </p:cNvPr>
              <p:cNvCxnSpPr/>
              <p:nvPr/>
            </p:nvCxnSpPr>
            <p:spPr>
              <a:xfrm rot="10800000" flipH="1">
                <a:off x="1345" y="1811"/>
                <a:ext cx="1" cy="896"/>
              </a:xfrm>
              <a:prstGeom prst="straightConnector1">
                <a:avLst/>
              </a:prstGeom>
              <a:noFill/>
              <a:ln w="9525" cap="flat" cmpd="sng">
                <a:solidFill>
                  <a:srgbClr val="00FFFF"/>
                </a:solidFill>
                <a:prstDash val="solid"/>
                <a:round/>
                <a:headEnd type="none" w="sm" len="sm"/>
                <a:tailEnd type="none" w="sm" len="sm"/>
              </a:ln>
            </p:spPr>
          </p:cxnSp>
          <p:cxnSp>
            <p:nvCxnSpPr>
              <p:cNvPr id="135" name="Google Shape;897;p38">
                <a:extLst>
                  <a:ext uri="{FF2B5EF4-FFF2-40B4-BE49-F238E27FC236}">
                    <a16:creationId xmlns:a16="http://schemas.microsoft.com/office/drawing/2014/main" id="{190CC021-90E0-4BFE-843C-24651702B2F4}"/>
                  </a:ext>
                </a:extLst>
              </p:cNvPr>
              <p:cNvCxnSpPr/>
              <p:nvPr/>
            </p:nvCxnSpPr>
            <p:spPr>
              <a:xfrm rot="10800000" flipH="1">
                <a:off x="1355" y="1844"/>
                <a:ext cx="1" cy="861"/>
              </a:xfrm>
              <a:prstGeom prst="straightConnector1">
                <a:avLst/>
              </a:prstGeom>
              <a:noFill/>
              <a:ln w="9525" cap="flat" cmpd="sng">
                <a:solidFill>
                  <a:srgbClr val="00FFFF"/>
                </a:solidFill>
                <a:prstDash val="solid"/>
                <a:round/>
                <a:headEnd type="none" w="sm" len="sm"/>
                <a:tailEnd type="none" w="sm" len="sm"/>
              </a:ln>
            </p:spPr>
          </p:cxnSp>
          <p:cxnSp>
            <p:nvCxnSpPr>
              <p:cNvPr id="136" name="Google Shape;898;p38">
                <a:extLst>
                  <a:ext uri="{FF2B5EF4-FFF2-40B4-BE49-F238E27FC236}">
                    <a16:creationId xmlns:a16="http://schemas.microsoft.com/office/drawing/2014/main" id="{6A3E515F-FCF3-4687-ABE0-6C0BA4E74825}"/>
                  </a:ext>
                </a:extLst>
              </p:cNvPr>
              <p:cNvCxnSpPr/>
              <p:nvPr/>
            </p:nvCxnSpPr>
            <p:spPr>
              <a:xfrm rot="10800000" flipH="1">
                <a:off x="1364" y="1871"/>
                <a:ext cx="1" cy="834"/>
              </a:xfrm>
              <a:prstGeom prst="straightConnector1">
                <a:avLst/>
              </a:prstGeom>
              <a:noFill/>
              <a:ln w="9525" cap="flat" cmpd="sng">
                <a:solidFill>
                  <a:srgbClr val="00FFFF"/>
                </a:solidFill>
                <a:prstDash val="solid"/>
                <a:round/>
                <a:headEnd type="none" w="sm" len="sm"/>
                <a:tailEnd type="none" w="sm" len="sm"/>
              </a:ln>
            </p:spPr>
          </p:cxnSp>
          <p:cxnSp>
            <p:nvCxnSpPr>
              <p:cNvPr id="137" name="Google Shape;899;p38">
                <a:extLst>
                  <a:ext uri="{FF2B5EF4-FFF2-40B4-BE49-F238E27FC236}">
                    <a16:creationId xmlns:a16="http://schemas.microsoft.com/office/drawing/2014/main" id="{5B2C7574-B172-4B4D-A0C7-B967C141CD22}"/>
                  </a:ext>
                </a:extLst>
              </p:cNvPr>
              <p:cNvCxnSpPr/>
              <p:nvPr/>
            </p:nvCxnSpPr>
            <p:spPr>
              <a:xfrm rot="10800000" flipH="1">
                <a:off x="1374" y="1899"/>
                <a:ext cx="1" cy="806"/>
              </a:xfrm>
              <a:prstGeom prst="straightConnector1">
                <a:avLst/>
              </a:prstGeom>
              <a:noFill/>
              <a:ln w="9525" cap="flat" cmpd="sng">
                <a:solidFill>
                  <a:srgbClr val="00FFFF"/>
                </a:solidFill>
                <a:prstDash val="solid"/>
                <a:round/>
                <a:headEnd type="none" w="sm" len="sm"/>
                <a:tailEnd type="none" w="sm" len="sm"/>
              </a:ln>
            </p:spPr>
          </p:cxnSp>
          <p:cxnSp>
            <p:nvCxnSpPr>
              <p:cNvPr id="138" name="Google Shape;900;p38">
                <a:extLst>
                  <a:ext uri="{FF2B5EF4-FFF2-40B4-BE49-F238E27FC236}">
                    <a16:creationId xmlns:a16="http://schemas.microsoft.com/office/drawing/2014/main" id="{AB4C0611-A1A8-4025-8425-F8832C906698}"/>
                  </a:ext>
                </a:extLst>
              </p:cNvPr>
              <p:cNvCxnSpPr/>
              <p:nvPr/>
            </p:nvCxnSpPr>
            <p:spPr>
              <a:xfrm rot="10800000" flipH="1">
                <a:off x="1383" y="1925"/>
                <a:ext cx="1" cy="777"/>
              </a:xfrm>
              <a:prstGeom prst="straightConnector1">
                <a:avLst/>
              </a:prstGeom>
              <a:noFill/>
              <a:ln w="9525" cap="flat" cmpd="sng">
                <a:solidFill>
                  <a:srgbClr val="00FFFF"/>
                </a:solidFill>
                <a:prstDash val="solid"/>
                <a:round/>
                <a:headEnd type="none" w="sm" len="sm"/>
                <a:tailEnd type="none" w="sm" len="sm"/>
              </a:ln>
            </p:spPr>
          </p:cxnSp>
          <p:cxnSp>
            <p:nvCxnSpPr>
              <p:cNvPr id="139" name="Google Shape;901;p38">
                <a:extLst>
                  <a:ext uri="{FF2B5EF4-FFF2-40B4-BE49-F238E27FC236}">
                    <a16:creationId xmlns:a16="http://schemas.microsoft.com/office/drawing/2014/main" id="{99CFD8BE-5282-44EB-BA44-6D8554CE81F4}"/>
                  </a:ext>
                </a:extLst>
              </p:cNvPr>
              <p:cNvCxnSpPr/>
              <p:nvPr/>
            </p:nvCxnSpPr>
            <p:spPr>
              <a:xfrm rot="10800000" flipH="1">
                <a:off x="1390" y="1949"/>
                <a:ext cx="1" cy="753"/>
              </a:xfrm>
              <a:prstGeom prst="straightConnector1">
                <a:avLst/>
              </a:prstGeom>
              <a:noFill/>
              <a:ln w="9525" cap="flat" cmpd="sng">
                <a:solidFill>
                  <a:srgbClr val="00FFFF"/>
                </a:solidFill>
                <a:prstDash val="solid"/>
                <a:round/>
                <a:headEnd type="none" w="sm" len="sm"/>
                <a:tailEnd type="none" w="sm" len="sm"/>
              </a:ln>
            </p:spPr>
          </p:cxnSp>
          <p:cxnSp>
            <p:nvCxnSpPr>
              <p:cNvPr id="140" name="Google Shape;902;p38">
                <a:extLst>
                  <a:ext uri="{FF2B5EF4-FFF2-40B4-BE49-F238E27FC236}">
                    <a16:creationId xmlns:a16="http://schemas.microsoft.com/office/drawing/2014/main" id="{E9F0C403-7AF2-4BE4-AFC6-40272D36A950}"/>
                  </a:ext>
                </a:extLst>
              </p:cNvPr>
              <p:cNvCxnSpPr/>
              <p:nvPr/>
            </p:nvCxnSpPr>
            <p:spPr>
              <a:xfrm rot="10800000" flipH="1">
                <a:off x="1397" y="1975"/>
                <a:ext cx="1" cy="727"/>
              </a:xfrm>
              <a:prstGeom prst="straightConnector1">
                <a:avLst/>
              </a:prstGeom>
              <a:noFill/>
              <a:ln w="9525" cap="flat" cmpd="sng">
                <a:solidFill>
                  <a:srgbClr val="00FFFF"/>
                </a:solidFill>
                <a:prstDash val="solid"/>
                <a:round/>
                <a:headEnd type="none" w="sm" len="sm"/>
                <a:tailEnd type="none" w="sm" len="sm"/>
              </a:ln>
            </p:spPr>
          </p:cxnSp>
          <p:cxnSp>
            <p:nvCxnSpPr>
              <p:cNvPr id="141" name="Google Shape;903;p38">
                <a:extLst>
                  <a:ext uri="{FF2B5EF4-FFF2-40B4-BE49-F238E27FC236}">
                    <a16:creationId xmlns:a16="http://schemas.microsoft.com/office/drawing/2014/main" id="{62AD4311-7722-4F52-9505-BAA2DFB51291}"/>
                  </a:ext>
                </a:extLst>
              </p:cNvPr>
              <p:cNvCxnSpPr/>
              <p:nvPr/>
            </p:nvCxnSpPr>
            <p:spPr>
              <a:xfrm rot="10800000" flipH="1">
                <a:off x="1407" y="1996"/>
                <a:ext cx="1" cy="706"/>
              </a:xfrm>
              <a:prstGeom prst="straightConnector1">
                <a:avLst/>
              </a:prstGeom>
              <a:noFill/>
              <a:ln w="9525" cap="flat" cmpd="sng">
                <a:solidFill>
                  <a:srgbClr val="00FFFF"/>
                </a:solidFill>
                <a:prstDash val="solid"/>
                <a:round/>
                <a:headEnd type="none" w="sm" len="sm"/>
                <a:tailEnd type="none" w="sm" len="sm"/>
              </a:ln>
            </p:spPr>
          </p:cxnSp>
          <p:cxnSp>
            <p:nvCxnSpPr>
              <p:cNvPr id="142" name="Google Shape;904;p38">
                <a:extLst>
                  <a:ext uri="{FF2B5EF4-FFF2-40B4-BE49-F238E27FC236}">
                    <a16:creationId xmlns:a16="http://schemas.microsoft.com/office/drawing/2014/main" id="{F2CED714-2E4F-466E-A066-D0954BE427F1}"/>
                  </a:ext>
                </a:extLst>
              </p:cNvPr>
              <p:cNvCxnSpPr/>
              <p:nvPr/>
            </p:nvCxnSpPr>
            <p:spPr>
              <a:xfrm rot="10800000" flipH="1">
                <a:off x="1416" y="2020"/>
                <a:ext cx="1" cy="682"/>
              </a:xfrm>
              <a:prstGeom prst="straightConnector1">
                <a:avLst/>
              </a:prstGeom>
              <a:noFill/>
              <a:ln w="9525" cap="flat" cmpd="sng">
                <a:solidFill>
                  <a:srgbClr val="00FFFF"/>
                </a:solidFill>
                <a:prstDash val="solid"/>
                <a:round/>
                <a:headEnd type="none" w="sm" len="sm"/>
                <a:tailEnd type="none" w="sm" len="sm"/>
              </a:ln>
            </p:spPr>
          </p:cxnSp>
          <p:cxnSp>
            <p:nvCxnSpPr>
              <p:cNvPr id="143" name="Google Shape;905;p38">
                <a:extLst>
                  <a:ext uri="{FF2B5EF4-FFF2-40B4-BE49-F238E27FC236}">
                    <a16:creationId xmlns:a16="http://schemas.microsoft.com/office/drawing/2014/main" id="{68CC8C5E-9A9D-4C7D-B0B1-693023AED989}"/>
                  </a:ext>
                </a:extLst>
              </p:cNvPr>
              <p:cNvCxnSpPr/>
              <p:nvPr/>
            </p:nvCxnSpPr>
            <p:spPr>
              <a:xfrm rot="10800000" flipH="1">
                <a:off x="1426" y="2042"/>
                <a:ext cx="1" cy="660"/>
              </a:xfrm>
              <a:prstGeom prst="straightConnector1">
                <a:avLst/>
              </a:prstGeom>
              <a:noFill/>
              <a:ln w="9525" cap="flat" cmpd="sng">
                <a:solidFill>
                  <a:srgbClr val="00FFFF"/>
                </a:solidFill>
                <a:prstDash val="solid"/>
                <a:round/>
                <a:headEnd type="none" w="sm" len="sm"/>
                <a:tailEnd type="none" w="sm" len="sm"/>
              </a:ln>
            </p:spPr>
          </p:cxnSp>
          <p:cxnSp>
            <p:nvCxnSpPr>
              <p:cNvPr id="144" name="Google Shape;906;p38">
                <a:extLst>
                  <a:ext uri="{FF2B5EF4-FFF2-40B4-BE49-F238E27FC236}">
                    <a16:creationId xmlns:a16="http://schemas.microsoft.com/office/drawing/2014/main" id="{3D28635F-FE51-4EA8-8D4E-E8F8FC417EDF}"/>
                  </a:ext>
                </a:extLst>
              </p:cNvPr>
              <p:cNvCxnSpPr/>
              <p:nvPr/>
            </p:nvCxnSpPr>
            <p:spPr>
              <a:xfrm rot="10800000" flipH="1">
                <a:off x="1436" y="2063"/>
                <a:ext cx="1" cy="642"/>
              </a:xfrm>
              <a:prstGeom prst="straightConnector1">
                <a:avLst/>
              </a:prstGeom>
              <a:noFill/>
              <a:ln w="9525" cap="flat" cmpd="sng">
                <a:solidFill>
                  <a:srgbClr val="00FFFF"/>
                </a:solidFill>
                <a:prstDash val="solid"/>
                <a:round/>
                <a:headEnd type="none" w="sm" len="sm"/>
                <a:tailEnd type="none" w="sm" len="sm"/>
              </a:ln>
            </p:spPr>
          </p:cxnSp>
          <p:cxnSp>
            <p:nvCxnSpPr>
              <p:cNvPr id="145" name="Google Shape;907;p38">
                <a:extLst>
                  <a:ext uri="{FF2B5EF4-FFF2-40B4-BE49-F238E27FC236}">
                    <a16:creationId xmlns:a16="http://schemas.microsoft.com/office/drawing/2014/main" id="{5EAAF190-A376-4462-9CCE-45B185B87AA3}"/>
                  </a:ext>
                </a:extLst>
              </p:cNvPr>
              <p:cNvCxnSpPr/>
              <p:nvPr/>
            </p:nvCxnSpPr>
            <p:spPr>
              <a:xfrm rot="10800000" flipH="1">
                <a:off x="1443" y="2084"/>
                <a:ext cx="1" cy="621"/>
              </a:xfrm>
              <a:prstGeom prst="straightConnector1">
                <a:avLst/>
              </a:prstGeom>
              <a:noFill/>
              <a:ln w="9525" cap="flat" cmpd="sng">
                <a:solidFill>
                  <a:srgbClr val="00FFFF"/>
                </a:solidFill>
                <a:prstDash val="solid"/>
                <a:round/>
                <a:headEnd type="none" w="sm" len="sm"/>
                <a:tailEnd type="none" w="sm" len="sm"/>
              </a:ln>
            </p:spPr>
          </p:cxnSp>
          <p:cxnSp>
            <p:nvCxnSpPr>
              <p:cNvPr id="146" name="Google Shape;908;p38">
                <a:extLst>
                  <a:ext uri="{FF2B5EF4-FFF2-40B4-BE49-F238E27FC236}">
                    <a16:creationId xmlns:a16="http://schemas.microsoft.com/office/drawing/2014/main" id="{953F905A-4AF2-4E29-9CC0-66E454258D7A}"/>
                  </a:ext>
                </a:extLst>
              </p:cNvPr>
              <p:cNvCxnSpPr/>
              <p:nvPr/>
            </p:nvCxnSpPr>
            <p:spPr>
              <a:xfrm rot="10800000" flipH="1">
                <a:off x="1452" y="2106"/>
                <a:ext cx="1" cy="601"/>
              </a:xfrm>
              <a:prstGeom prst="straightConnector1">
                <a:avLst/>
              </a:prstGeom>
              <a:noFill/>
              <a:ln w="9525" cap="flat" cmpd="sng">
                <a:solidFill>
                  <a:srgbClr val="00FFFF"/>
                </a:solidFill>
                <a:prstDash val="solid"/>
                <a:round/>
                <a:headEnd type="none" w="sm" len="sm"/>
                <a:tailEnd type="none" w="sm" len="sm"/>
              </a:ln>
            </p:spPr>
          </p:cxnSp>
          <p:cxnSp>
            <p:nvCxnSpPr>
              <p:cNvPr id="147" name="Google Shape;909;p38">
                <a:extLst>
                  <a:ext uri="{FF2B5EF4-FFF2-40B4-BE49-F238E27FC236}">
                    <a16:creationId xmlns:a16="http://schemas.microsoft.com/office/drawing/2014/main" id="{D54C0C9C-2167-4330-9576-F14A9D935120}"/>
                  </a:ext>
                </a:extLst>
              </p:cNvPr>
              <p:cNvCxnSpPr/>
              <p:nvPr/>
            </p:nvCxnSpPr>
            <p:spPr>
              <a:xfrm rot="10800000" flipH="1">
                <a:off x="1462" y="2127"/>
                <a:ext cx="1" cy="583"/>
              </a:xfrm>
              <a:prstGeom prst="straightConnector1">
                <a:avLst/>
              </a:prstGeom>
              <a:noFill/>
              <a:ln w="9525" cap="flat" cmpd="sng">
                <a:solidFill>
                  <a:srgbClr val="00FFFF"/>
                </a:solidFill>
                <a:prstDash val="solid"/>
                <a:round/>
                <a:headEnd type="none" w="sm" len="sm"/>
                <a:tailEnd type="none" w="sm" len="sm"/>
              </a:ln>
            </p:spPr>
          </p:cxnSp>
          <p:cxnSp>
            <p:nvCxnSpPr>
              <p:cNvPr id="148" name="Google Shape;910;p38">
                <a:extLst>
                  <a:ext uri="{FF2B5EF4-FFF2-40B4-BE49-F238E27FC236}">
                    <a16:creationId xmlns:a16="http://schemas.microsoft.com/office/drawing/2014/main" id="{1A49C660-B9C9-4F3C-90CF-68910EB2E46B}"/>
                  </a:ext>
                </a:extLst>
              </p:cNvPr>
              <p:cNvCxnSpPr/>
              <p:nvPr/>
            </p:nvCxnSpPr>
            <p:spPr>
              <a:xfrm rot="10800000" flipH="1">
                <a:off x="1471" y="2149"/>
                <a:ext cx="1" cy="563"/>
              </a:xfrm>
              <a:prstGeom prst="straightConnector1">
                <a:avLst/>
              </a:prstGeom>
              <a:noFill/>
              <a:ln w="9525" cap="flat" cmpd="sng">
                <a:solidFill>
                  <a:srgbClr val="00FFFF"/>
                </a:solidFill>
                <a:prstDash val="solid"/>
                <a:round/>
                <a:headEnd type="none" w="sm" len="sm"/>
                <a:tailEnd type="none" w="sm" len="sm"/>
              </a:ln>
            </p:spPr>
          </p:cxnSp>
          <p:cxnSp>
            <p:nvCxnSpPr>
              <p:cNvPr id="149" name="Google Shape;911;p38">
                <a:extLst>
                  <a:ext uri="{FF2B5EF4-FFF2-40B4-BE49-F238E27FC236}">
                    <a16:creationId xmlns:a16="http://schemas.microsoft.com/office/drawing/2014/main" id="{42C651F6-08D7-4F73-B2E1-2E4C4016B68A}"/>
                  </a:ext>
                </a:extLst>
              </p:cNvPr>
              <p:cNvCxnSpPr/>
              <p:nvPr/>
            </p:nvCxnSpPr>
            <p:spPr>
              <a:xfrm rot="10800000" flipH="1">
                <a:off x="1481" y="2168"/>
                <a:ext cx="1" cy="546"/>
              </a:xfrm>
              <a:prstGeom prst="straightConnector1">
                <a:avLst/>
              </a:prstGeom>
              <a:noFill/>
              <a:ln w="9525" cap="flat" cmpd="sng">
                <a:solidFill>
                  <a:srgbClr val="00FFFF"/>
                </a:solidFill>
                <a:prstDash val="solid"/>
                <a:round/>
                <a:headEnd type="none" w="sm" len="sm"/>
                <a:tailEnd type="none" w="sm" len="sm"/>
              </a:ln>
            </p:spPr>
          </p:cxnSp>
          <p:cxnSp>
            <p:nvCxnSpPr>
              <p:cNvPr id="150" name="Google Shape;912;p38">
                <a:extLst>
                  <a:ext uri="{FF2B5EF4-FFF2-40B4-BE49-F238E27FC236}">
                    <a16:creationId xmlns:a16="http://schemas.microsoft.com/office/drawing/2014/main" id="{89F9B176-3345-4755-B485-A7E06372BF80}"/>
                  </a:ext>
                </a:extLst>
              </p:cNvPr>
              <p:cNvCxnSpPr/>
              <p:nvPr/>
            </p:nvCxnSpPr>
            <p:spPr>
              <a:xfrm rot="10800000" flipH="1">
                <a:off x="1490" y="2189"/>
                <a:ext cx="1" cy="528"/>
              </a:xfrm>
              <a:prstGeom prst="straightConnector1">
                <a:avLst/>
              </a:prstGeom>
              <a:noFill/>
              <a:ln w="9525" cap="flat" cmpd="sng">
                <a:solidFill>
                  <a:srgbClr val="00FFFF"/>
                </a:solidFill>
                <a:prstDash val="solid"/>
                <a:round/>
                <a:headEnd type="none" w="sm" len="sm"/>
                <a:tailEnd type="none" w="sm" len="sm"/>
              </a:ln>
            </p:spPr>
          </p:cxnSp>
          <p:cxnSp>
            <p:nvCxnSpPr>
              <p:cNvPr id="151" name="Google Shape;913;p38">
                <a:extLst>
                  <a:ext uri="{FF2B5EF4-FFF2-40B4-BE49-F238E27FC236}">
                    <a16:creationId xmlns:a16="http://schemas.microsoft.com/office/drawing/2014/main" id="{E094639D-99E1-45E5-9DAE-57C735BE04BE}"/>
                  </a:ext>
                </a:extLst>
              </p:cNvPr>
              <p:cNvCxnSpPr/>
              <p:nvPr/>
            </p:nvCxnSpPr>
            <p:spPr>
              <a:xfrm rot="10800000" flipH="1">
                <a:off x="1497" y="2210"/>
                <a:ext cx="1" cy="512"/>
              </a:xfrm>
              <a:prstGeom prst="straightConnector1">
                <a:avLst/>
              </a:prstGeom>
              <a:noFill/>
              <a:ln w="9525" cap="flat" cmpd="sng">
                <a:solidFill>
                  <a:srgbClr val="00FFFF"/>
                </a:solidFill>
                <a:prstDash val="solid"/>
                <a:round/>
                <a:headEnd type="none" w="sm" len="sm"/>
                <a:tailEnd type="none" w="sm" len="sm"/>
              </a:ln>
            </p:spPr>
          </p:cxnSp>
          <p:cxnSp>
            <p:nvCxnSpPr>
              <p:cNvPr id="152" name="Google Shape;914;p38">
                <a:extLst>
                  <a:ext uri="{FF2B5EF4-FFF2-40B4-BE49-F238E27FC236}">
                    <a16:creationId xmlns:a16="http://schemas.microsoft.com/office/drawing/2014/main" id="{09DBB8B3-BFF9-4DAA-B260-B6DFE3AF692F}"/>
                  </a:ext>
                </a:extLst>
              </p:cNvPr>
              <p:cNvCxnSpPr/>
              <p:nvPr/>
            </p:nvCxnSpPr>
            <p:spPr>
              <a:xfrm rot="10800000" flipH="1">
                <a:off x="1507" y="2232"/>
                <a:ext cx="1" cy="492"/>
              </a:xfrm>
              <a:prstGeom prst="straightConnector1">
                <a:avLst/>
              </a:prstGeom>
              <a:noFill/>
              <a:ln w="9525" cap="flat" cmpd="sng">
                <a:solidFill>
                  <a:srgbClr val="00FFFF"/>
                </a:solidFill>
                <a:prstDash val="solid"/>
                <a:round/>
                <a:headEnd type="none" w="sm" len="sm"/>
                <a:tailEnd type="none" w="sm" len="sm"/>
              </a:ln>
            </p:spPr>
          </p:cxnSp>
          <p:cxnSp>
            <p:nvCxnSpPr>
              <p:cNvPr id="153" name="Google Shape;915;p38">
                <a:extLst>
                  <a:ext uri="{FF2B5EF4-FFF2-40B4-BE49-F238E27FC236}">
                    <a16:creationId xmlns:a16="http://schemas.microsoft.com/office/drawing/2014/main" id="{CD315E9C-0689-4BF4-9EBF-0CC3758C585C}"/>
                  </a:ext>
                </a:extLst>
              </p:cNvPr>
              <p:cNvCxnSpPr/>
              <p:nvPr/>
            </p:nvCxnSpPr>
            <p:spPr>
              <a:xfrm rot="10800000" flipH="1">
                <a:off x="1514" y="2256"/>
                <a:ext cx="1" cy="475"/>
              </a:xfrm>
              <a:prstGeom prst="straightConnector1">
                <a:avLst/>
              </a:prstGeom>
              <a:noFill/>
              <a:ln w="9525" cap="flat" cmpd="sng">
                <a:solidFill>
                  <a:srgbClr val="00FFFF"/>
                </a:solidFill>
                <a:prstDash val="solid"/>
                <a:round/>
                <a:headEnd type="none" w="sm" len="sm"/>
                <a:tailEnd type="none" w="sm" len="sm"/>
              </a:ln>
            </p:spPr>
          </p:cxnSp>
          <p:cxnSp>
            <p:nvCxnSpPr>
              <p:cNvPr id="154" name="Google Shape;916;p38">
                <a:extLst>
                  <a:ext uri="{FF2B5EF4-FFF2-40B4-BE49-F238E27FC236}">
                    <a16:creationId xmlns:a16="http://schemas.microsoft.com/office/drawing/2014/main" id="{81362CE0-54D3-4E62-B40B-E940EC3A39C2}"/>
                  </a:ext>
                </a:extLst>
              </p:cNvPr>
              <p:cNvCxnSpPr/>
              <p:nvPr/>
            </p:nvCxnSpPr>
            <p:spPr>
              <a:xfrm rot="10800000" flipH="1">
                <a:off x="1523" y="2275"/>
                <a:ext cx="1" cy="463"/>
              </a:xfrm>
              <a:prstGeom prst="straightConnector1">
                <a:avLst/>
              </a:prstGeom>
              <a:noFill/>
              <a:ln w="9525" cap="flat" cmpd="sng">
                <a:solidFill>
                  <a:srgbClr val="00FFFF"/>
                </a:solidFill>
                <a:prstDash val="solid"/>
                <a:round/>
                <a:headEnd type="none" w="sm" len="sm"/>
                <a:tailEnd type="none" w="sm" len="sm"/>
              </a:ln>
            </p:spPr>
          </p:cxnSp>
          <p:cxnSp>
            <p:nvCxnSpPr>
              <p:cNvPr id="155" name="Google Shape;917;p38">
                <a:extLst>
                  <a:ext uri="{FF2B5EF4-FFF2-40B4-BE49-F238E27FC236}">
                    <a16:creationId xmlns:a16="http://schemas.microsoft.com/office/drawing/2014/main" id="{711822C9-4C58-49CA-B978-C318B94CE2CB}"/>
                  </a:ext>
                </a:extLst>
              </p:cNvPr>
              <p:cNvCxnSpPr/>
              <p:nvPr/>
            </p:nvCxnSpPr>
            <p:spPr>
              <a:xfrm rot="10800000" flipH="1">
                <a:off x="1533" y="2298"/>
                <a:ext cx="1" cy="450"/>
              </a:xfrm>
              <a:prstGeom prst="straightConnector1">
                <a:avLst/>
              </a:prstGeom>
              <a:noFill/>
              <a:ln w="9525" cap="flat" cmpd="sng">
                <a:solidFill>
                  <a:srgbClr val="00FFFF"/>
                </a:solidFill>
                <a:prstDash val="solid"/>
                <a:round/>
                <a:headEnd type="none" w="sm" len="sm"/>
                <a:tailEnd type="none" w="sm" len="sm"/>
              </a:ln>
            </p:spPr>
          </p:cxnSp>
          <p:cxnSp>
            <p:nvCxnSpPr>
              <p:cNvPr id="156" name="Google Shape;918;p38">
                <a:extLst>
                  <a:ext uri="{FF2B5EF4-FFF2-40B4-BE49-F238E27FC236}">
                    <a16:creationId xmlns:a16="http://schemas.microsoft.com/office/drawing/2014/main" id="{1591D527-2D19-4D0B-87EB-07429BFF7696}"/>
                  </a:ext>
                </a:extLst>
              </p:cNvPr>
              <p:cNvCxnSpPr/>
              <p:nvPr/>
            </p:nvCxnSpPr>
            <p:spPr>
              <a:xfrm rot="10800000" flipH="1">
                <a:off x="1543" y="2322"/>
                <a:ext cx="1" cy="435"/>
              </a:xfrm>
              <a:prstGeom prst="straightConnector1">
                <a:avLst/>
              </a:prstGeom>
              <a:noFill/>
              <a:ln w="9525" cap="flat" cmpd="sng">
                <a:solidFill>
                  <a:srgbClr val="00FFFF"/>
                </a:solidFill>
                <a:prstDash val="solid"/>
                <a:round/>
                <a:headEnd type="none" w="sm" len="sm"/>
                <a:tailEnd type="none" w="sm" len="sm"/>
              </a:ln>
            </p:spPr>
          </p:cxnSp>
          <p:cxnSp>
            <p:nvCxnSpPr>
              <p:cNvPr id="157" name="Google Shape;919;p38">
                <a:extLst>
                  <a:ext uri="{FF2B5EF4-FFF2-40B4-BE49-F238E27FC236}">
                    <a16:creationId xmlns:a16="http://schemas.microsoft.com/office/drawing/2014/main" id="{743155F0-56CA-437A-8156-04F9AB607DA5}"/>
                  </a:ext>
                </a:extLst>
              </p:cNvPr>
              <p:cNvCxnSpPr/>
              <p:nvPr/>
            </p:nvCxnSpPr>
            <p:spPr>
              <a:xfrm rot="10800000" flipH="1">
                <a:off x="1552" y="2346"/>
                <a:ext cx="1" cy="423"/>
              </a:xfrm>
              <a:prstGeom prst="straightConnector1">
                <a:avLst/>
              </a:prstGeom>
              <a:noFill/>
              <a:ln w="9525" cap="flat" cmpd="sng">
                <a:solidFill>
                  <a:srgbClr val="00FFFF"/>
                </a:solidFill>
                <a:prstDash val="solid"/>
                <a:round/>
                <a:headEnd type="none" w="sm" len="sm"/>
                <a:tailEnd type="none" w="sm" len="sm"/>
              </a:ln>
            </p:spPr>
          </p:cxnSp>
          <p:cxnSp>
            <p:nvCxnSpPr>
              <p:cNvPr id="158" name="Google Shape;920;p38">
                <a:extLst>
                  <a:ext uri="{FF2B5EF4-FFF2-40B4-BE49-F238E27FC236}">
                    <a16:creationId xmlns:a16="http://schemas.microsoft.com/office/drawing/2014/main" id="{5789C4A6-0A6C-4FE6-9C0D-C2ADF3172DFF}"/>
                  </a:ext>
                </a:extLst>
              </p:cNvPr>
              <p:cNvCxnSpPr/>
              <p:nvPr/>
            </p:nvCxnSpPr>
            <p:spPr>
              <a:xfrm rot="10800000" flipH="1">
                <a:off x="1559" y="2370"/>
                <a:ext cx="1" cy="411"/>
              </a:xfrm>
              <a:prstGeom prst="straightConnector1">
                <a:avLst/>
              </a:prstGeom>
              <a:noFill/>
              <a:ln w="9525" cap="flat" cmpd="sng">
                <a:solidFill>
                  <a:srgbClr val="00FFFF"/>
                </a:solidFill>
                <a:prstDash val="solid"/>
                <a:round/>
                <a:headEnd type="none" w="sm" len="sm"/>
                <a:tailEnd type="none" w="sm" len="sm"/>
              </a:ln>
            </p:spPr>
          </p:cxnSp>
          <p:cxnSp>
            <p:nvCxnSpPr>
              <p:cNvPr id="159" name="Google Shape;921;p38">
                <a:extLst>
                  <a:ext uri="{FF2B5EF4-FFF2-40B4-BE49-F238E27FC236}">
                    <a16:creationId xmlns:a16="http://schemas.microsoft.com/office/drawing/2014/main" id="{4B0C3D11-7807-4C2D-953C-96D7D7AC3E10}"/>
                  </a:ext>
                </a:extLst>
              </p:cNvPr>
              <p:cNvCxnSpPr/>
              <p:nvPr/>
            </p:nvCxnSpPr>
            <p:spPr>
              <a:xfrm rot="10800000" flipH="1">
                <a:off x="1569" y="2393"/>
                <a:ext cx="1" cy="402"/>
              </a:xfrm>
              <a:prstGeom prst="straightConnector1">
                <a:avLst/>
              </a:prstGeom>
              <a:noFill/>
              <a:ln w="9525" cap="flat" cmpd="sng">
                <a:solidFill>
                  <a:srgbClr val="00FFFF"/>
                </a:solidFill>
                <a:prstDash val="solid"/>
                <a:round/>
                <a:headEnd type="none" w="sm" len="sm"/>
                <a:tailEnd type="none" w="sm" len="sm"/>
              </a:ln>
            </p:spPr>
          </p:cxnSp>
          <p:cxnSp>
            <p:nvCxnSpPr>
              <p:cNvPr id="160" name="Google Shape;922;p38">
                <a:extLst>
                  <a:ext uri="{FF2B5EF4-FFF2-40B4-BE49-F238E27FC236}">
                    <a16:creationId xmlns:a16="http://schemas.microsoft.com/office/drawing/2014/main" id="{9BCA5827-E39E-42FC-AF31-310A6068B665}"/>
                  </a:ext>
                </a:extLst>
              </p:cNvPr>
              <p:cNvCxnSpPr/>
              <p:nvPr/>
            </p:nvCxnSpPr>
            <p:spPr>
              <a:xfrm rot="10800000" flipH="1">
                <a:off x="1578" y="2420"/>
                <a:ext cx="1" cy="394"/>
              </a:xfrm>
              <a:prstGeom prst="straightConnector1">
                <a:avLst/>
              </a:prstGeom>
              <a:noFill/>
              <a:ln w="9525" cap="flat" cmpd="sng">
                <a:solidFill>
                  <a:srgbClr val="00FFFF"/>
                </a:solidFill>
                <a:prstDash val="solid"/>
                <a:round/>
                <a:headEnd type="none" w="sm" len="sm"/>
                <a:tailEnd type="none" w="sm" len="sm"/>
              </a:ln>
            </p:spPr>
          </p:cxnSp>
          <p:cxnSp>
            <p:nvCxnSpPr>
              <p:cNvPr id="161" name="Google Shape;923;p38">
                <a:extLst>
                  <a:ext uri="{FF2B5EF4-FFF2-40B4-BE49-F238E27FC236}">
                    <a16:creationId xmlns:a16="http://schemas.microsoft.com/office/drawing/2014/main" id="{413B0CB8-0884-44FA-B820-F20F1B49FFF1}"/>
                  </a:ext>
                </a:extLst>
              </p:cNvPr>
              <p:cNvCxnSpPr/>
              <p:nvPr/>
            </p:nvCxnSpPr>
            <p:spPr>
              <a:xfrm rot="10800000" flipH="1">
                <a:off x="1588" y="2443"/>
                <a:ext cx="1" cy="390"/>
              </a:xfrm>
              <a:prstGeom prst="straightConnector1">
                <a:avLst/>
              </a:prstGeom>
              <a:noFill/>
              <a:ln w="9525" cap="flat" cmpd="sng">
                <a:solidFill>
                  <a:srgbClr val="00FFFF"/>
                </a:solidFill>
                <a:prstDash val="solid"/>
                <a:round/>
                <a:headEnd type="none" w="sm" len="sm"/>
                <a:tailEnd type="none" w="sm" len="sm"/>
              </a:ln>
            </p:spPr>
          </p:cxnSp>
          <p:cxnSp>
            <p:nvCxnSpPr>
              <p:cNvPr id="162" name="Google Shape;924;p38">
                <a:extLst>
                  <a:ext uri="{FF2B5EF4-FFF2-40B4-BE49-F238E27FC236}">
                    <a16:creationId xmlns:a16="http://schemas.microsoft.com/office/drawing/2014/main" id="{D71D0477-A7CE-4172-BBE3-7B6EBBE136F0}"/>
                  </a:ext>
                </a:extLst>
              </p:cNvPr>
              <p:cNvCxnSpPr/>
              <p:nvPr/>
            </p:nvCxnSpPr>
            <p:spPr>
              <a:xfrm rot="10800000" flipH="1">
                <a:off x="1597" y="2470"/>
                <a:ext cx="1" cy="385"/>
              </a:xfrm>
              <a:prstGeom prst="straightConnector1">
                <a:avLst/>
              </a:prstGeom>
              <a:noFill/>
              <a:ln w="9525" cap="flat" cmpd="sng">
                <a:solidFill>
                  <a:srgbClr val="00FFFF"/>
                </a:solidFill>
                <a:prstDash val="solid"/>
                <a:round/>
                <a:headEnd type="none" w="sm" len="sm"/>
                <a:tailEnd type="none" w="sm" len="sm"/>
              </a:ln>
            </p:spPr>
          </p:cxnSp>
          <p:cxnSp>
            <p:nvCxnSpPr>
              <p:cNvPr id="163" name="Google Shape;925;p38">
                <a:extLst>
                  <a:ext uri="{FF2B5EF4-FFF2-40B4-BE49-F238E27FC236}">
                    <a16:creationId xmlns:a16="http://schemas.microsoft.com/office/drawing/2014/main" id="{B7DF69FB-FA51-4A7C-B343-9312904E4618}"/>
                  </a:ext>
                </a:extLst>
              </p:cNvPr>
              <p:cNvCxnSpPr/>
              <p:nvPr/>
            </p:nvCxnSpPr>
            <p:spPr>
              <a:xfrm rot="10800000" flipH="1">
                <a:off x="1607" y="2496"/>
                <a:ext cx="1" cy="382"/>
              </a:xfrm>
              <a:prstGeom prst="straightConnector1">
                <a:avLst/>
              </a:prstGeom>
              <a:noFill/>
              <a:ln w="9525" cap="flat" cmpd="sng">
                <a:solidFill>
                  <a:srgbClr val="00FFFF"/>
                </a:solidFill>
                <a:prstDash val="solid"/>
                <a:round/>
                <a:headEnd type="none" w="sm" len="sm"/>
                <a:tailEnd type="none" w="sm" len="sm"/>
              </a:ln>
            </p:spPr>
          </p:cxnSp>
          <p:cxnSp>
            <p:nvCxnSpPr>
              <p:cNvPr id="164" name="Google Shape;926;p38">
                <a:extLst>
                  <a:ext uri="{FF2B5EF4-FFF2-40B4-BE49-F238E27FC236}">
                    <a16:creationId xmlns:a16="http://schemas.microsoft.com/office/drawing/2014/main" id="{BD9B95E8-D6C8-47C7-B6F1-06202939C251}"/>
                  </a:ext>
                </a:extLst>
              </p:cNvPr>
              <p:cNvCxnSpPr/>
              <p:nvPr/>
            </p:nvCxnSpPr>
            <p:spPr>
              <a:xfrm rot="10800000" flipH="1">
                <a:off x="1614" y="2519"/>
                <a:ext cx="1" cy="383"/>
              </a:xfrm>
              <a:prstGeom prst="straightConnector1">
                <a:avLst/>
              </a:prstGeom>
              <a:noFill/>
              <a:ln w="9525" cap="flat" cmpd="sng">
                <a:solidFill>
                  <a:srgbClr val="00FFFF"/>
                </a:solidFill>
                <a:prstDash val="solid"/>
                <a:round/>
                <a:headEnd type="none" w="sm" len="sm"/>
                <a:tailEnd type="none" w="sm" len="sm"/>
              </a:ln>
            </p:spPr>
          </p:cxnSp>
          <p:cxnSp>
            <p:nvCxnSpPr>
              <p:cNvPr id="165" name="Google Shape;927;p38">
                <a:extLst>
                  <a:ext uri="{FF2B5EF4-FFF2-40B4-BE49-F238E27FC236}">
                    <a16:creationId xmlns:a16="http://schemas.microsoft.com/office/drawing/2014/main" id="{3AA4A968-5A42-4E8A-B8E1-C644187CC73D}"/>
                  </a:ext>
                </a:extLst>
              </p:cNvPr>
              <p:cNvCxnSpPr/>
              <p:nvPr/>
            </p:nvCxnSpPr>
            <p:spPr>
              <a:xfrm rot="10800000" flipH="1">
                <a:off x="1623" y="2548"/>
                <a:ext cx="1" cy="373"/>
              </a:xfrm>
              <a:prstGeom prst="straightConnector1">
                <a:avLst/>
              </a:prstGeom>
              <a:noFill/>
              <a:ln w="9525" cap="flat" cmpd="sng">
                <a:solidFill>
                  <a:srgbClr val="00FFFF"/>
                </a:solidFill>
                <a:prstDash val="solid"/>
                <a:round/>
                <a:headEnd type="none" w="sm" len="sm"/>
                <a:tailEnd type="none" w="sm" len="sm"/>
              </a:ln>
            </p:spPr>
          </p:cxnSp>
          <p:cxnSp>
            <p:nvCxnSpPr>
              <p:cNvPr id="166" name="Google Shape;928;p38">
                <a:extLst>
                  <a:ext uri="{FF2B5EF4-FFF2-40B4-BE49-F238E27FC236}">
                    <a16:creationId xmlns:a16="http://schemas.microsoft.com/office/drawing/2014/main" id="{88AC31B9-746F-436B-8094-EB679BFACC14}"/>
                  </a:ext>
                </a:extLst>
              </p:cNvPr>
              <p:cNvCxnSpPr/>
              <p:nvPr/>
            </p:nvCxnSpPr>
            <p:spPr>
              <a:xfrm rot="10800000" flipH="1">
                <a:off x="1630" y="2572"/>
                <a:ext cx="1" cy="349"/>
              </a:xfrm>
              <a:prstGeom prst="straightConnector1">
                <a:avLst/>
              </a:prstGeom>
              <a:noFill/>
              <a:ln w="9525" cap="flat" cmpd="sng">
                <a:solidFill>
                  <a:srgbClr val="00FFFF"/>
                </a:solidFill>
                <a:prstDash val="solid"/>
                <a:round/>
                <a:headEnd type="none" w="sm" len="sm"/>
                <a:tailEnd type="none" w="sm" len="sm"/>
              </a:ln>
            </p:spPr>
          </p:cxnSp>
          <p:cxnSp>
            <p:nvCxnSpPr>
              <p:cNvPr id="167" name="Google Shape;929;p38">
                <a:extLst>
                  <a:ext uri="{FF2B5EF4-FFF2-40B4-BE49-F238E27FC236}">
                    <a16:creationId xmlns:a16="http://schemas.microsoft.com/office/drawing/2014/main" id="{16AD28B2-017C-49CA-9C09-0D3C106D0F70}"/>
                  </a:ext>
                </a:extLst>
              </p:cNvPr>
              <p:cNvCxnSpPr/>
              <p:nvPr/>
            </p:nvCxnSpPr>
            <p:spPr>
              <a:xfrm rot="10800000" flipH="1">
                <a:off x="1640" y="2598"/>
                <a:ext cx="1" cy="323"/>
              </a:xfrm>
              <a:prstGeom prst="straightConnector1">
                <a:avLst/>
              </a:prstGeom>
              <a:noFill/>
              <a:ln w="9525" cap="flat" cmpd="sng">
                <a:solidFill>
                  <a:srgbClr val="00FFFF"/>
                </a:solidFill>
                <a:prstDash val="solid"/>
                <a:round/>
                <a:headEnd type="none" w="sm" len="sm"/>
                <a:tailEnd type="none" w="sm" len="sm"/>
              </a:ln>
            </p:spPr>
          </p:cxnSp>
          <p:cxnSp>
            <p:nvCxnSpPr>
              <p:cNvPr id="168" name="Google Shape;930;p38">
                <a:extLst>
                  <a:ext uri="{FF2B5EF4-FFF2-40B4-BE49-F238E27FC236}">
                    <a16:creationId xmlns:a16="http://schemas.microsoft.com/office/drawing/2014/main" id="{FA5986B6-323E-4AAA-8927-9A2272C8B938}"/>
                  </a:ext>
                </a:extLst>
              </p:cNvPr>
              <p:cNvCxnSpPr/>
              <p:nvPr/>
            </p:nvCxnSpPr>
            <p:spPr>
              <a:xfrm rot="10800000" flipH="1">
                <a:off x="1650" y="2622"/>
                <a:ext cx="1" cy="299"/>
              </a:xfrm>
              <a:prstGeom prst="straightConnector1">
                <a:avLst/>
              </a:prstGeom>
              <a:noFill/>
              <a:ln w="9525" cap="flat" cmpd="sng">
                <a:solidFill>
                  <a:srgbClr val="00FFFF"/>
                </a:solidFill>
                <a:prstDash val="solid"/>
                <a:round/>
                <a:headEnd type="none" w="sm" len="sm"/>
                <a:tailEnd type="none" w="sm" len="sm"/>
              </a:ln>
            </p:spPr>
          </p:cxnSp>
          <p:cxnSp>
            <p:nvCxnSpPr>
              <p:cNvPr id="169" name="Google Shape;931;p38">
                <a:extLst>
                  <a:ext uri="{FF2B5EF4-FFF2-40B4-BE49-F238E27FC236}">
                    <a16:creationId xmlns:a16="http://schemas.microsoft.com/office/drawing/2014/main" id="{8FF110D4-ACD7-4C2F-828B-651BA469B7F3}"/>
                  </a:ext>
                </a:extLst>
              </p:cNvPr>
              <p:cNvCxnSpPr/>
              <p:nvPr/>
            </p:nvCxnSpPr>
            <p:spPr>
              <a:xfrm rot="10800000" flipH="1">
                <a:off x="1659" y="2648"/>
                <a:ext cx="1" cy="273"/>
              </a:xfrm>
              <a:prstGeom prst="straightConnector1">
                <a:avLst/>
              </a:prstGeom>
              <a:noFill/>
              <a:ln w="9525" cap="flat" cmpd="sng">
                <a:solidFill>
                  <a:srgbClr val="00FFFF"/>
                </a:solidFill>
                <a:prstDash val="solid"/>
                <a:round/>
                <a:headEnd type="none" w="sm" len="sm"/>
                <a:tailEnd type="none" w="sm" len="sm"/>
              </a:ln>
            </p:spPr>
          </p:cxnSp>
          <p:cxnSp>
            <p:nvCxnSpPr>
              <p:cNvPr id="170" name="Google Shape;932;p38">
                <a:extLst>
                  <a:ext uri="{FF2B5EF4-FFF2-40B4-BE49-F238E27FC236}">
                    <a16:creationId xmlns:a16="http://schemas.microsoft.com/office/drawing/2014/main" id="{8B785C9D-8258-4670-8EB5-D217D6499503}"/>
                  </a:ext>
                </a:extLst>
              </p:cNvPr>
              <p:cNvCxnSpPr/>
              <p:nvPr/>
            </p:nvCxnSpPr>
            <p:spPr>
              <a:xfrm rot="10800000" flipH="1">
                <a:off x="1669" y="2672"/>
                <a:ext cx="1" cy="249"/>
              </a:xfrm>
              <a:prstGeom prst="straightConnector1">
                <a:avLst/>
              </a:prstGeom>
              <a:noFill/>
              <a:ln w="9525" cap="flat" cmpd="sng">
                <a:solidFill>
                  <a:srgbClr val="00FFFF"/>
                </a:solidFill>
                <a:prstDash val="solid"/>
                <a:round/>
                <a:headEnd type="none" w="sm" len="sm"/>
                <a:tailEnd type="none" w="sm" len="sm"/>
              </a:ln>
            </p:spPr>
          </p:cxnSp>
          <p:cxnSp>
            <p:nvCxnSpPr>
              <p:cNvPr id="171" name="Google Shape;933;p38">
                <a:extLst>
                  <a:ext uri="{FF2B5EF4-FFF2-40B4-BE49-F238E27FC236}">
                    <a16:creationId xmlns:a16="http://schemas.microsoft.com/office/drawing/2014/main" id="{1AC9E5EC-6C4A-4F4F-8221-60DA1B836AE5}"/>
                  </a:ext>
                </a:extLst>
              </p:cNvPr>
              <p:cNvCxnSpPr/>
              <p:nvPr/>
            </p:nvCxnSpPr>
            <p:spPr>
              <a:xfrm rot="10800000" flipH="1">
                <a:off x="1676" y="2698"/>
                <a:ext cx="1" cy="221"/>
              </a:xfrm>
              <a:prstGeom prst="straightConnector1">
                <a:avLst/>
              </a:prstGeom>
              <a:noFill/>
              <a:ln w="9525" cap="flat" cmpd="sng">
                <a:solidFill>
                  <a:srgbClr val="00FFFF"/>
                </a:solidFill>
                <a:prstDash val="solid"/>
                <a:round/>
                <a:headEnd type="none" w="sm" len="sm"/>
                <a:tailEnd type="none" w="sm" len="sm"/>
              </a:ln>
            </p:spPr>
          </p:cxnSp>
          <p:cxnSp>
            <p:nvCxnSpPr>
              <p:cNvPr id="172" name="Google Shape;934;p38">
                <a:extLst>
                  <a:ext uri="{FF2B5EF4-FFF2-40B4-BE49-F238E27FC236}">
                    <a16:creationId xmlns:a16="http://schemas.microsoft.com/office/drawing/2014/main" id="{AE4A5415-8D3D-4119-8D0F-BB0B696AD7D6}"/>
                  </a:ext>
                </a:extLst>
              </p:cNvPr>
              <p:cNvCxnSpPr/>
              <p:nvPr/>
            </p:nvCxnSpPr>
            <p:spPr>
              <a:xfrm rot="10800000" flipH="1">
                <a:off x="1685" y="2724"/>
                <a:ext cx="1" cy="195"/>
              </a:xfrm>
              <a:prstGeom prst="straightConnector1">
                <a:avLst/>
              </a:prstGeom>
              <a:noFill/>
              <a:ln w="9525" cap="flat" cmpd="sng">
                <a:solidFill>
                  <a:srgbClr val="00FFFF"/>
                </a:solidFill>
                <a:prstDash val="solid"/>
                <a:round/>
                <a:headEnd type="none" w="sm" len="sm"/>
                <a:tailEnd type="none" w="sm" len="sm"/>
              </a:ln>
            </p:spPr>
          </p:cxnSp>
          <p:cxnSp>
            <p:nvCxnSpPr>
              <p:cNvPr id="173" name="Google Shape;935;p38">
                <a:extLst>
                  <a:ext uri="{FF2B5EF4-FFF2-40B4-BE49-F238E27FC236}">
                    <a16:creationId xmlns:a16="http://schemas.microsoft.com/office/drawing/2014/main" id="{478237BD-8D47-42B0-8FEF-2E07D6C8902D}"/>
                  </a:ext>
                </a:extLst>
              </p:cNvPr>
              <p:cNvCxnSpPr/>
              <p:nvPr/>
            </p:nvCxnSpPr>
            <p:spPr>
              <a:xfrm rot="10800000" flipH="1">
                <a:off x="1695" y="2748"/>
                <a:ext cx="1" cy="171"/>
              </a:xfrm>
              <a:prstGeom prst="straightConnector1">
                <a:avLst/>
              </a:prstGeom>
              <a:noFill/>
              <a:ln w="9525" cap="flat" cmpd="sng">
                <a:solidFill>
                  <a:srgbClr val="00FFFF"/>
                </a:solidFill>
                <a:prstDash val="solid"/>
                <a:round/>
                <a:headEnd type="none" w="sm" len="sm"/>
                <a:tailEnd type="none" w="sm" len="sm"/>
              </a:ln>
            </p:spPr>
          </p:cxnSp>
          <p:cxnSp>
            <p:nvCxnSpPr>
              <p:cNvPr id="174" name="Google Shape;936;p38">
                <a:extLst>
                  <a:ext uri="{FF2B5EF4-FFF2-40B4-BE49-F238E27FC236}">
                    <a16:creationId xmlns:a16="http://schemas.microsoft.com/office/drawing/2014/main" id="{8BD3CFBD-2BBB-452A-ADC2-A10C39F577A2}"/>
                  </a:ext>
                </a:extLst>
              </p:cNvPr>
              <p:cNvCxnSpPr/>
              <p:nvPr/>
            </p:nvCxnSpPr>
            <p:spPr>
              <a:xfrm rot="10800000" flipH="1">
                <a:off x="1704" y="2774"/>
                <a:ext cx="1" cy="145"/>
              </a:xfrm>
              <a:prstGeom prst="straightConnector1">
                <a:avLst/>
              </a:prstGeom>
              <a:noFill/>
              <a:ln w="9525" cap="flat" cmpd="sng">
                <a:solidFill>
                  <a:srgbClr val="00FFFF"/>
                </a:solidFill>
                <a:prstDash val="solid"/>
                <a:round/>
                <a:headEnd type="none" w="sm" len="sm"/>
                <a:tailEnd type="none" w="sm" len="sm"/>
              </a:ln>
            </p:spPr>
          </p:cxnSp>
          <p:cxnSp>
            <p:nvCxnSpPr>
              <p:cNvPr id="175" name="Google Shape;937;p38">
                <a:extLst>
                  <a:ext uri="{FF2B5EF4-FFF2-40B4-BE49-F238E27FC236}">
                    <a16:creationId xmlns:a16="http://schemas.microsoft.com/office/drawing/2014/main" id="{EFD7E019-9087-48F1-96A9-9575B1D9EBAD}"/>
                  </a:ext>
                </a:extLst>
              </p:cNvPr>
              <p:cNvCxnSpPr/>
              <p:nvPr/>
            </p:nvCxnSpPr>
            <p:spPr>
              <a:xfrm rot="10800000" flipH="1">
                <a:off x="1714" y="2798"/>
                <a:ext cx="1" cy="121"/>
              </a:xfrm>
              <a:prstGeom prst="straightConnector1">
                <a:avLst/>
              </a:prstGeom>
              <a:noFill/>
              <a:ln w="9525" cap="flat" cmpd="sng">
                <a:solidFill>
                  <a:srgbClr val="00FFFF"/>
                </a:solidFill>
                <a:prstDash val="solid"/>
                <a:round/>
                <a:headEnd type="none" w="sm" len="sm"/>
                <a:tailEnd type="none" w="sm" len="sm"/>
              </a:ln>
            </p:spPr>
          </p:cxnSp>
          <p:cxnSp>
            <p:nvCxnSpPr>
              <p:cNvPr id="176" name="Google Shape;938;p38">
                <a:extLst>
                  <a:ext uri="{FF2B5EF4-FFF2-40B4-BE49-F238E27FC236}">
                    <a16:creationId xmlns:a16="http://schemas.microsoft.com/office/drawing/2014/main" id="{CA2C22C3-1634-4196-93D0-75392B52F30E}"/>
                  </a:ext>
                </a:extLst>
              </p:cNvPr>
              <p:cNvCxnSpPr/>
              <p:nvPr/>
            </p:nvCxnSpPr>
            <p:spPr>
              <a:xfrm rot="10800000" flipH="1">
                <a:off x="1723" y="2824"/>
                <a:ext cx="1" cy="95"/>
              </a:xfrm>
              <a:prstGeom prst="straightConnector1">
                <a:avLst/>
              </a:prstGeom>
              <a:noFill/>
              <a:ln w="9525" cap="flat" cmpd="sng">
                <a:solidFill>
                  <a:srgbClr val="00FFFF"/>
                </a:solidFill>
                <a:prstDash val="solid"/>
                <a:round/>
                <a:headEnd type="none" w="sm" len="sm"/>
                <a:tailEnd type="none" w="sm" len="sm"/>
              </a:ln>
            </p:spPr>
          </p:cxnSp>
          <p:cxnSp>
            <p:nvCxnSpPr>
              <p:cNvPr id="177" name="Google Shape;939;p38">
                <a:extLst>
                  <a:ext uri="{FF2B5EF4-FFF2-40B4-BE49-F238E27FC236}">
                    <a16:creationId xmlns:a16="http://schemas.microsoft.com/office/drawing/2014/main" id="{5D4251D9-7D0C-4595-8F62-F59FFF9050F5}"/>
                  </a:ext>
                </a:extLst>
              </p:cNvPr>
              <p:cNvCxnSpPr/>
              <p:nvPr/>
            </p:nvCxnSpPr>
            <p:spPr>
              <a:xfrm rot="10800000" flipH="1">
                <a:off x="1730" y="2847"/>
                <a:ext cx="1" cy="72"/>
              </a:xfrm>
              <a:prstGeom prst="straightConnector1">
                <a:avLst/>
              </a:prstGeom>
              <a:noFill/>
              <a:ln w="9525" cap="flat" cmpd="sng">
                <a:solidFill>
                  <a:srgbClr val="00FFFF"/>
                </a:solidFill>
                <a:prstDash val="solid"/>
                <a:round/>
                <a:headEnd type="none" w="sm" len="sm"/>
                <a:tailEnd type="none" w="sm" len="sm"/>
              </a:ln>
            </p:spPr>
          </p:cxnSp>
          <p:cxnSp>
            <p:nvCxnSpPr>
              <p:cNvPr id="178" name="Google Shape;940;p38">
                <a:extLst>
                  <a:ext uri="{FF2B5EF4-FFF2-40B4-BE49-F238E27FC236}">
                    <a16:creationId xmlns:a16="http://schemas.microsoft.com/office/drawing/2014/main" id="{C0F03F0B-E385-40E4-A4A8-716964A6CCF2}"/>
                  </a:ext>
                </a:extLst>
              </p:cNvPr>
              <p:cNvCxnSpPr/>
              <p:nvPr/>
            </p:nvCxnSpPr>
            <p:spPr>
              <a:xfrm rot="10800000" flipH="1">
                <a:off x="1740" y="2874"/>
                <a:ext cx="1" cy="42"/>
              </a:xfrm>
              <a:prstGeom prst="straightConnector1">
                <a:avLst/>
              </a:prstGeom>
              <a:noFill/>
              <a:ln w="9525" cap="flat" cmpd="sng">
                <a:solidFill>
                  <a:srgbClr val="00FFFF"/>
                </a:solidFill>
                <a:prstDash val="solid"/>
                <a:round/>
                <a:headEnd type="none" w="sm" len="sm"/>
                <a:tailEnd type="none" w="sm" len="sm"/>
              </a:ln>
            </p:spPr>
          </p:cxnSp>
          <p:cxnSp>
            <p:nvCxnSpPr>
              <p:cNvPr id="179" name="Google Shape;941;p38">
                <a:extLst>
                  <a:ext uri="{FF2B5EF4-FFF2-40B4-BE49-F238E27FC236}">
                    <a16:creationId xmlns:a16="http://schemas.microsoft.com/office/drawing/2014/main" id="{A642286B-975E-4993-8627-D394B55C8235}"/>
                  </a:ext>
                </a:extLst>
              </p:cNvPr>
              <p:cNvCxnSpPr/>
              <p:nvPr/>
            </p:nvCxnSpPr>
            <p:spPr>
              <a:xfrm rot="10800000" flipH="1">
                <a:off x="1747" y="2897"/>
                <a:ext cx="1" cy="19"/>
              </a:xfrm>
              <a:prstGeom prst="straightConnector1">
                <a:avLst/>
              </a:prstGeom>
              <a:noFill/>
              <a:ln w="9525" cap="flat" cmpd="sng">
                <a:solidFill>
                  <a:srgbClr val="00FFFF"/>
                </a:solidFill>
                <a:prstDash val="solid"/>
                <a:round/>
                <a:headEnd type="none" w="sm" len="sm"/>
                <a:tailEnd type="none" w="sm" len="sm"/>
              </a:ln>
            </p:spPr>
          </p:cxnSp>
        </p:grpSp>
        <p:sp>
          <p:nvSpPr>
            <p:cNvPr id="16" name="Google Shape;942;p38">
              <a:extLst>
                <a:ext uri="{FF2B5EF4-FFF2-40B4-BE49-F238E27FC236}">
                  <a16:creationId xmlns:a16="http://schemas.microsoft.com/office/drawing/2014/main" id="{F48F8E01-0A08-483B-97C8-A5A03220E71F}"/>
                </a:ext>
              </a:extLst>
            </p:cNvPr>
            <p:cNvSpPr txBox="1"/>
            <p:nvPr/>
          </p:nvSpPr>
          <p:spPr>
            <a:xfrm>
              <a:off x="960" y="2160"/>
              <a:ext cx="240" cy="25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1" u="none" strike="noStrike" cap="none">
                  <a:solidFill>
                    <a:schemeClr val="dk1"/>
                  </a:solidFill>
                  <a:latin typeface="Arial"/>
                  <a:ea typeface="Arial"/>
                  <a:cs typeface="Arial"/>
                  <a:sym typeface="Arial"/>
                </a:rPr>
                <a:t>n</a:t>
              </a:r>
              <a:endParaRPr sz="1400" b="0" i="0" u="none" strike="noStrike" cap="none">
                <a:solidFill>
                  <a:srgbClr val="000000"/>
                </a:solidFill>
                <a:latin typeface="Arial"/>
                <a:ea typeface="Arial"/>
                <a:cs typeface="Arial"/>
                <a:sym typeface="Arial"/>
              </a:endParaRPr>
            </a:p>
          </p:txBody>
        </p:sp>
      </p:grpSp>
      <p:sp>
        <p:nvSpPr>
          <p:cNvPr id="180" name="Google Shape;943;p38">
            <a:extLst>
              <a:ext uri="{FF2B5EF4-FFF2-40B4-BE49-F238E27FC236}">
                <a16:creationId xmlns:a16="http://schemas.microsoft.com/office/drawing/2014/main" id="{7559D588-F1B6-4274-8DC7-C16466F1D9CC}"/>
              </a:ext>
            </a:extLst>
          </p:cNvPr>
          <p:cNvSpPr/>
          <p:nvPr/>
        </p:nvSpPr>
        <p:spPr>
          <a:xfrm>
            <a:off x="3516766" y="4167721"/>
            <a:ext cx="457200" cy="533400"/>
          </a:xfrm>
          <a:custGeom>
            <a:avLst/>
            <a:gdLst/>
            <a:ahLst/>
            <a:cxnLst/>
            <a:rect l="l" t="t" r="r" b="b"/>
            <a:pathLst>
              <a:path w="440" h="447" extrusionOk="0">
                <a:moveTo>
                  <a:pt x="0" y="0"/>
                </a:moveTo>
                <a:lnTo>
                  <a:pt x="19" y="84"/>
                </a:lnTo>
                <a:lnTo>
                  <a:pt x="50" y="160"/>
                </a:lnTo>
                <a:lnTo>
                  <a:pt x="93" y="231"/>
                </a:lnTo>
                <a:lnTo>
                  <a:pt x="145" y="293"/>
                </a:lnTo>
                <a:lnTo>
                  <a:pt x="209" y="348"/>
                </a:lnTo>
                <a:lnTo>
                  <a:pt x="278" y="393"/>
                </a:lnTo>
                <a:lnTo>
                  <a:pt x="357" y="426"/>
                </a:lnTo>
                <a:lnTo>
                  <a:pt x="440" y="447"/>
                </a:lnTo>
              </a:path>
            </a:pathLst>
          </a:custGeom>
          <a:noFill/>
          <a:ln w="9525" cap="flat" cmpd="sng">
            <a:solidFill>
              <a:srgbClr val="000000"/>
            </a:solidFill>
            <a:prstDash val="solid"/>
            <a:round/>
            <a:headEnd type="none" w="sm" len="sm"/>
            <a:tailEnd type="triangle" w="med" len="med"/>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1" name="Google Shape;944;p38">
            <a:extLst>
              <a:ext uri="{FF2B5EF4-FFF2-40B4-BE49-F238E27FC236}">
                <a16:creationId xmlns:a16="http://schemas.microsoft.com/office/drawing/2014/main" id="{362A1FE5-3DE3-4D4A-9DE6-75CEBF647215}"/>
              </a:ext>
            </a:extLst>
          </p:cNvPr>
          <p:cNvSpPr/>
          <p:nvPr/>
        </p:nvSpPr>
        <p:spPr>
          <a:xfrm>
            <a:off x="1764166" y="2110321"/>
            <a:ext cx="533400" cy="457200"/>
          </a:xfrm>
          <a:custGeom>
            <a:avLst/>
            <a:gdLst/>
            <a:ahLst/>
            <a:cxnLst/>
            <a:rect l="l" t="t" r="r" b="b"/>
            <a:pathLst>
              <a:path w="336" h="288" extrusionOk="0">
                <a:moveTo>
                  <a:pt x="0" y="0"/>
                </a:moveTo>
                <a:cubicBezTo>
                  <a:pt x="48" y="8"/>
                  <a:pt x="96" y="16"/>
                  <a:pt x="144" y="48"/>
                </a:cubicBezTo>
                <a:cubicBezTo>
                  <a:pt x="192" y="80"/>
                  <a:pt x="256" y="152"/>
                  <a:pt x="288" y="192"/>
                </a:cubicBezTo>
                <a:cubicBezTo>
                  <a:pt x="320" y="232"/>
                  <a:pt x="328" y="260"/>
                  <a:pt x="336" y="288"/>
                </a:cubicBezTo>
              </a:path>
            </a:pathLst>
          </a:cu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aphicFrame>
        <p:nvGraphicFramePr>
          <p:cNvPr id="182" name="Google Shape;945;p38">
            <a:extLst>
              <a:ext uri="{FF2B5EF4-FFF2-40B4-BE49-F238E27FC236}">
                <a16:creationId xmlns:a16="http://schemas.microsoft.com/office/drawing/2014/main" id="{A76B7764-EC98-4A85-B04A-FCF38F3AEDCD}"/>
              </a:ext>
            </a:extLst>
          </p:cNvPr>
          <p:cNvGraphicFramePr/>
          <p:nvPr/>
        </p:nvGraphicFramePr>
        <p:xfrm>
          <a:off x="5353380" y="3219963"/>
          <a:ext cx="2900363" cy="725488"/>
        </p:xfrm>
        <a:graphic>
          <a:graphicData uri="http://schemas.openxmlformats.org/presentationml/2006/ole">
            <mc:AlternateContent xmlns:mc="http://schemas.openxmlformats.org/markup-compatibility/2006">
              <mc:Choice xmlns:v="urn:schemas-microsoft-com:vml" Requires="v">
                <p:oleObj spid="_x0000_s6161" r:id="rId4" imgW="2900363" imgH="725488" progId="">
                  <p:embed/>
                </p:oleObj>
              </mc:Choice>
              <mc:Fallback>
                <p:oleObj r:id="rId4" imgW="2900363" imgH="725488" progId="">
                  <p:embed/>
                  <p:pic>
                    <p:nvPicPr>
                      <p:cNvPr id="945" name="Google Shape;945;p38"/>
                      <p:cNvPicPr preferRelativeResize="0"/>
                      <p:nvPr/>
                    </p:nvPicPr>
                    <p:blipFill rotWithShape="1">
                      <a:blip r:embed="rId5">
                        <a:alphaModFix/>
                      </a:blip>
                      <a:srcRect/>
                      <a:stretch/>
                    </p:blipFill>
                    <p:spPr>
                      <a:xfrm>
                        <a:off x="5353380" y="3219963"/>
                        <a:ext cx="2900363" cy="725488"/>
                      </a:xfrm>
                      <a:prstGeom prst="rect">
                        <a:avLst/>
                      </a:prstGeom>
                      <a:noFill/>
                      <a:ln>
                        <a:noFill/>
                      </a:ln>
                    </p:spPr>
                  </p:pic>
                </p:oleObj>
              </mc:Fallback>
            </mc:AlternateContent>
          </a:graphicData>
        </a:graphic>
      </p:graphicFrame>
      <p:sp>
        <p:nvSpPr>
          <p:cNvPr id="183" name="Google Shape;946;p38">
            <a:extLst>
              <a:ext uri="{FF2B5EF4-FFF2-40B4-BE49-F238E27FC236}">
                <a16:creationId xmlns:a16="http://schemas.microsoft.com/office/drawing/2014/main" id="{B4679A4A-42DC-4EDB-9A2D-3EE043D7DD7F}"/>
              </a:ext>
            </a:extLst>
          </p:cNvPr>
          <p:cNvSpPr/>
          <p:nvPr/>
        </p:nvSpPr>
        <p:spPr>
          <a:xfrm>
            <a:off x="7841245" y="5894685"/>
            <a:ext cx="26597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1" u="none" strike="noStrike" cap="none">
                <a:solidFill>
                  <a:schemeClr val="dk1"/>
                </a:solidFill>
                <a:latin typeface="Calibri"/>
                <a:ea typeface="Calibri"/>
                <a:cs typeface="Calibri"/>
                <a:sym typeface="Calibri"/>
              </a:rPr>
              <a:t>n</a:t>
            </a:r>
            <a:endParaRPr sz="1400" b="0" i="0" u="none" strike="noStrike" cap="none">
              <a:solidFill>
                <a:srgbClr val="000000"/>
              </a:solidFill>
              <a:latin typeface="Arial"/>
              <a:ea typeface="Arial"/>
              <a:cs typeface="Arial"/>
              <a:sym typeface="Arial"/>
            </a:endParaRPr>
          </a:p>
        </p:txBody>
      </p:sp>
      <p:grpSp>
        <p:nvGrpSpPr>
          <p:cNvPr id="184" name="Google Shape;947;p38">
            <a:extLst>
              <a:ext uri="{FF2B5EF4-FFF2-40B4-BE49-F238E27FC236}">
                <a16:creationId xmlns:a16="http://schemas.microsoft.com/office/drawing/2014/main" id="{DFE95280-1AE7-47B0-90DE-9CC98AC1E0CB}"/>
              </a:ext>
            </a:extLst>
          </p:cNvPr>
          <p:cNvGrpSpPr/>
          <p:nvPr/>
        </p:nvGrpSpPr>
        <p:grpSpPr>
          <a:xfrm>
            <a:off x="1997504" y="4863037"/>
            <a:ext cx="1428760" cy="944554"/>
            <a:chOff x="121" y="1535"/>
            <a:chExt cx="1636" cy="1405"/>
          </a:xfrm>
        </p:grpSpPr>
        <p:sp>
          <p:nvSpPr>
            <p:cNvPr id="185" name="Google Shape;948;p38">
              <a:extLst>
                <a:ext uri="{FF2B5EF4-FFF2-40B4-BE49-F238E27FC236}">
                  <a16:creationId xmlns:a16="http://schemas.microsoft.com/office/drawing/2014/main" id="{A0E77FC5-A02B-4D82-93EE-605B84ECDB35}"/>
                </a:ext>
              </a:extLst>
            </p:cNvPr>
            <p:cNvSpPr/>
            <p:nvPr/>
          </p:nvSpPr>
          <p:spPr>
            <a:xfrm>
              <a:off x="121" y="1585"/>
              <a:ext cx="1505" cy="1355"/>
            </a:xfrm>
            <a:custGeom>
              <a:avLst/>
              <a:gdLst/>
              <a:ahLst/>
              <a:cxnLst/>
              <a:rect l="l" t="t" r="r" b="b"/>
              <a:pathLst>
                <a:path w="1505" h="1355" extrusionOk="0">
                  <a:moveTo>
                    <a:pt x="0" y="0"/>
                  </a:moveTo>
                  <a:lnTo>
                    <a:pt x="85" y="0"/>
                  </a:lnTo>
                  <a:lnTo>
                    <a:pt x="168" y="7"/>
                  </a:lnTo>
                  <a:lnTo>
                    <a:pt x="204" y="15"/>
                  </a:lnTo>
                  <a:lnTo>
                    <a:pt x="237" y="24"/>
                  </a:lnTo>
                  <a:lnTo>
                    <a:pt x="268" y="41"/>
                  </a:lnTo>
                  <a:lnTo>
                    <a:pt x="292" y="60"/>
                  </a:lnTo>
                  <a:lnTo>
                    <a:pt x="313" y="86"/>
                  </a:lnTo>
                  <a:lnTo>
                    <a:pt x="328" y="117"/>
                  </a:lnTo>
                  <a:lnTo>
                    <a:pt x="349" y="190"/>
                  </a:lnTo>
                  <a:lnTo>
                    <a:pt x="375" y="347"/>
                  </a:lnTo>
                  <a:lnTo>
                    <a:pt x="399" y="497"/>
                  </a:lnTo>
                  <a:lnTo>
                    <a:pt x="428" y="637"/>
                  </a:lnTo>
                  <a:lnTo>
                    <a:pt x="470" y="782"/>
                  </a:lnTo>
                  <a:lnTo>
                    <a:pt x="501" y="854"/>
                  </a:lnTo>
                  <a:lnTo>
                    <a:pt x="532" y="927"/>
                  </a:lnTo>
                  <a:lnTo>
                    <a:pt x="575" y="994"/>
                  </a:lnTo>
                  <a:lnTo>
                    <a:pt x="620" y="1053"/>
                  </a:lnTo>
                  <a:lnTo>
                    <a:pt x="673" y="1101"/>
                  </a:lnTo>
                  <a:lnTo>
                    <a:pt x="734" y="1137"/>
                  </a:lnTo>
                  <a:lnTo>
                    <a:pt x="801" y="1158"/>
                  </a:lnTo>
                  <a:lnTo>
                    <a:pt x="875" y="1167"/>
                  </a:lnTo>
                  <a:lnTo>
                    <a:pt x="953" y="1165"/>
                  </a:lnTo>
                  <a:lnTo>
                    <a:pt x="1034" y="1156"/>
                  </a:lnTo>
                  <a:lnTo>
                    <a:pt x="1200" y="1125"/>
                  </a:lnTo>
                  <a:lnTo>
                    <a:pt x="1276" y="1117"/>
                  </a:lnTo>
                  <a:lnTo>
                    <a:pt x="1315" y="1120"/>
                  </a:lnTo>
                  <a:lnTo>
                    <a:pt x="1345" y="1125"/>
                  </a:lnTo>
                  <a:lnTo>
                    <a:pt x="1376" y="1137"/>
                  </a:lnTo>
                  <a:lnTo>
                    <a:pt x="1402" y="1151"/>
                  </a:lnTo>
                  <a:lnTo>
                    <a:pt x="1426" y="1177"/>
                  </a:lnTo>
                  <a:lnTo>
                    <a:pt x="1443" y="1205"/>
                  </a:lnTo>
                  <a:lnTo>
                    <a:pt x="1479" y="1274"/>
                  </a:lnTo>
                  <a:lnTo>
                    <a:pt x="1505" y="1355"/>
                  </a:ln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6" name="Google Shape;949;p38">
              <a:extLst>
                <a:ext uri="{FF2B5EF4-FFF2-40B4-BE49-F238E27FC236}">
                  <a16:creationId xmlns:a16="http://schemas.microsoft.com/office/drawing/2014/main" id="{4D7AADDC-B932-431F-B5A0-B0DF921F20E1}"/>
                </a:ext>
              </a:extLst>
            </p:cNvPr>
            <p:cNvSpPr/>
            <p:nvPr/>
          </p:nvSpPr>
          <p:spPr>
            <a:xfrm>
              <a:off x="1317" y="1535"/>
              <a:ext cx="440" cy="1386"/>
            </a:xfrm>
            <a:custGeom>
              <a:avLst/>
              <a:gdLst/>
              <a:ahLst/>
              <a:cxnLst/>
              <a:rect l="l" t="t" r="r" b="b"/>
              <a:pathLst>
                <a:path w="440" h="1386" extrusionOk="0">
                  <a:moveTo>
                    <a:pt x="440" y="1386"/>
                  </a:moveTo>
                  <a:lnTo>
                    <a:pt x="297" y="989"/>
                  </a:lnTo>
                  <a:lnTo>
                    <a:pt x="228" y="790"/>
                  </a:lnTo>
                  <a:lnTo>
                    <a:pt x="149" y="602"/>
                  </a:lnTo>
                  <a:lnTo>
                    <a:pt x="71" y="412"/>
                  </a:lnTo>
                  <a:lnTo>
                    <a:pt x="35" y="305"/>
                  </a:lnTo>
                  <a:lnTo>
                    <a:pt x="7" y="191"/>
                  </a:lnTo>
                  <a:lnTo>
                    <a:pt x="0" y="133"/>
                  </a:lnTo>
                  <a:lnTo>
                    <a:pt x="4" y="86"/>
                  </a:lnTo>
                  <a:lnTo>
                    <a:pt x="9" y="65"/>
                  </a:lnTo>
                  <a:lnTo>
                    <a:pt x="19" y="48"/>
                  </a:lnTo>
                  <a:lnTo>
                    <a:pt x="35" y="34"/>
                  </a:lnTo>
                  <a:lnTo>
                    <a:pt x="54" y="22"/>
                  </a:lnTo>
                  <a:lnTo>
                    <a:pt x="102" y="7"/>
                  </a:lnTo>
                  <a:lnTo>
                    <a:pt x="159" y="0"/>
                  </a:lnTo>
                  <a:lnTo>
                    <a:pt x="290" y="0"/>
                  </a:ln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87" name="Google Shape;950;p38">
              <a:extLst>
                <a:ext uri="{FF2B5EF4-FFF2-40B4-BE49-F238E27FC236}">
                  <a16:creationId xmlns:a16="http://schemas.microsoft.com/office/drawing/2014/main" id="{1CDE1357-A6E5-448D-8608-EF011B653CEA}"/>
                </a:ext>
              </a:extLst>
            </p:cNvPr>
            <p:cNvCxnSpPr/>
            <p:nvPr/>
          </p:nvCxnSpPr>
          <p:spPr>
            <a:xfrm>
              <a:off x="473" y="1797"/>
              <a:ext cx="867" cy="1"/>
            </a:xfrm>
            <a:prstGeom prst="straightConnector1">
              <a:avLst/>
            </a:prstGeom>
            <a:noFill/>
            <a:ln w="9525" cap="flat" cmpd="sng">
              <a:solidFill>
                <a:srgbClr val="000000"/>
              </a:solidFill>
              <a:prstDash val="solid"/>
              <a:round/>
              <a:headEnd type="none" w="sm" len="sm"/>
              <a:tailEnd type="none" w="sm" len="sm"/>
            </a:ln>
          </p:spPr>
        </p:cxnSp>
        <p:cxnSp>
          <p:nvCxnSpPr>
            <p:cNvPr id="188" name="Google Shape;951;p38">
              <a:extLst>
                <a:ext uri="{FF2B5EF4-FFF2-40B4-BE49-F238E27FC236}">
                  <a16:creationId xmlns:a16="http://schemas.microsoft.com/office/drawing/2014/main" id="{313A547D-B1D7-4C7C-9DC4-BD9CC5D7DD54}"/>
                </a:ext>
              </a:extLst>
            </p:cNvPr>
            <p:cNvCxnSpPr/>
            <p:nvPr/>
          </p:nvCxnSpPr>
          <p:spPr>
            <a:xfrm rot="10800000" flipH="1">
              <a:off x="475" y="1797"/>
              <a:ext cx="1" cy="12"/>
            </a:xfrm>
            <a:prstGeom prst="straightConnector1">
              <a:avLst/>
            </a:prstGeom>
            <a:noFill/>
            <a:ln w="9525" cap="flat" cmpd="sng">
              <a:solidFill>
                <a:srgbClr val="00FFFF"/>
              </a:solidFill>
              <a:prstDash val="solid"/>
              <a:round/>
              <a:headEnd type="none" w="sm" len="sm"/>
              <a:tailEnd type="none" w="sm" len="sm"/>
            </a:ln>
          </p:spPr>
        </p:cxnSp>
        <p:cxnSp>
          <p:nvCxnSpPr>
            <p:cNvPr id="189" name="Google Shape;952;p38">
              <a:extLst>
                <a:ext uri="{FF2B5EF4-FFF2-40B4-BE49-F238E27FC236}">
                  <a16:creationId xmlns:a16="http://schemas.microsoft.com/office/drawing/2014/main" id="{A991AB4A-F79B-424E-8651-1B3728540040}"/>
                </a:ext>
              </a:extLst>
            </p:cNvPr>
            <p:cNvCxnSpPr/>
            <p:nvPr/>
          </p:nvCxnSpPr>
          <p:spPr>
            <a:xfrm rot="10800000" flipH="1">
              <a:off x="484" y="1797"/>
              <a:ext cx="1" cy="71"/>
            </a:xfrm>
            <a:prstGeom prst="straightConnector1">
              <a:avLst/>
            </a:prstGeom>
            <a:noFill/>
            <a:ln w="9525" cap="flat" cmpd="sng">
              <a:solidFill>
                <a:srgbClr val="00FFFF"/>
              </a:solidFill>
              <a:prstDash val="solid"/>
              <a:round/>
              <a:headEnd type="none" w="sm" len="sm"/>
              <a:tailEnd type="none" w="sm" len="sm"/>
            </a:ln>
          </p:spPr>
        </p:cxnSp>
        <p:cxnSp>
          <p:nvCxnSpPr>
            <p:cNvPr id="190" name="Google Shape;953;p38">
              <a:extLst>
                <a:ext uri="{FF2B5EF4-FFF2-40B4-BE49-F238E27FC236}">
                  <a16:creationId xmlns:a16="http://schemas.microsoft.com/office/drawing/2014/main" id="{A63C9D4A-5A52-44D7-BFD2-E7C446EE20DF}"/>
                </a:ext>
              </a:extLst>
            </p:cNvPr>
            <p:cNvCxnSpPr/>
            <p:nvPr/>
          </p:nvCxnSpPr>
          <p:spPr>
            <a:xfrm rot="10800000" flipH="1">
              <a:off x="494" y="1797"/>
              <a:ext cx="1" cy="131"/>
            </a:xfrm>
            <a:prstGeom prst="straightConnector1">
              <a:avLst/>
            </a:prstGeom>
            <a:noFill/>
            <a:ln w="9525" cap="flat" cmpd="sng">
              <a:solidFill>
                <a:srgbClr val="00FFFF"/>
              </a:solidFill>
              <a:prstDash val="solid"/>
              <a:round/>
              <a:headEnd type="none" w="sm" len="sm"/>
              <a:tailEnd type="none" w="sm" len="sm"/>
            </a:ln>
          </p:spPr>
        </p:cxnSp>
        <p:cxnSp>
          <p:nvCxnSpPr>
            <p:cNvPr id="191" name="Google Shape;954;p38">
              <a:extLst>
                <a:ext uri="{FF2B5EF4-FFF2-40B4-BE49-F238E27FC236}">
                  <a16:creationId xmlns:a16="http://schemas.microsoft.com/office/drawing/2014/main" id="{C34C38BD-74EE-4EB4-935E-E6ADC90C72C8}"/>
                </a:ext>
              </a:extLst>
            </p:cNvPr>
            <p:cNvCxnSpPr/>
            <p:nvPr/>
          </p:nvCxnSpPr>
          <p:spPr>
            <a:xfrm rot="10800000" flipH="1">
              <a:off x="503" y="1797"/>
              <a:ext cx="1" cy="190"/>
            </a:xfrm>
            <a:prstGeom prst="straightConnector1">
              <a:avLst/>
            </a:prstGeom>
            <a:noFill/>
            <a:ln w="9525" cap="flat" cmpd="sng">
              <a:solidFill>
                <a:srgbClr val="00FFFF"/>
              </a:solidFill>
              <a:prstDash val="solid"/>
              <a:round/>
              <a:headEnd type="none" w="sm" len="sm"/>
              <a:tailEnd type="none" w="sm" len="sm"/>
            </a:ln>
          </p:spPr>
        </p:cxnSp>
        <p:cxnSp>
          <p:nvCxnSpPr>
            <p:cNvPr id="192" name="Google Shape;955;p38">
              <a:extLst>
                <a:ext uri="{FF2B5EF4-FFF2-40B4-BE49-F238E27FC236}">
                  <a16:creationId xmlns:a16="http://schemas.microsoft.com/office/drawing/2014/main" id="{8503D3D7-EA00-44ED-A0D4-9B8B1022E025}"/>
                </a:ext>
              </a:extLst>
            </p:cNvPr>
            <p:cNvCxnSpPr/>
            <p:nvPr/>
          </p:nvCxnSpPr>
          <p:spPr>
            <a:xfrm rot="10800000" flipH="1">
              <a:off x="513" y="1797"/>
              <a:ext cx="1" cy="247"/>
            </a:xfrm>
            <a:prstGeom prst="straightConnector1">
              <a:avLst/>
            </a:prstGeom>
            <a:noFill/>
            <a:ln w="9525" cap="flat" cmpd="sng">
              <a:solidFill>
                <a:srgbClr val="00FFFF"/>
              </a:solidFill>
              <a:prstDash val="solid"/>
              <a:round/>
              <a:headEnd type="none" w="sm" len="sm"/>
              <a:tailEnd type="none" w="sm" len="sm"/>
            </a:ln>
          </p:spPr>
        </p:cxnSp>
        <p:cxnSp>
          <p:nvCxnSpPr>
            <p:cNvPr id="193" name="Google Shape;956;p38">
              <a:extLst>
                <a:ext uri="{FF2B5EF4-FFF2-40B4-BE49-F238E27FC236}">
                  <a16:creationId xmlns:a16="http://schemas.microsoft.com/office/drawing/2014/main" id="{D583594A-44C6-4298-B697-05AD3F7123C5}"/>
                </a:ext>
              </a:extLst>
            </p:cNvPr>
            <p:cNvCxnSpPr/>
            <p:nvPr/>
          </p:nvCxnSpPr>
          <p:spPr>
            <a:xfrm rot="10800000" flipH="1">
              <a:off x="522" y="1797"/>
              <a:ext cx="1" cy="299"/>
            </a:xfrm>
            <a:prstGeom prst="straightConnector1">
              <a:avLst/>
            </a:prstGeom>
            <a:noFill/>
            <a:ln w="9525" cap="flat" cmpd="sng">
              <a:solidFill>
                <a:srgbClr val="00FFFF"/>
              </a:solidFill>
              <a:prstDash val="solid"/>
              <a:round/>
              <a:headEnd type="none" w="sm" len="sm"/>
              <a:tailEnd type="none" w="sm" len="sm"/>
            </a:ln>
          </p:spPr>
        </p:cxnSp>
        <p:cxnSp>
          <p:nvCxnSpPr>
            <p:cNvPr id="194" name="Google Shape;957;p38">
              <a:extLst>
                <a:ext uri="{FF2B5EF4-FFF2-40B4-BE49-F238E27FC236}">
                  <a16:creationId xmlns:a16="http://schemas.microsoft.com/office/drawing/2014/main" id="{7C158DBC-F8B9-4F63-A50A-FDE65FB3C8D6}"/>
                </a:ext>
              </a:extLst>
            </p:cNvPr>
            <p:cNvCxnSpPr/>
            <p:nvPr/>
          </p:nvCxnSpPr>
          <p:spPr>
            <a:xfrm rot="10800000" flipH="1">
              <a:off x="530" y="1797"/>
              <a:ext cx="1" cy="344"/>
            </a:xfrm>
            <a:prstGeom prst="straightConnector1">
              <a:avLst/>
            </a:prstGeom>
            <a:noFill/>
            <a:ln w="9525" cap="flat" cmpd="sng">
              <a:solidFill>
                <a:srgbClr val="00FFFF"/>
              </a:solidFill>
              <a:prstDash val="solid"/>
              <a:round/>
              <a:headEnd type="none" w="sm" len="sm"/>
              <a:tailEnd type="none" w="sm" len="sm"/>
            </a:ln>
          </p:spPr>
        </p:cxnSp>
        <p:cxnSp>
          <p:nvCxnSpPr>
            <p:cNvPr id="195" name="Google Shape;958;p38">
              <a:extLst>
                <a:ext uri="{FF2B5EF4-FFF2-40B4-BE49-F238E27FC236}">
                  <a16:creationId xmlns:a16="http://schemas.microsoft.com/office/drawing/2014/main" id="{F2C31F0A-9150-4FF1-8264-E57E9065E62C}"/>
                </a:ext>
              </a:extLst>
            </p:cNvPr>
            <p:cNvCxnSpPr/>
            <p:nvPr/>
          </p:nvCxnSpPr>
          <p:spPr>
            <a:xfrm rot="10800000" flipH="1">
              <a:off x="539" y="1797"/>
              <a:ext cx="1" cy="385"/>
            </a:xfrm>
            <a:prstGeom prst="straightConnector1">
              <a:avLst/>
            </a:prstGeom>
            <a:noFill/>
            <a:ln w="9525" cap="flat" cmpd="sng">
              <a:solidFill>
                <a:srgbClr val="00FFFF"/>
              </a:solidFill>
              <a:prstDash val="solid"/>
              <a:round/>
              <a:headEnd type="none" w="sm" len="sm"/>
              <a:tailEnd type="none" w="sm" len="sm"/>
            </a:ln>
          </p:spPr>
        </p:cxnSp>
        <p:cxnSp>
          <p:nvCxnSpPr>
            <p:cNvPr id="196" name="Google Shape;959;p38">
              <a:extLst>
                <a:ext uri="{FF2B5EF4-FFF2-40B4-BE49-F238E27FC236}">
                  <a16:creationId xmlns:a16="http://schemas.microsoft.com/office/drawing/2014/main" id="{D532BE19-1CF9-4BF9-8142-8106CF6C7D29}"/>
                </a:ext>
              </a:extLst>
            </p:cNvPr>
            <p:cNvCxnSpPr/>
            <p:nvPr/>
          </p:nvCxnSpPr>
          <p:spPr>
            <a:xfrm rot="10800000" flipH="1">
              <a:off x="549" y="1797"/>
              <a:ext cx="1" cy="421"/>
            </a:xfrm>
            <a:prstGeom prst="straightConnector1">
              <a:avLst/>
            </a:prstGeom>
            <a:noFill/>
            <a:ln w="9525" cap="flat" cmpd="sng">
              <a:solidFill>
                <a:srgbClr val="00FFFF"/>
              </a:solidFill>
              <a:prstDash val="solid"/>
              <a:round/>
              <a:headEnd type="none" w="sm" len="sm"/>
              <a:tailEnd type="none" w="sm" len="sm"/>
            </a:ln>
          </p:spPr>
        </p:cxnSp>
        <p:cxnSp>
          <p:nvCxnSpPr>
            <p:cNvPr id="197" name="Google Shape;960;p38">
              <a:extLst>
                <a:ext uri="{FF2B5EF4-FFF2-40B4-BE49-F238E27FC236}">
                  <a16:creationId xmlns:a16="http://schemas.microsoft.com/office/drawing/2014/main" id="{C0AC0007-9CA1-40A3-86C4-63B676953A94}"/>
                </a:ext>
              </a:extLst>
            </p:cNvPr>
            <p:cNvCxnSpPr/>
            <p:nvPr/>
          </p:nvCxnSpPr>
          <p:spPr>
            <a:xfrm rot="10800000" flipH="1">
              <a:off x="558" y="1797"/>
              <a:ext cx="1" cy="456"/>
            </a:xfrm>
            <a:prstGeom prst="straightConnector1">
              <a:avLst/>
            </a:prstGeom>
            <a:noFill/>
            <a:ln w="9525" cap="flat" cmpd="sng">
              <a:solidFill>
                <a:srgbClr val="00FFFF"/>
              </a:solidFill>
              <a:prstDash val="solid"/>
              <a:round/>
              <a:headEnd type="none" w="sm" len="sm"/>
              <a:tailEnd type="none" w="sm" len="sm"/>
            </a:ln>
          </p:spPr>
        </p:cxnSp>
        <p:cxnSp>
          <p:nvCxnSpPr>
            <p:cNvPr id="198" name="Google Shape;961;p38">
              <a:extLst>
                <a:ext uri="{FF2B5EF4-FFF2-40B4-BE49-F238E27FC236}">
                  <a16:creationId xmlns:a16="http://schemas.microsoft.com/office/drawing/2014/main" id="{4848C9FB-92A4-4180-AA23-3298A774C0A3}"/>
                </a:ext>
              </a:extLst>
            </p:cNvPr>
            <p:cNvCxnSpPr/>
            <p:nvPr/>
          </p:nvCxnSpPr>
          <p:spPr>
            <a:xfrm rot="10800000" flipH="1">
              <a:off x="568" y="1797"/>
              <a:ext cx="1" cy="487"/>
            </a:xfrm>
            <a:prstGeom prst="straightConnector1">
              <a:avLst/>
            </a:prstGeom>
            <a:noFill/>
            <a:ln w="9525" cap="flat" cmpd="sng">
              <a:solidFill>
                <a:srgbClr val="00FFFF"/>
              </a:solidFill>
              <a:prstDash val="solid"/>
              <a:round/>
              <a:headEnd type="none" w="sm" len="sm"/>
              <a:tailEnd type="none" w="sm" len="sm"/>
            </a:ln>
          </p:spPr>
        </p:cxnSp>
        <p:cxnSp>
          <p:nvCxnSpPr>
            <p:cNvPr id="199" name="Google Shape;962;p38">
              <a:extLst>
                <a:ext uri="{FF2B5EF4-FFF2-40B4-BE49-F238E27FC236}">
                  <a16:creationId xmlns:a16="http://schemas.microsoft.com/office/drawing/2014/main" id="{F43CAE71-60AE-49F0-89F7-E5E93DE7BA6F}"/>
                </a:ext>
              </a:extLst>
            </p:cNvPr>
            <p:cNvCxnSpPr/>
            <p:nvPr/>
          </p:nvCxnSpPr>
          <p:spPr>
            <a:xfrm rot="10800000" flipH="1">
              <a:off x="577" y="1797"/>
              <a:ext cx="1" cy="518"/>
            </a:xfrm>
            <a:prstGeom prst="straightConnector1">
              <a:avLst/>
            </a:prstGeom>
            <a:noFill/>
            <a:ln w="9525" cap="flat" cmpd="sng">
              <a:solidFill>
                <a:srgbClr val="00FFFF"/>
              </a:solidFill>
              <a:prstDash val="solid"/>
              <a:round/>
              <a:headEnd type="none" w="sm" len="sm"/>
              <a:tailEnd type="none" w="sm" len="sm"/>
            </a:ln>
          </p:spPr>
        </p:cxnSp>
        <p:cxnSp>
          <p:nvCxnSpPr>
            <p:cNvPr id="200" name="Google Shape;963;p38">
              <a:extLst>
                <a:ext uri="{FF2B5EF4-FFF2-40B4-BE49-F238E27FC236}">
                  <a16:creationId xmlns:a16="http://schemas.microsoft.com/office/drawing/2014/main" id="{2F5997A9-E5EE-41ED-91D9-0BE4D3609D33}"/>
                </a:ext>
              </a:extLst>
            </p:cNvPr>
            <p:cNvCxnSpPr/>
            <p:nvPr/>
          </p:nvCxnSpPr>
          <p:spPr>
            <a:xfrm rot="10800000" flipH="1">
              <a:off x="584" y="1797"/>
              <a:ext cx="1" cy="544"/>
            </a:xfrm>
            <a:prstGeom prst="straightConnector1">
              <a:avLst/>
            </a:prstGeom>
            <a:noFill/>
            <a:ln w="9525" cap="flat" cmpd="sng">
              <a:solidFill>
                <a:srgbClr val="00FFFF"/>
              </a:solidFill>
              <a:prstDash val="solid"/>
              <a:round/>
              <a:headEnd type="none" w="sm" len="sm"/>
              <a:tailEnd type="none" w="sm" len="sm"/>
            </a:ln>
          </p:spPr>
        </p:cxnSp>
        <p:cxnSp>
          <p:nvCxnSpPr>
            <p:cNvPr id="201" name="Google Shape;964;p38">
              <a:extLst>
                <a:ext uri="{FF2B5EF4-FFF2-40B4-BE49-F238E27FC236}">
                  <a16:creationId xmlns:a16="http://schemas.microsoft.com/office/drawing/2014/main" id="{7571D09A-32D5-48F4-9E00-FD659C490542}"/>
                </a:ext>
              </a:extLst>
            </p:cNvPr>
            <p:cNvCxnSpPr/>
            <p:nvPr/>
          </p:nvCxnSpPr>
          <p:spPr>
            <a:xfrm rot="10800000" flipH="1">
              <a:off x="591" y="1797"/>
              <a:ext cx="1" cy="573"/>
            </a:xfrm>
            <a:prstGeom prst="straightConnector1">
              <a:avLst/>
            </a:prstGeom>
            <a:noFill/>
            <a:ln w="9525" cap="flat" cmpd="sng">
              <a:solidFill>
                <a:srgbClr val="00FFFF"/>
              </a:solidFill>
              <a:prstDash val="solid"/>
              <a:round/>
              <a:headEnd type="none" w="sm" len="sm"/>
              <a:tailEnd type="none" w="sm" len="sm"/>
            </a:ln>
          </p:spPr>
        </p:cxnSp>
        <p:cxnSp>
          <p:nvCxnSpPr>
            <p:cNvPr id="202" name="Google Shape;965;p38">
              <a:extLst>
                <a:ext uri="{FF2B5EF4-FFF2-40B4-BE49-F238E27FC236}">
                  <a16:creationId xmlns:a16="http://schemas.microsoft.com/office/drawing/2014/main" id="{A5C1D2DD-9BB0-495C-B0FC-155D71AADAC8}"/>
                </a:ext>
              </a:extLst>
            </p:cNvPr>
            <p:cNvCxnSpPr/>
            <p:nvPr/>
          </p:nvCxnSpPr>
          <p:spPr>
            <a:xfrm rot="10800000" flipH="1">
              <a:off x="601" y="1797"/>
              <a:ext cx="1" cy="596"/>
            </a:xfrm>
            <a:prstGeom prst="straightConnector1">
              <a:avLst/>
            </a:prstGeom>
            <a:noFill/>
            <a:ln w="9525" cap="flat" cmpd="sng">
              <a:solidFill>
                <a:srgbClr val="00FFFF"/>
              </a:solidFill>
              <a:prstDash val="solid"/>
              <a:round/>
              <a:headEnd type="none" w="sm" len="sm"/>
              <a:tailEnd type="none" w="sm" len="sm"/>
            </a:ln>
          </p:spPr>
        </p:cxnSp>
        <p:cxnSp>
          <p:nvCxnSpPr>
            <p:cNvPr id="203" name="Google Shape;966;p38">
              <a:extLst>
                <a:ext uri="{FF2B5EF4-FFF2-40B4-BE49-F238E27FC236}">
                  <a16:creationId xmlns:a16="http://schemas.microsoft.com/office/drawing/2014/main" id="{B710FA99-ED57-4103-9379-47A03BA69604}"/>
                </a:ext>
              </a:extLst>
            </p:cNvPr>
            <p:cNvCxnSpPr/>
            <p:nvPr/>
          </p:nvCxnSpPr>
          <p:spPr>
            <a:xfrm rot="10800000" flipH="1">
              <a:off x="610" y="1797"/>
              <a:ext cx="1" cy="620"/>
            </a:xfrm>
            <a:prstGeom prst="straightConnector1">
              <a:avLst/>
            </a:prstGeom>
            <a:noFill/>
            <a:ln w="9525" cap="flat" cmpd="sng">
              <a:solidFill>
                <a:srgbClr val="00FFFF"/>
              </a:solidFill>
              <a:prstDash val="solid"/>
              <a:round/>
              <a:headEnd type="none" w="sm" len="sm"/>
              <a:tailEnd type="none" w="sm" len="sm"/>
            </a:ln>
          </p:spPr>
        </p:cxnSp>
        <p:cxnSp>
          <p:nvCxnSpPr>
            <p:cNvPr id="204" name="Google Shape;967;p38">
              <a:extLst>
                <a:ext uri="{FF2B5EF4-FFF2-40B4-BE49-F238E27FC236}">
                  <a16:creationId xmlns:a16="http://schemas.microsoft.com/office/drawing/2014/main" id="{81BAB5BF-6DE9-415F-9A2B-78FED0EDE03A}"/>
                </a:ext>
              </a:extLst>
            </p:cNvPr>
            <p:cNvCxnSpPr/>
            <p:nvPr/>
          </p:nvCxnSpPr>
          <p:spPr>
            <a:xfrm rot="10800000" flipH="1">
              <a:off x="620" y="1797"/>
              <a:ext cx="1" cy="642"/>
            </a:xfrm>
            <a:prstGeom prst="straightConnector1">
              <a:avLst/>
            </a:prstGeom>
            <a:noFill/>
            <a:ln w="9525" cap="flat" cmpd="sng">
              <a:solidFill>
                <a:srgbClr val="00FFFF"/>
              </a:solidFill>
              <a:prstDash val="solid"/>
              <a:round/>
              <a:headEnd type="none" w="sm" len="sm"/>
              <a:tailEnd type="none" w="sm" len="sm"/>
            </a:ln>
          </p:spPr>
        </p:cxnSp>
        <p:cxnSp>
          <p:nvCxnSpPr>
            <p:cNvPr id="205" name="Google Shape;968;p38">
              <a:extLst>
                <a:ext uri="{FF2B5EF4-FFF2-40B4-BE49-F238E27FC236}">
                  <a16:creationId xmlns:a16="http://schemas.microsoft.com/office/drawing/2014/main" id="{93586993-DE9F-4347-9E9A-D7FF9905CF01}"/>
                </a:ext>
              </a:extLst>
            </p:cNvPr>
            <p:cNvCxnSpPr/>
            <p:nvPr/>
          </p:nvCxnSpPr>
          <p:spPr>
            <a:xfrm rot="10800000" flipH="1">
              <a:off x="629" y="1797"/>
              <a:ext cx="1" cy="661"/>
            </a:xfrm>
            <a:prstGeom prst="straightConnector1">
              <a:avLst/>
            </a:prstGeom>
            <a:noFill/>
            <a:ln w="9525" cap="flat" cmpd="sng">
              <a:solidFill>
                <a:srgbClr val="00FFFF"/>
              </a:solidFill>
              <a:prstDash val="solid"/>
              <a:round/>
              <a:headEnd type="none" w="sm" len="sm"/>
              <a:tailEnd type="none" w="sm" len="sm"/>
            </a:ln>
          </p:spPr>
        </p:cxnSp>
        <p:cxnSp>
          <p:nvCxnSpPr>
            <p:cNvPr id="206" name="Google Shape;969;p38">
              <a:extLst>
                <a:ext uri="{FF2B5EF4-FFF2-40B4-BE49-F238E27FC236}">
                  <a16:creationId xmlns:a16="http://schemas.microsoft.com/office/drawing/2014/main" id="{61225C8A-0E22-4CCD-8CD1-8F87115A03B3}"/>
                </a:ext>
              </a:extLst>
            </p:cNvPr>
            <p:cNvCxnSpPr/>
            <p:nvPr/>
          </p:nvCxnSpPr>
          <p:spPr>
            <a:xfrm rot="10800000" flipH="1">
              <a:off x="639" y="1797"/>
              <a:ext cx="1" cy="682"/>
            </a:xfrm>
            <a:prstGeom prst="straightConnector1">
              <a:avLst/>
            </a:prstGeom>
            <a:noFill/>
            <a:ln w="9525" cap="flat" cmpd="sng">
              <a:solidFill>
                <a:srgbClr val="00FFFF"/>
              </a:solidFill>
              <a:prstDash val="solid"/>
              <a:round/>
              <a:headEnd type="none" w="sm" len="sm"/>
              <a:tailEnd type="none" w="sm" len="sm"/>
            </a:ln>
          </p:spPr>
        </p:cxnSp>
        <p:cxnSp>
          <p:nvCxnSpPr>
            <p:cNvPr id="207" name="Google Shape;970;p38">
              <a:extLst>
                <a:ext uri="{FF2B5EF4-FFF2-40B4-BE49-F238E27FC236}">
                  <a16:creationId xmlns:a16="http://schemas.microsoft.com/office/drawing/2014/main" id="{6C20A289-7F78-4247-86C6-CFB3B9B523C0}"/>
                </a:ext>
              </a:extLst>
            </p:cNvPr>
            <p:cNvCxnSpPr/>
            <p:nvPr/>
          </p:nvCxnSpPr>
          <p:spPr>
            <a:xfrm rot="10800000" flipH="1">
              <a:off x="646" y="1797"/>
              <a:ext cx="1" cy="699"/>
            </a:xfrm>
            <a:prstGeom prst="straightConnector1">
              <a:avLst/>
            </a:prstGeom>
            <a:noFill/>
            <a:ln w="9525" cap="flat" cmpd="sng">
              <a:solidFill>
                <a:srgbClr val="00FFFF"/>
              </a:solidFill>
              <a:prstDash val="solid"/>
              <a:round/>
              <a:headEnd type="none" w="sm" len="sm"/>
              <a:tailEnd type="none" w="sm" len="sm"/>
            </a:ln>
          </p:spPr>
        </p:cxnSp>
        <p:cxnSp>
          <p:nvCxnSpPr>
            <p:cNvPr id="208" name="Google Shape;971;p38">
              <a:extLst>
                <a:ext uri="{FF2B5EF4-FFF2-40B4-BE49-F238E27FC236}">
                  <a16:creationId xmlns:a16="http://schemas.microsoft.com/office/drawing/2014/main" id="{38469BEE-ABBE-44BC-B45F-4CE30C95486F}"/>
                </a:ext>
              </a:extLst>
            </p:cNvPr>
            <p:cNvCxnSpPr/>
            <p:nvPr/>
          </p:nvCxnSpPr>
          <p:spPr>
            <a:xfrm rot="10800000" flipH="1">
              <a:off x="656" y="1797"/>
              <a:ext cx="1" cy="718"/>
            </a:xfrm>
            <a:prstGeom prst="straightConnector1">
              <a:avLst/>
            </a:prstGeom>
            <a:noFill/>
            <a:ln w="9525" cap="flat" cmpd="sng">
              <a:solidFill>
                <a:srgbClr val="00FFFF"/>
              </a:solidFill>
              <a:prstDash val="solid"/>
              <a:round/>
              <a:headEnd type="none" w="sm" len="sm"/>
              <a:tailEnd type="none" w="sm" len="sm"/>
            </a:ln>
          </p:spPr>
        </p:cxnSp>
        <p:cxnSp>
          <p:nvCxnSpPr>
            <p:cNvPr id="209" name="Google Shape;972;p38">
              <a:extLst>
                <a:ext uri="{FF2B5EF4-FFF2-40B4-BE49-F238E27FC236}">
                  <a16:creationId xmlns:a16="http://schemas.microsoft.com/office/drawing/2014/main" id="{569212C8-20C1-4CAA-9C02-CEB13460F07A}"/>
                </a:ext>
              </a:extLst>
            </p:cNvPr>
            <p:cNvCxnSpPr/>
            <p:nvPr/>
          </p:nvCxnSpPr>
          <p:spPr>
            <a:xfrm rot="10800000" flipH="1">
              <a:off x="665" y="1797"/>
              <a:ext cx="1" cy="734"/>
            </a:xfrm>
            <a:prstGeom prst="straightConnector1">
              <a:avLst/>
            </a:prstGeom>
            <a:noFill/>
            <a:ln w="9525" cap="flat" cmpd="sng">
              <a:solidFill>
                <a:srgbClr val="00FFFF"/>
              </a:solidFill>
              <a:prstDash val="solid"/>
              <a:round/>
              <a:headEnd type="none" w="sm" len="sm"/>
              <a:tailEnd type="none" w="sm" len="sm"/>
            </a:ln>
          </p:spPr>
        </p:cxnSp>
        <p:cxnSp>
          <p:nvCxnSpPr>
            <p:cNvPr id="210" name="Google Shape;973;p38">
              <a:extLst>
                <a:ext uri="{FF2B5EF4-FFF2-40B4-BE49-F238E27FC236}">
                  <a16:creationId xmlns:a16="http://schemas.microsoft.com/office/drawing/2014/main" id="{1CCE3BCC-55A2-4F5A-AC45-D6DD3DFFC36E}"/>
                </a:ext>
              </a:extLst>
            </p:cNvPr>
            <p:cNvCxnSpPr/>
            <p:nvPr/>
          </p:nvCxnSpPr>
          <p:spPr>
            <a:xfrm rot="10800000" flipH="1">
              <a:off x="675" y="1797"/>
              <a:ext cx="1" cy="749"/>
            </a:xfrm>
            <a:prstGeom prst="straightConnector1">
              <a:avLst/>
            </a:prstGeom>
            <a:noFill/>
            <a:ln w="9525" cap="flat" cmpd="sng">
              <a:solidFill>
                <a:srgbClr val="00FFFF"/>
              </a:solidFill>
              <a:prstDash val="solid"/>
              <a:round/>
              <a:headEnd type="none" w="sm" len="sm"/>
              <a:tailEnd type="none" w="sm" len="sm"/>
            </a:ln>
          </p:spPr>
        </p:cxnSp>
        <p:cxnSp>
          <p:nvCxnSpPr>
            <p:cNvPr id="211" name="Google Shape;974;p38">
              <a:extLst>
                <a:ext uri="{FF2B5EF4-FFF2-40B4-BE49-F238E27FC236}">
                  <a16:creationId xmlns:a16="http://schemas.microsoft.com/office/drawing/2014/main" id="{BB151A38-BA09-40D4-B3CD-623B4CD9D47C}"/>
                </a:ext>
              </a:extLst>
            </p:cNvPr>
            <p:cNvCxnSpPr/>
            <p:nvPr/>
          </p:nvCxnSpPr>
          <p:spPr>
            <a:xfrm rot="10800000" flipH="1">
              <a:off x="684" y="1797"/>
              <a:ext cx="1" cy="763"/>
            </a:xfrm>
            <a:prstGeom prst="straightConnector1">
              <a:avLst/>
            </a:prstGeom>
            <a:noFill/>
            <a:ln w="9525" cap="flat" cmpd="sng">
              <a:solidFill>
                <a:srgbClr val="00FFFF"/>
              </a:solidFill>
              <a:prstDash val="solid"/>
              <a:round/>
              <a:headEnd type="none" w="sm" len="sm"/>
              <a:tailEnd type="none" w="sm" len="sm"/>
            </a:ln>
          </p:spPr>
        </p:cxnSp>
        <p:cxnSp>
          <p:nvCxnSpPr>
            <p:cNvPr id="212" name="Google Shape;975;p38">
              <a:extLst>
                <a:ext uri="{FF2B5EF4-FFF2-40B4-BE49-F238E27FC236}">
                  <a16:creationId xmlns:a16="http://schemas.microsoft.com/office/drawing/2014/main" id="{5E236900-7F42-4CE3-A2A1-1428BCF18B07}"/>
                </a:ext>
              </a:extLst>
            </p:cNvPr>
            <p:cNvCxnSpPr/>
            <p:nvPr/>
          </p:nvCxnSpPr>
          <p:spPr>
            <a:xfrm rot="10800000" flipH="1">
              <a:off x="694" y="1797"/>
              <a:ext cx="1" cy="777"/>
            </a:xfrm>
            <a:prstGeom prst="straightConnector1">
              <a:avLst/>
            </a:prstGeom>
            <a:noFill/>
            <a:ln w="9525" cap="flat" cmpd="sng">
              <a:solidFill>
                <a:srgbClr val="00FFFF"/>
              </a:solidFill>
              <a:prstDash val="solid"/>
              <a:round/>
              <a:headEnd type="none" w="sm" len="sm"/>
              <a:tailEnd type="none" w="sm" len="sm"/>
            </a:ln>
          </p:spPr>
        </p:cxnSp>
        <p:cxnSp>
          <p:nvCxnSpPr>
            <p:cNvPr id="213" name="Google Shape;976;p38">
              <a:extLst>
                <a:ext uri="{FF2B5EF4-FFF2-40B4-BE49-F238E27FC236}">
                  <a16:creationId xmlns:a16="http://schemas.microsoft.com/office/drawing/2014/main" id="{9613D07E-A083-4FB5-865D-63448C798A28}"/>
                </a:ext>
              </a:extLst>
            </p:cNvPr>
            <p:cNvCxnSpPr/>
            <p:nvPr/>
          </p:nvCxnSpPr>
          <p:spPr>
            <a:xfrm rot="10800000" flipH="1">
              <a:off x="698" y="1797"/>
              <a:ext cx="1" cy="791"/>
            </a:xfrm>
            <a:prstGeom prst="straightConnector1">
              <a:avLst/>
            </a:prstGeom>
            <a:noFill/>
            <a:ln w="9525" cap="flat" cmpd="sng">
              <a:solidFill>
                <a:srgbClr val="00FFFF"/>
              </a:solidFill>
              <a:prstDash val="solid"/>
              <a:round/>
              <a:headEnd type="none" w="sm" len="sm"/>
              <a:tailEnd type="none" w="sm" len="sm"/>
            </a:ln>
          </p:spPr>
        </p:cxnSp>
        <p:cxnSp>
          <p:nvCxnSpPr>
            <p:cNvPr id="214" name="Google Shape;977;p38">
              <a:extLst>
                <a:ext uri="{FF2B5EF4-FFF2-40B4-BE49-F238E27FC236}">
                  <a16:creationId xmlns:a16="http://schemas.microsoft.com/office/drawing/2014/main" id="{C0783317-9B9D-49C5-8811-4DFF5D65F71F}"/>
                </a:ext>
              </a:extLst>
            </p:cNvPr>
            <p:cNvCxnSpPr/>
            <p:nvPr/>
          </p:nvCxnSpPr>
          <p:spPr>
            <a:xfrm rot="10800000" flipH="1">
              <a:off x="708" y="1797"/>
              <a:ext cx="1" cy="803"/>
            </a:xfrm>
            <a:prstGeom prst="straightConnector1">
              <a:avLst/>
            </a:prstGeom>
            <a:noFill/>
            <a:ln w="9525" cap="flat" cmpd="sng">
              <a:solidFill>
                <a:srgbClr val="00FFFF"/>
              </a:solidFill>
              <a:prstDash val="solid"/>
              <a:round/>
              <a:headEnd type="none" w="sm" len="sm"/>
              <a:tailEnd type="none" w="sm" len="sm"/>
            </a:ln>
          </p:spPr>
        </p:cxnSp>
        <p:cxnSp>
          <p:nvCxnSpPr>
            <p:cNvPr id="215" name="Google Shape;978;p38">
              <a:extLst>
                <a:ext uri="{FF2B5EF4-FFF2-40B4-BE49-F238E27FC236}">
                  <a16:creationId xmlns:a16="http://schemas.microsoft.com/office/drawing/2014/main" id="{7DF85711-5444-4C02-B4F5-C1965AE2C509}"/>
                </a:ext>
              </a:extLst>
            </p:cNvPr>
            <p:cNvCxnSpPr/>
            <p:nvPr/>
          </p:nvCxnSpPr>
          <p:spPr>
            <a:xfrm rot="10800000" flipH="1">
              <a:off x="717" y="1797"/>
              <a:ext cx="1" cy="813"/>
            </a:xfrm>
            <a:prstGeom prst="straightConnector1">
              <a:avLst/>
            </a:prstGeom>
            <a:noFill/>
            <a:ln w="9525" cap="flat" cmpd="sng">
              <a:solidFill>
                <a:srgbClr val="00FFFF"/>
              </a:solidFill>
              <a:prstDash val="solid"/>
              <a:round/>
              <a:headEnd type="none" w="sm" len="sm"/>
              <a:tailEnd type="none" w="sm" len="sm"/>
            </a:ln>
          </p:spPr>
        </p:cxnSp>
        <p:cxnSp>
          <p:nvCxnSpPr>
            <p:cNvPr id="216" name="Google Shape;979;p38">
              <a:extLst>
                <a:ext uri="{FF2B5EF4-FFF2-40B4-BE49-F238E27FC236}">
                  <a16:creationId xmlns:a16="http://schemas.microsoft.com/office/drawing/2014/main" id="{8A2A1EB1-581F-48DA-86C6-E2077A93ABE1}"/>
                </a:ext>
              </a:extLst>
            </p:cNvPr>
            <p:cNvCxnSpPr/>
            <p:nvPr/>
          </p:nvCxnSpPr>
          <p:spPr>
            <a:xfrm rot="10800000" flipH="1">
              <a:off x="727" y="1797"/>
              <a:ext cx="1" cy="825"/>
            </a:xfrm>
            <a:prstGeom prst="straightConnector1">
              <a:avLst/>
            </a:prstGeom>
            <a:noFill/>
            <a:ln w="9525" cap="flat" cmpd="sng">
              <a:solidFill>
                <a:srgbClr val="00FFFF"/>
              </a:solidFill>
              <a:prstDash val="solid"/>
              <a:round/>
              <a:headEnd type="none" w="sm" len="sm"/>
              <a:tailEnd type="none" w="sm" len="sm"/>
            </a:ln>
          </p:spPr>
        </p:cxnSp>
        <p:cxnSp>
          <p:nvCxnSpPr>
            <p:cNvPr id="217" name="Google Shape;980;p38">
              <a:extLst>
                <a:ext uri="{FF2B5EF4-FFF2-40B4-BE49-F238E27FC236}">
                  <a16:creationId xmlns:a16="http://schemas.microsoft.com/office/drawing/2014/main" id="{A1E9570A-767F-4EDA-9705-90FA451AC24C}"/>
                </a:ext>
              </a:extLst>
            </p:cNvPr>
            <p:cNvCxnSpPr/>
            <p:nvPr/>
          </p:nvCxnSpPr>
          <p:spPr>
            <a:xfrm rot="10800000" flipH="1">
              <a:off x="736" y="1797"/>
              <a:ext cx="1" cy="837"/>
            </a:xfrm>
            <a:prstGeom prst="straightConnector1">
              <a:avLst/>
            </a:prstGeom>
            <a:noFill/>
            <a:ln w="9525" cap="flat" cmpd="sng">
              <a:solidFill>
                <a:srgbClr val="00FFFF"/>
              </a:solidFill>
              <a:prstDash val="solid"/>
              <a:round/>
              <a:headEnd type="none" w="sm" len="sm"/>
              <a:tailEnd type="none" w="sm" len="sm"/>
            </a:ln>
          </p:spPr>
        </p:cxnSp>
        <p:cxnSp>
          <p:nvCxnSpPr>
            <p:cNvPr id="218" name="Google Shape;981;p38">
              <a:extLst>
                <a:ext uri="{FF2B5EF4-FFF2-40B4-BE49-F238E27FC236}">
                  <a16:creationId xmlns:a16="http://schemas.microsoft.com/office/drawing/2014/main" id="{206FA937-F5F5-4624-8EEF-531D2B0721BE}"/>
                </a:ext>
              </a:extLst>
            </p:cNvPr>
            <p:cNvCxnSpPr/>
            <p:nvPr/>
          </p:nvCxnSpPr>
          <p:spPr>
            <a:xfrm rot="10800000" flipH="1">
              <a:off x="746" y="1797"/>
              <a:ext cx="1" cy="846"/>
            </a:xfrm>
            <a:prstGeom prst="straightConnector1">
              <a:avLst/>
            </a:prstGeom>
            <a:noFill/>
            <a:ln w="9525" cap="flat" cmpd="sng">
              <a:solidFill>
                <a:srgbClr val="00FFFF"/>
              </a:solidFill>
              <a:prstDash val="solid"/>
              <a:round/>
              <a:headEnd type="none" w="sm" len="sm"/>
              <a:tailEnd type="none" w="sm" len="sm"/>
            </a:ln>
          </p:spPr>
        </p:cxnSp>
        <p:cxnSp>
          <p:nvCxnSpPr>
            <p:cNvPr id="219" name="Google Shape;982;p38">
              <a:extLst>
                <a:ext uri="{FF2B5EF4-FFF2-40B4-BE49-F238E27FC236}">
                  <a16:creationId xmlns:a16="http://schemas.microsoft.com/office/drawing/2014/main" id="{03594CCC-C801-4E04-8B03-7032C2D85ED6}"/>
                </a:ext>
              </a:extLst>
            </p:cNvPr>
            <p:cNvCxnSpPr/>
            <p:nvPr/>
          </p:nvCxnSpPr>
          <p:spPr>
            <a:xfrm rot="10800000" flipH="1">
              <a:off x="755" y="1797"/>
              <a:ext cx="1" cy="856"/>
            </a:xfrm>
            <a:prstGeom prst="straightConnector1">
              <a:avLst/>
            </a:prstGeom>
            <a:noFill/>
            <a:ln w="9525" cap="flat" cmpd="sng">
              <a:solidFill>
                <a:srgbClr val="00FFFF"/>
              </a:solidFill>
              <a:prstDash val="solid"/>
              <a:round/>
              <a:headEnd type="none" w="sm" len="sm"/>
              <a:tailEnd type="none" w="sm" len="sm"/>
            </a:ln>
          </p:spPr>
        </p:cxnSp>
        <p:cxnSp>
          <p:nvCxnSpPr>
            <p:cNvPr id="220" name="Google Shape;983;p38">
              <a:extLst>
                <a:ext uri="{FF2B5EF4-FFF2-40B4-BE49-F238E27FC236}">
                  <a16:creationId xmlns:a16="http://schemas.microsoft.com/office/drawing/2014/main" id="{B2DD6D7F-E572-4AEC-A82A-202B1B78E793}"/>
                </a:ext>
              </a:extLst>
            </p:cNvPr>
            <p:cNvCxnSpPr/>
            <p:nvPr/>
          </p:nvCxnSpPr>
          <p:spPr>
            <a:xfrm rot="10800000" flipH="1">
              <a:off x="763" y="1797"/>
              <a:ext cx="1" cy="865"/>
            </a:xfrm>
            <a:prstGeom prst="straightConnector1">
              <a:avLst/>
            </a:prstGeom>
            <a:noFill/>
            <a:ln w="9525" cap="flat" cmpd="sng">
              <a:solidFill>
                <a:srgbClr val="00FFFF"/>
              </a:solidFill>
              <a:prstDash val="solid"/>
              <a:round/>
              <a:headEnd type="none" w="sm" len="sm"/>
              <a:tailEnd type="none" w="sm" len="sm"/>
            </a:ln>
          </p:spPr>
        </p:cxnSp>
        <p:cxnSp>
          <p:nvCxnSpPr>
            <p:cNvPr id="221" name="Google Shape;984;p38">
              <a:extLst>
                <a:ext uri="{FF2B5EF4-FFF2-40B4-BE49-F238E27FC236}">
                  <a16:creationId xmlns:a16="http://schemas.microsoft.com/office/drawing/2014/main" id="{4A5CF2D1-2798-4C1C-B716-0A762750D6DA}"/>
                </a:ext>
              </a:extLst>
            </p:cNvPr>
            <p:cNvCxnSpPr/>
            <p:nvPr/>
          </p:nvCxnSpPr>
          <p:spPr>
            <a:xfrm rot="10800000" flipH="1">
              <a:off x="772" y="1797"/>
              <a:ext cx="1" cy="870"/>
            </a:xfrm>
            <a:prstGeom prst="straightConnector1">
              <a:avLst/>
            </a:prstGeom>
            <a:noFill/>
            <a:ln w="9525" cap="flat" cmpd="sng">
              <a:solidFill>
                <a:srgbClr val="00FFFF"/>
              </a:solidFill>
              <a:prstDash val="solid"/>
              <a:round/>
              <a:headEnd type="none" w="sm" len="sm"/>
              <a:tailEnd type="none" w="sm" len="sm"/>
            </a:ln>
          </p:spPr>
        </p:cxnSp>
        <p:cxnSp>
          <p:nvCxnSpPr>
            <p:cNvPr id="222" name="Google Shape;985;p38">
              <a:extLst>
                <a:ext uri="{FF2B5EF4-FFF2-40B4-BE49-F238E27FC236}">
                  <a16:creationId xmlns:a16="http://schemas.microsoft.com/office/drawing/2014/main" id="{9FBF2980-B5BF-4568-A73C-175C1BC2FF69}"/>
                </a:ext>
              </a:extLst>
            </p:cNvPr>
            <p:cNvCxnSpPr/>
            <p:nvPr/>
          </p:nvCxnSpPr>
          <p:spPr>
            <a:xfrm rot="10800000" flipH="1">
              <a:off x="782" y="1797"/>
              <a:ext cx="1" cy="879"/>
            </a:xfrm>
            <a:prstGeom prst="straightConnector1">
              <a:avLst/>
            </a:prstGeom>
            <a:noFill/>
            <a:ln w="9525" cap="flat" cmpd="sng">
              <a:solidFill>
                <a:srgbClr val="00FFFF"/>
              </a:solidFill>
              <a:prstDash val="solid"/>
              <a:round/>
              <a:headEnd type="none" w="sm" len="sm"/>
              <a:tailEnd type="none" w="sm" len="sm"/>
            </a:ln>
          </p:spPr>
        </p:cxnSp>
        <p:cxnSp>
          <p:nvCxnSpPr>
            <p:cNvPr id="223" name="Google Shape;986;p38">
              <a:extLst>
                <a:ext uri="{FF2B5EF4-FFF2-40B4-BE49-F238E27FC236}">
                  <a16:creationId xmlns:a16="http://schemas.microsoft.com/office/drawing/2014/main" id="{E31C6FA3-3B30-4A7C-A0E2-BB02A1372C54}"/>
                </a:ext>
              </a:extLst>
            </p:cNvPr>
            <p:cNvCxnSpPr/>
            <p:nvPr/>
          </p:nvCxnSpPr>
          <p:spPr>
            <a:xfrm rot="10800000" flipH="1">
              <a:off x="791" y="1797"/>
              <a:ext cx="1" cy="886"/>
            </a:xfrm>
            <a:prstGeom prst="straightConnector1">
              <a:avLst/>
            </a:prstGeom>
            <a:noFill/>
            <a:ln w="9525" cap="flat" cmpd="sng">
              <a:solidFill>
                <a:srgbClr val="00FFFF"/>
              </a:solidFill>
              <a:prstDash val="solid"/>
              <a:round/>
              <a:headEnd type="none" w="sm" len="sm"/>
              <a:tailEnd type="none" w="sm" len="sm"/>
            </a:ln>
          </p:spPr>
        </p:cxnSp>
        <p:cxnSp>
          <p:nvCxnSpPr>
            <p:cNvPr id="224" name="Google Shape;987;p38">
              <a:extLst>
                <a:ext uri="{FF2B5EF4-FFF2-40B4-BE49-F238E27FC236}">
                  <a16:creationId xmlns:a16="http://schemas.microsoft.com/office/drawing/2014/main" id="{0AC21831-8119-48D4-BE17-D0298677D1A2}"/>
                </a:ext>
              </a:extLst>
            </p:cNvPr>
            <p:cNvCxnSpPr/>
            <p:nvPr/>
          </p:nvCxnSpPr>
          <p:spPr>
            <a:xfrm rot="10800000" flipH="1">
              <a:off x="801" y="1797"/>
              <a:ext cx="1" cy="894"/>
            </a:xfrm>
            <a:prstGeom prst="straightConnector1">
              <a:avLst/>
            </a:prstGeom>
            <a:noFill/>
            <a:ln w="9525" cap="flat" cmpd="sng">
              <a:solidFill>
                <a:srgbClr val="00FFFF"/>
              </a:solidFill>
              <a:prstDash val="solid"/>
              <a:round/>
              <a:headEnd type="none" w="sm" len="sm"/>
              <a:tailEnd type="none" w="sm" len="sm"/>
            </a:ln>
          </p:spPr>
        </p:cxnSp>
        <p:cxnSp>
          <p:nvCxnSpPr>
            <p:cNvPr id="225" name="Google Shape;988;p38">
              <a:extLst>
                <a:ext uri="{FF2B5EF4-FFF2-40B4-BE49-F238E27FC236}">
                  <a16:creationId xmlns:a16="http://schemas.microsoft.com/office/drawing/2014/main" id="{A937313E-71C4-4312-93C0-AF9787F8A1D4}"/>
                </a:ext>
              </a:extLst>
            </p:cNvPr>
            <p:cNvCxnSpPr/>
            <p:nvPr/>
          </p:nvCxnSpPr>
          <p:spPr>
            <a:xfrm rot="10800000" flipH="1">
              <a:off x="810" y="1797"/>
              <a:ext cx="1" cy="898"/>
            </a:xfrm>
            <a:prstGeom prst="straightConnector1">
              <a:avLst/>
            </a:prstGeom>
            <a:noFill/>
            <a:ln w="9525" cap="flat" cmpd="sng">
              <a:solidFill>
                <a:srgbClr val="00FFFF"/>
              </a:solidFill>
              <a:prstDash val="solid"/>
              <a:round/>
              <a:headEnd type="none" w="sm" len="sm"/>
              <a:tailEnd type="none" w="sm" len="sm"/>
            </a:ln>
          </p:spPr>
        </p:cxnSp>
        <p:cxnSp>
          <p:nvCxnSpPr>
            <p:cNvPr id="226" name="Google Shape;989;p38">
              <a:extLst>
                <a:ext uri="{FF2B5EF4-FFF2-40B4-BE49-F238E27FC236}">
                  <a16:creationId xmlns:a16="http://schemas.microsoft.com/office/drawing/2014/main" id="{5D244CF7-64C8-4659-9EFA-9737849128DC}"/>
                </a:ext>
              </a:extLst>
            </p:cNvPr>
            <p:cNvCxnSpPr/>
            <p:nvPr/>
          </p:nvCxnSpPr>
          <p:spPr>
            <a:xfrm rot="10800000" flipH="1">
              <a:off x="815" y="1797"/>
              <a:ext cx="1" cy="905"/>
            </a:xfrm>
            <a:prstGeom prst="straightConnector1">
              <a:avLst/>
            </a:prstGeom>
            <a:noFill/>
            <a:ln w="9525" cap="flat" cmpd="sng">
              <a:solidFill>
                <a:srgbClr val="00FFFF"/>
              </a:solidFill>
              <a:prstDash val="solid"/>
              <a:round/>
              <a:headEnd type="none" w="sm" len="sm"/>
              <a:tailEnd type="none" w="sm" len="sm"/>
            </a:ln>
          </p:spPr>
        </p:cxnSp>
        <p:cxnSp>
          <p:nvCxnSpPr>
            <p:cNvPr id="227" name="Google Shape;990;p38">
              <a:extLst>
                <a:ext uri="{FF2B5EF4-FFF2-40B4-BE49-F238E27FC236}">
                  <a16:creationId xmlns:a16="http://schemas.microsoft.com/office/drawing/2014/main" id="{C137508A-CB7B-4FFF-80EE-B74F5E140FBA}"/>
                </a:ext>
              </a:extLst>
            </p:cNvPr>
            <p:cNvCxnSpPr/>
            <p:nvPr/>
          </p:nvCxnSpPr>
          <p:spPr>
            <a:xfrm rot="10800000" flipH="1">
              <a:off x="824" y="1797"/>
              <a:ext cx="1" cy="910"/>
            </a:xfrm>
            <a:prstGeom prst="straightConnector1">
              <a:avLst/>
            </a:prstGeom>
            <a:noFill/>
            <a:ln w="9525" cap="flat" cmpd="sng">
              <a:solidFill>
                <a:srgbClr val="00FFFF"/>
              </a:solidFill>
              <a:prstDash val="solid"/>
              <a:round/>
              <a:headEnd type="none" w="sm" len="sm"/>
              <a:tailEnd type="none" w="sm" len="sm"/>
            </a:ln>
          </p:spPr>
        </p:cxnSp>
        <p:cxnSp>
          <p:nvCxnSpPr>
            <p:cNvPr id="228" name="Google Shape;991;p38">
              <a:extLst>
                <a:ext uri="{FF2B5EF4-FFF2-40B4-BE49-F238E27FC236}">
                  <a16:creationId xmlns:a16="http://schemas.microsoft.com/office/drawing/2014/main" id="{776E5166-4D21-484E-BE4A-ADEB81DB0D61}"/>
                </a:ext>
              </a:extLst>
            </p:cNvPr>
            <p:cNvCxnSpPr/>
            <p:nvPr/>
          </p:nvCxnSpPr>
          <p:spPr>
            <a:xfrm rot="10800000" flipH="1">
              <a:off x="834" y="1797"/>
              <a:ext cx="1" cy="915"/>
            </a:xfrm>
            <a:prstGeom prst="straightConnector1">
              <a:avLst/>
            </a:prstGeom>
            <a:noFill/>
            <a:ln w="9525" cap="flat" cmpd="sng">
              <a:solidFill>
                <a:srgbClr val="00FFFF"/>
              </a:solidFill>
              <a:prstDash val="solid"/>
              <a:round/>
              <a:headEnd type="none" w="sm" len="sm"/>
              <a:tailEnd type="none" w="sm" len="sm"/>
            </a:ln>
          </p:spPr>
        </p:cxnSp>
        <p:cxnSp>
          <p:nvCxnSpPr>
            <p:cNvPr id="229" name="Google Shape;992;p38">
              <a:extLst>
                <a:ext uri="{FF2B5EF4-FFF2-40B4-BE49-F238E27FC236}">
                  <a16:creationId xmlns:a16="http://schemas.microsoft.com/office/drawing/2014/main" id="{84C6034F-33AB-4E38-9A79-E8A80D775330}"/>
                </a:ext>
              </a:extLst>
            </p:cNvPr>
            <p:cNvCxnSpPr/>
            <p:nvPr/>
          </p:nvCxnSpPr>
          <p:spPr>
            <a:xfrm rot="10800000" flipH="1">
              <a:off x="843" y="1797"/>
              <a:ext cx="1" cy="920"/>
            </a:xfrm>
            <a:prstGeom prst="straightConnector1">
              <a:avLst/>
            </a:prstGeom>
            <a:noFill/>
            <a:ln w="9525" cap="flat" cmpd="sng">
              <a:solidFill>
                <a:srgbClr val="00FFFF"/>
              </a:solidFill>
              <a:prstDash val="solid"/>
              <a:round/>
              <a:headEnd type="none" w="sm" len="sm"/>
              <a:tailEnd type="none" w="sm" len="sm"/>
            </a:ln>
          </p:spPr>
        </p:cxnSp>
        <p:cxnSp>
          <p:nvCxnSpPr>
            <p:cNvPr id="230" name="Google Shape;993;p38">
              <a:extLst>
                <a:ext uri="{FF2B5EF4-FFF2-40B4-BE49-F238E27FC236}">
                  <a16:creationId xmlns:a16="http://schemas.microsoft.com/office/drawing/2014/main" id="{77948AEE-5AB7-48B1-8962-E557B511DE2B}"/>
                </a:ext>
              </a:extLst>
            </p:cNvPr>
            <p:cNvCxnSpPr/>
            <p:nvPr/>
          </p:nvCxnSpPr>
          <p:spPr>
            <a:xfrm rot="10800000" flipH="1">
              <a:off x="853" y="1797"/>
              <a:ext cx="1" cy="925"/>
            </a:xfrm>
            <a:prstGeom prst="straightConnector1">
              <a:avLst/>
            </a:prstGeom>
            <a:noFill/>
            <a:ln w="9525" cap="flat" cmpd="sng">
              <a:solidFill>
                <a:srgbClr val="00FFFF"/>
              </a:solidFill>
              <a:prstDash val="solid"/>
              <a:round/>
              <a:headEnd type="none" w="sm" len="sm"/>
              <a:tailEnd type="none" w="sm" len="sm"/>
            </a:ln>
          </p:spPr>
        </p:cxnSp>
        <p:cxnSp>
          <p:nvCxnSpPr>
            <p:cNvPr id="231" name="Google Shape;994;p38">
              <a:extLst>
                <a:ext uri="{FF2B5EF4-FFF2-40B4-BE49-F238E27FC236}">
                  <a16:creationId xmlns:a16="http://schemas.microsoft.com/office/drawing/2014/main" id="{C6FA7853-4E7F-4DB4-BC4E-490798EC93D2}"/>
                </a:ext>
              </a:extLst>
            </p:cNvPr>
            <p:cNvCxnSpPr/>
            <p:nvPr/>
          </p:nvCxnSpPr>
          <p:spPr>
            <a:xfrm rot="10800000" flipH="1">
              <a:off x="862" y="1797"/>
              <a:ext cx="1" cy="927"/>
            </a:xfrm>
            <a:prstGeom prst="straightConnector1">
              <a:avLst/>
            </a:prstGeom>
            <a:noFill/>
            <a:ln w="9525" cap="flat" cmpd="sng">
              <a:solidFill>
                <a:srgbClr val="00FFFF"/>
              </a:solidFill>
              <a:prstDash val="solid"/>
              <a:round/>
              <a:headEnd type="none" w="sm" len="sm"/>
              <a:tailEnd type="none" w="sm" len="sm"/>
            </a:ln>
          </p:spPr>
        </p:cxnSp>
        <p:cxnSp>
          <p:nvCxnSpPr>
            <p:cNvPr id="232" name="Google Shape;995;p38">
              <a:extLst>
                <a:ext uri="{FF2B5EF4-FFF2-40B4-BE49-F238E27FC236}">
                  <a16:creationId xmlns:a16="http://schemas.microsoft.com/office/drawing/2014/main" id="{184C3795-D85F-4F8B-B552-56D9D28EB13B}"/>
                </a:ext>
              </a:extLst>
            </p:cNvPr>
            <p:cNvCxnSpPr/>
            <p:nvPr/>
          </p:nvCxnSpPr>
          <p:spPr>
            <a:xfrm rot="10800000" flipH="1">
              <a:off x="870" y="1797"/>
              <a:ext cx="1" cy="929"/>
            </a:xfrm>
            <a:prstGeom prst="straightConnector1">
              <a:avLst/>
            </a:prstGeom>
            <a:noFill/>
            <a:ln w="9525" cap="flat" cmpd="sng">
              <a:solidFill>
                <a:srgbClr val="00FFFF"/>
              </a:solidFill>
              <a:prstDash val="solid"/>
              <a:round/>
              <a:headEnd type="none" w="sm" len="sm"/>
              <a:tailEnd type="none" w="sm" len="sm"/>
            </a:ln>
          </p:spPr>
        </p:cxnSp>
        <p:cxnSp>
          <p:nvCxnSpPr>
            <p:cNvPr id="233" name="Google Shape;996;p38">
              <a:extLst>
                <a:ext uri="{FF2B5EF4-FFF2-40B4-BE49-F238E27FC236}">
                  <a16:creationId xmlns:a16="http://schemas.microsoft.com/office/drawing/2014/main" id="{C0A28B78-FC48-45DD-AB7D-418BBB9AC407}"/>
                </a:ext>
              </a:extLst>
            </p:cNvPr>
            <p:cNvCxnSpPr/>
            <p:nvPr/>
          </p:nvCxnSpPr>
          <p:spPr>
            <a:xfrm rot="10800000" flipH="1">
              <a:off x="879" y="1797"/>
              <a:ext cx="1" cy="934"/>
            </a:xfrm>
            <a:prstGeom prst="straightConnector1">
              <a:avLst/>
            </a:prstGeom>
            <a:noFill/>
            <a:ln w="9525" cap="flat" cmpd="sng">
              <a:solidFill>
                <a:srgbClr val="00FFFF"/>
              </a:solidFill>
              <a:prstDash val="solid"/>
              <a:round/>
              <a:headEnd type="none" w="sm" len="sm"/>
              <a:tailEnd type="none" w="sm" len="sm"/>
            </a:ln>
          </p:spPr>
        </p:cxnSp>
        <p:cxnSp>
          <p:nvCxnSpPr>
            <p:cNvPr id="234" name="Google Shape;997;p38">
              <a:extLst>
                <a:ext uri="{FF2B5EF4-FFF2-40B4-BE49-F238E27FC236}">
                  <a16:creationId xmlns:a16="http://schemas.microsoft.com/office/drawing/2014/main" id="{30FADB13-1429-4FA5-A2B5-38C58A979B81}"/>
                </a:ext>
              </a:extLst>
            </p:cNvPr>
            <p:cNvCxnSpPr/>
            <p:nvPr/>
          </p:nvCxnSpPr>
          <p:spPr>
            <a:xfrm rot="10800000" flipH="1">
              <a:off x="889" y="1797"/>
              <a:ext cx="1" cy="936"/>
            </a:xfrm>
            <a:prstGeom prst="straightConnector1">
              <a:avLst/>
            </a:prstGeom>
            <a:noFill/>
            <a:ln w="9525" cap="flat" cmpd="sng">
              <a:solidFill>
                <a:srgbClr val="00FFFF"/>
              </a:solidFill>
              <a:prstDash val="solid"/>
              <a:round/>
              <a:headEnd type="none" w="sm" len="sm"/>
              <a:tailEnd type="none" w="sm" len="sm"/>
            </a:ln>
          </p:spPr>
        </p:cxnSp>
        <p:cxnSp>
          <p:nvCxnSpPr>
            <p:cNvPr id="235" name="Google Shape;998;p38">
              <a:extLst>
                <a:ext uri="{FF2B5EF4-FFF2-40B4-BE49-F238E27FC236}">
                  <a16:creationId xmlns:a16="http://schemas.microsoft.com/office/drawing/2014/main" id="{BFC248D5-AB99-41F6-BE75-3DB48B330C89}"/>
                </a:ext>
              </a:extLst>
            </p:cNvPr>
            <p:cNvCxnSpPr/>
            <p:nvPr/>
          </p:nvCxnSpPr>
          <p:spPr>
            <a:xfrm rot="10800000" flipH="1">
              <a:off x="898" y="2301"/>
              <a:ext cx="1" cy="435"/>
            </a:xfrm>
            <a:prstGeom prst="straightConnector1">
              <a:avLst/>
            </a:prstGeom>
            <a:noFill/>
            <a:ln w="9525" cap="flat" cmpd="sng">
              <a:solidFill>
                <a:srgbClr val="00FFFF"/>
              </a:solidFill>
              <a:prstDash val="solid"/>
              <a:round/>
              <a:headEnd type="none" w="sm" len="sm"/>
              <a:tailEnd type="none" w="sm" len="sm"/>
            </a:ln>
          </p:spPr>
        </p:cxnSp>
        <p:cxnSp>
          <p:nvCxnSpPr>
            <p:cNvPr id="236" name="Google Shape;999;p38">
              <a:extLst>
                <a:ext uri="{FF2B5EF4-FFF2-40B4-BE49-F238E27FC236}">
                  <a16:creationId xmlns:a16="http://schemas.microsoft.com/office/drawing/2014/main" id="{FAA005FA-2A1E-4DC5-98EE-AFD55FCF54DB}"/>
                </a:ext>
              </a:extLst>
            </p:cNvPr>
            <p:cNvCxnSpPr/>
            <p:nvPr/>
          </p:nvCxnSpPr>
          <p:spPr>
            <a:xfrm rot="10800000" flipH="1">
              <a:off x="898"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37" name="Google Shape;1000;p38">
              <a:extLst>
                <a:ext uri="{FF2B5EF4-FFF2-40B4-BE49-F238E27FC236}">
                  <a16:creationId xmlns:a16="http://schemas.microsoft.com/office/drawing/2014/main" id="{986244D1-E831-4DDE-BF84-879661B78930}"/>
                </a:ext>
              </a:extLst>
            </p:cNvPr>
            <p:cNvCxnSpPr/>
            <p:nvPr/>
          </p:nvCxnSpPr>
          <p:spPr>
            <a:xfrm rot="10800000" flipH="1">
              <a:off x="908" y="2301"/>
              <a:ext cx="1" cy="437"/>
            </a:xfrm>
            <a:prstGeom prst="straightConnector1">
              <a:avLst/>
            </a:prstGeom>
            <a:noFill/>
            <a:ln w="9525" cap="flat" cmpd="sng">
              <a:solidFill>
                <a:srgbClr val="00FFFF"/>
              </a:solidFill>
              <a:prstDash val="solid"/>
              <a:round/>
              <a:headEnd type="none" w="sm" len="sm"/>
              <a:tailEnd type="none" w="sm" len="sm"/>
            </a:ln>
          </p:spPr>
        </p:cxnSp>
        <p:cxnSp>
          <p:nvCxnSpPr>
            <p:cNvPr id="238" name="Google Shape;1001;p38">
              <a:extLst>
                <a:ext uri="{FF2B5EF4-FFF2-40B4-BE49-F238E27FC236}">
                  <a16:creationId xmlns:a16="http://schemas.microsoft.com/office/drawing/2014/main" id="{A128F6A7-7BA0-472E-A652-0A1EFB381702}"/>
                </a:ext>
              </a:extLst>
            </p:cNvPr>
            <p:cNvCxnSpPr/>
            <p:nvPr/>
          </p:nvCxnSpPr>
          <p:spPr>
            <a:xfrm rot="10800000" flipH="1">
              <a:off x="908"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39" name="Google Shape;1002;p38">
              <a:extLst>
                <a:ext uri="{FF2B5EF4-FFF2-40B4-BE49-F238E27FC236}">
                  <a16:creationId xmlns:a16="http://schemas.microsoft.com/office/drawing/2014/main" id="{E7AA08E2-12E3-4742-9BC0-1F4BB31BDB24}"/>
                </a:ext>
              </a:extLst>
            </p:cNvPr>
            <p:cNvCxnSpPr/>
            <p:nvPr/>
          </p:nvCxnSpPr>
          <p:spPr>
            <a:xfrm rot="10800000" flipH="1">
              <a:off x="917" y="2301"/>
              <a:ext cx="1" cy="440"/>
            </a:xfrm>
            <a:prstGeom prst="straightConnector1">
              <a:avLst/>
            </a:prstGeom>
            <a:noFill/>
            <a:ln w="9525" cap="flat" cmpd="sng">
              <a:solidFill>
                <a:srgbClr val="00FFFF"/>
              </a:solidFill>
              <a:prstDash val="solid"/>
              <a:round/>
              <a:headEnd type="none" w="sm" len="sm"/>
              <a:tailEnd type="none" w="sm" len="sm"/>
            </a:ln>
          </p:spPr>
        </p:cxnSp>
        <p:cxnSp>
          <p:nvCxnSpPr>
            <p:cNvPr id="240" name="Google Shape;1003;p38">
              <a:extLst>
                <a:ext uri="{FF2B5EF4-FFF2-40B4-BE49-F238E27FC236}">
                  <a16:creationId xmlns:a16="http://schemas.microsoft.com/office/drawing/2014/main" id="{D12F231C-78F9-421C-913B-A2C53212EA88}"/>
                </a:ext>
              </a:extLst>
            </p:cNvPr>
            <p:cNvCxnSpPr/>
            <p:nvPr/>
          </p:nvCxnSpPr>
          <p:spPr>
            <a:xfrm rot="10800000" flipH="1">
              <a:off x="917"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41" name="Google Shape;1004;p38">
              <a:extLst>
                <a:ext uri="{FF2B5EF4-FFF2-40B4-BE49-F238E27FC236}">
                  <a16:creationId xmlns:a16="http://schemas.microsoft.com/office/drawing/2014/main" id="{68E9F928-DB28-4D23-BEE5-C92987C21F41}"/>
                </a:ext>
              </a:extLst>
            </p:cNvPr>
            <p:cNvCxnSpPr/>
            <p:nvPr/>
          </p:nvCxnSpPr>
          <p:spPr>
            <a:xfrm rot="10800000" flipH="1">
              <a:off x="927" y="2301"/>
              <a:ext cx="1" cy="442"/>
            </a:xfrm>
            <a:prstGeom prst="straightConnector1">
              <a:avLst/>
            </a:prstGeom>
            <a:noFill/>
            <a:ln w="9525" cap="flat" cmpd="sng">
              <a:solidFill>
                <a:srgbClr val="00FFFF"/>
              </a:solidFill>
              <a:prstDash val="solid"/>
              <a:round/>
              <a:headEnd type="none" w="sm" len="sm"/>
              <a:tailEnd type="none" w="sm" len="sm"/>
            </a:ln>
          </p:spPr>
        </p:cxnSp>
        <p:cxnSp>
          <p:nvCxnSpPr>
            <p:cNvPr id="242" name="Google Shape;1005;p38">
              <a:extLst>
                <a:ext uri="{FF2B5EF4-FFF2-40B4-BE49-F238E27FC236}">
                  <a16:creationId xmlns:a16="http://schemas.microsoft.com/office/drawing/2014/main" id="{D4E6FD7B-BACE-4748-B498-47C715983792}"/>
                </a:ext>
              </a:extLst>
            </p:cNvPr>
            <p:cNvCxnSpPr/>
            <p:nvPr/>
          </p:nvCxnSpPr>
          <p:spPr>
            <a:xfrm rot="10800000" flipH="1">
              <a:off x="927"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43" name="Google Shape;1006;p38">
              <a:extLst>
                <a:ext uri="{FF2B5EF4-FFF2-40B4-BE49-F238E27FC236}">
                  <a16:creationId xmlns:a16="http://schemas.microsoft.com/office/drawing/2014/main" id="{7A852D86-61CF-4381-AD5A-5B27BD221FFE}"/>
                </a:ext>
              </a:extLst>
            </p:cNvPr>
            <p:cNvCxnSpPr/>
            <p:nvPr/>
          </p:nvCxnSpPr>
          <p:spPr>
            <a:xfrm rot="10800000" flipH="1">
              <a:off x="931" y="2301"/>
              <a:ext cx="1" cy="444"/>
            </a:xfrm>
            <a:prstGeom prst="straightConnector1">
              <a:avLst/>
            </a:prstGeom>
            <a:noFill/>
            <a:ln w="9525" cap="flat" cmpd="sng">
              <a:solidFill>
                <a:srgbClr val="00FFFF"/>
              </a:solidFill>
              <a:prstDash val="solid"/>
              <a:round/>
              <a:headEnd type="none" w="sm" len="sm"/>
              <a:tailEnd type="none" w="sm" len="sm"/>
            </a:ln>
          </p:spPr>
        </p:cxnSp>
        <p:cxnSp>
          <p:nvCxnSpPr>
            <p:cNvPr id="244" name="Google Shape;1007;p38">
              <a:extLst>
                <a:ext uri="{FF2B5EF4-FFF2-40B4-BE49-F238E27FC236}">
                  <a16:creationId xmlns:a16="http://schemas.microsoft.com/office/drawing/2014/main" id="{344FD676-CA0D-434B-B8C2-701DD4DFB0E0}"/>
                </a:ext>
              </a:extLst>
            </p:cNvPr>
            <p:cNvCxnSpPr/>
            <p:nvPr/>
          </p:nvCxnSpPr>
          <p:spPr>
            <a:xfrm rot="10800000" flipH="1">
              <a:off x="931"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45" name="Google Shape;1008;p38">
              <a:extLst>
                <a:ext uri="{FF2B5EF4-FFF2-40B4-BE49-F238E27FC236}">
                  <a16:creationId xmlns:a16="http://schemas.microsoft.com/office/drawing/2014/main" id="{25D54D23-8712-4D2D-858D-691BEF4B8B9A}"/>
                </a:ext>
              </a:extLst>
            </p:cNvPr>
            <p:cNvCxnSpPr/>
            <p:nvPr/>
          </p:nvCxnSpPr>
          <p:spPr>
            <a:xfrm rot="10800000" flipH="1">
              <a:off x="941" y="2301"/>
              <a:ext cx="1" cy="444"/>
            </a:xfrm>
            <a:prstGeom prst="straightConnector1">
              <a:avLst/>
            </a:prstGeom>
            <a:noFill/>
            <a:ln w="9525" cap="flat" cmpd="sng">
              <a:solidFill>
                <a:srgbClr val="00FFFF"/>
              </a:solidFill>
              <a:prstDash val="solid"/>
              <a:round/>
              <a:headEnd type="none" w="sm" len="sm"/>
              <a:tailEnd type="none" w="sm" len="sm"/>
            </a:ln>
          </p:spPr>
        </p:cxnSp>
        <p:cxnSp>
          <p:nvCxnSpPr>
            <p:cNvPr id="246" name="Google Shape;1009;p38">
              <a:extLst>
                <a:ext uri="{FF2B5EF4-FFF2-40B4-BE49-F238E27FC236}">
                  <a16:creationId xmlns:a16="http://schemas.microsoft.com/office/drawing/2014/main" id="{63AC4A79-7515-44D5-A17B-90F3E92F65D4}"/>
                </a:ext>
              </a:extLst>
            </p:cNvPr>
            <p:cNvCxnSpPr/>
            <p:nvPr/>
          </p:nvCxnSpPr>
          <p:spPr>
            <a:xfrm rot="10800000" flipH="1">
              <a:off x="941"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47" name="Google Shape;1010;p38">
              <a:extLst>
                <a:ext uri="{FF2B5EF4-FFF2-40B4-BE49-F238E27FC236}">
                  <a16:creationId xmlns:a16="http://schemas.microsoft.com/office/drawing/2014/main" id="{977CBA42-676A-4DC3-9B9F-9EA452F15D16}"/>
                </a:ext>
              </a:extLst>
            </p:cNvPr>
            <p:cNvCxnSpPr/>
            <p:nvPr/>
          </p:nvCxnSpPr>
          <p:spPr>
            <a:xfrm rot="10800000" flipH="1">
              <a:off x="950" y="2301"/>
              <a:ext cx="1" cy="447"/>
            </a:xfrm>
            <a:prstGeom prst="straightConnector1">
              <a:avLst/>
            </a:prstGeom>
            <a:noFill/>
            <a:ln w="9525" cap="flat" cmpd="sng">
              <a:solidFill>
                <a:srgbClr val="00FFFF"/>
              </a:solidFill>
              <a:prstDash val="solid"/>
              <a:round/>
              <a:headEnd type="none" w="sm" len="sm"/>
              <a:tailEnd type="none" w="sm" len="sm"/>
            </a:ln>
          </p:spPr>
        </p:cxnSp>
        <p:cxnSp>
          <p:nvCxnSpPr>
            <p:cNvPr id="248" name="Google Shape;1011;p38">
              <a:extLst>
                <a:ext uri="{FF2B5EF4-FFF2-40B4-BE49-F238E27FC236}">
                  <a16:creationId xmlns:a16="http://schemas.microsoft.com/office/drawing/2014/main" id="{0521449B-EB84-4DEE-84C5-E8617CEA4809}"/>
                </a:ext>
              </a:extLst>
            </p:cNvPr>
            <p:cNvCxnSpPr/>
            <p:nvPr/>
          </p:nvCxnSpPr>
          <p:spPr>
            <a:xfrm rot="10800000" flipH="1">
              <a:off x="950"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49" name="Google Shape;1012;p38">
              <a:extLst>
                <a:ext uri="{FF2B5EF4-FFF2-40B4-BE49-F238E27FC236}">
                  <a16:creationId xmlns:a16="http://schemas.microsoft.com/office/drawing/2014/main" id="{D7E5CD46-7C27-4F4D-8F20-C751B7B684EC}"/>
                </a:ext>
              </a:extLst>
            </p:cNvPr>
            <p:cNvCxnSpPr/>
            <p:nvPr/>
          </p:nvCxnSpPr>
          <p:spPr>
            <a:xfrm rot="10800000" flipH="1">
              <a:off x="960" y="2301"/>
              <a:ext cx="1" cy="447"/>
            </a:xfrm>
            <a:prstGeom prst="straightConnector1">
              <a:avLst/>
            </a:prstGeom>
            <a:noFill/>
            <a:ln w="9525" cap="flat" cmpd="sng">
              <a:solidFill>
                <a:srgbClr val="00FFFF"/>
              </a:solidFill>
              <a:prstDash val="solid"/>
              <a:round/>
              <a:headEnd type="none" w="sm" len="sm"/>
              <a:tailEnd type="none" w="sm" len="sm"/>
            </a:ln>
          </p:spPr>
        </p:cxnSp>
        <p:cxnSp>
          <p:nvCxnSpPr>
            <p:cNvPr id="250" name="Google Shape;1013;p38">
              <a:extLst>
                <a:ext uri="{FF2B5EF4-FFF2-40B4-BE49-F238E27FC236}">
                  <a16:creationId xmlns:a16="http://schemas.microsoft.com/office/drawing/2014/main" id="{94F1DF8A-F3EC-4D4F-BCA4-D02B491731A3}"/>
                </a:ext>
              </a:extLst>
            </p:cNvPr>
            <p:cNvCxnSpPr/>
            <p:nvPr/>
          </p:nvCxnSpPr>
          <p:spPr>
            <a:xfrm rot="10800000" flipH="1">
              <a:off x="960"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51" name="Google Shape;1014;p38">
              <a:extLst>
                <a:ext uri="{FF2B5EF4-FFF2-40B4-BE49-F238E27FC236}">
                  <a16:creationId xmlns:a16="http://schemas.microsoft.com/office/drawing/2014/main" id="{BB220B23-B690-420F-848A-E19BCA650731}"/>
                </a:ext>
              </a:extLst>
            </p:cNvPr>
            <p:cNvCxnSpPr/>
            <p:nvPr/>
          </p:nvCxnSpPr>
          <p:spPr>
            <a:xfrm rot="10800000" flipH="1">
              <a:off x="969" y="2301"/>
              <a:ext cx="1" cy="449"/>
            </a:xfrm>
            <a:prstGeom prst="straightConnector1">
              <a:avLst/>
            </a:prstGeom>
            <a:noFill/>
            <a:ln w="9525" cap="flat" cmpd="sng">
              <a:solidFill>
                <a:srgbClr val="00FFFF"/>
              </a:solidFill>
              <a:prstDash val="solid"/>
              <a:round/>
              <a:headEnd type="none" w="sm" len="sm"/>
              <a:tailEnd type="none" w="sm" len="sm"/>
            </a:ln>
          </p:spPr>
        </p:cxnSp>
        <p:cxnSp>
          <p:nvCxnSpPr>
            <p:cNvPr id="252" name="Google Shape;1015;p38">
              <a:extLst>
                <a:ext uri="{FF2B5EF4-FFF2-40B4-BE49-F238E27FC236}">
                  <a16:creationId xmlns:a16="http://schemas.microsoft.com/office/drawing/2014/main" id="{5570CFFB-A369-4588-B6AD-91558695F4ED}"/>
                </a:ext>
              </a:extLst>
            </p:cNvPr>
            <p:cNvCxnSpPr/>
            <p:nvPr/>
          </p:nvCxnSpPr>
          <p:spPr>
            <a:xfrm rot="10800000" flipH="1">
              <a:off x="969"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53" name="Google Shape;1016;p38">
              <a:extLst>
                <a:ext uri="{FF2B5EF4-FFF2-40B4-BE49-F238E27FC236}">
                  <a16:creationId xmlns:a16="http://schemas.microsoft.com/office/drawing/2014/main" id="{50365282-6357-41A6-999B-CA3548C99BAF}"/>
                </a:ext>
              </a:extLst>
            </p:cNvPr>
            <p:cNvCxnSpPr/>
            <p:nvPr/>
          </p:nvCxnSpPr>
          <p:spPr>
            <a:xfrm rot="10800000" flipH="1">
              <a:off x="979" y="2301"/>
              <a:ext cx="1" cy="449"/>
            </a:xfrm>
            <a:prstGeom prst="straightConnector1">
              <a:avLst/>
            </a:prstGeom>
            <a:noFill/>
            <a:ln w="9525" cap="flat" cmpd="sng">
              <a:solidFill>
                <a:srgbClr val="00FFFF"/>
              </a:solidFill>
              <a:prstDash val="solid"/>
              <a:round/>
              <a:headEnd type="none" w="sm" len="sm"/>
              <a:tailEnd type="none" w="sm" len="sm"/>
            </a:ln>
          </p:spPr>
        </p:cxnSp>
        <p:cxnSp>
          <p:nvCxnSpPr>
            <p:cNvPr id="254" name="Google Shape;1017;p38">
              <a:extLst>
                <a:ext uri="{FF2B5EF4-FFF2-40B4-BE49-F238E27FC236}">
                  <a16:creationId xmlns:a16="http://schemas.microsoft.com/office/drawing/2014/main" id="{89B22340-F419-4A04-879A-DB6BE02B7442}"/>
                </a:ext>
              </a:extLst>
            </p:cNvPr>
            <p:cNvCxnSpPr/>
            <p:nvPr/>
          </p:nvCxnSpPr>
          <p:spPr>
            <a:xfrm rot="10800000" flipH="1">
              <a:off x="979"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55" name="Google Shape;1018;p38">
              <a:extLst>
                <a:ext uri="{FF2B5EF4-FFF2-40B4-BE49-F238E27FC236}">
                  <a16:creationId xmlns:a16="http://schemas.microsoft.com/office/drawing/2014/main" id="{89B9B5A1-58B0-4B1B-97CE-7D786D198A99}"/>
                </a:ext>
              </a:extLst>
            </p:cNvPr>
            <p:cNvCxnSpPr/>
            <p:nvPr/>
          </p:nvCxnSpPr>
          <p:spPr>
            <a:xfrm rot="10800000" flipH="1">
              <a:off x="986" y="2301"/>
              <a:ext cx="1" cy="449"/>
            </a:xfrm>
            <a:prstGeom prst="straightConnector1">
              <a:avLst/>
            </a:prstGeom>
            <a:noFill/>
            <a:ln w="9525" cap="flat" cmpd="sng">
              <a:solidFill>
                <a:srgbClr val="00FFFF"/>
              </a:solidFill>
              <a:prstDash val="solid"/>
              <a:round/>
              <a:headEnd type="none" w="sm" len="sm"/>
              <a:tailEnd type="none" w="sm" len="sm"/>
            </a:ln>
          </p:spPr>
        </p:cxnSp>
        <p:cxnSp>
          <p:nvCxnSpPr>
            <p:cNvPr id="256" name="Google Shape;1019;p38">
              <a:extLst>
                <a:ext uri="{FF2B5EF4-FFF2-40B4-BE49-F238E27FC236}">
                  <a16:creationId xmlns:a16="http://schemas.microsoft.com/office/drawing/2014/main" id="{123F04F9-99F3-4119-8FF0-3A5D87228F7C}"/>
                </a:ext>
              </a:extLst>
            </p:cNvPr>
            <p:cNvCxnSpPr/>
            <p:nvPr/>
          </p:nvCxnSpPr>
          <p:spPr>
            <a:xfrm rot="10800000" flipH="1">
              <a:off x="986"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57" name="Google Shape;1020;p38">
              <a:extLst>
                <a:ext uri="{FF2B5EF4-FFF2-40B4-BE49-F238E27FC236}">
                  <a16:creationId xmlns:a16="http://schemas.microsoft.com/office/drawing/2014/main" id="{BA919050-88C7-40CA-AD99-CDC0F60EDC42}"/>
                </a:ext>
              </a:extLst>
            </p:cNvPr>
            <p:cNvCxnSpPr/>
            <p:nvPr/>
          </p:nvCxnSpPr>
          <p:spPr>
            <a:xfrm rot="10800000" flipH="1">
              <a:off x="996" y="2301"/>
              <a:ext cx="1" cy="451"/>
            </a:xfrm>
            <a:prstGeom prst="straightConnector1">
              <a:avLst/>
            </a:prstGeom>
            <a:noFill/>
            <a:ln w="9525" cap="flat" cmpd="sng">
              <a:solidFill>
                <a:srgbClr val="00FFFF"/>
              </a:solidFill>
              <a:prstDash val="solid"/>
              <a:round/>
              <a:headEnd type="none" w="sm" len="sm"/>
              <a:tailEnd type="none" w="sm" len="sm"/>
            </a:ln>
          </p:spPr>
        </p:cxnSp>
        <p:cxnSp>
          <p:nvCxnSpPr>
            <p:cNvPr id="258" name="Google Shape;1021;p38">
              <a:extLst>
                <a:ext uri="{FF2B5EF4-FFF2-40B4-BE49-F238E27FC236}">
                  <a16:creationId xmlns:a16="http://schemas.microsoft.com/office/drawing/2014/main" id="{896C34FF-25B6-4D25-9FD1-9F1CE2B7DA78}"/>
                </a:ext>
              </a:extLst>
            </p:cNvPr>
            <p:cNvCxnSpPr/>
            <p:nvPr/>
          </p:nvCxnSpPr>
          <p:spPr>
            <a:xfrm rot="10800000" flipH="1">
              <a:off x="996"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59" name="Google Shape;1022;p38">
              <a:extLst>
                <a:ext uri="{FF2B5EF4-FFF2-40B4-BE49-F238E27FC236}">
                  <a16:creationId xmlns:a16="http://schemas.microsoft.com/office/drawing/2014/main" id="{284616AC-B755-4A73-BB7C-51E2518B8452}"/>
                </a:ext>
              </a:extLst>
            </p:cNvPr>
            <p:cNvCxnSpPr/>
            <p:nvPr/>
          </p:nvCxnSpPr>
          <p:spPr>
            <a:xfrm rot="10800000" flipH="1">
              <a:off x="1005" y="2301"/>
              <a:ext cx="1" cy="451"/>
            </a:xfrm>
            <a:prstGeom prst="straightConnector1">
              <a:avLst/>
            </a:prstGeom>
            <a:noFill/>
            <a:ln w="9525" cap="flat" cmpd="sng">
              <a:solidFill>
                <a:srgbClr val="00FFFF"/>
              </a:solidFill>
              <a:prstDash val="solid"/>
              <a:round/>
              <a:headEnd type="none" w="sm" len="sm"/>
              <a:tailEnd type="none" w="sm" len="sm"/>
            </a:ln>
          </p:spPr>
        </p:cxnSp>
        <p:cxnSp>
          <p:nvCxnSpPr>
            <p:cNvPr id="260" name="Google Shape;1023;p38">
              <a:extLst>
                <a:ext uri="{FF2B5EF4-FFF2-40B4-BE49-F238E27FC236}">
                  <a16:creationId xmlns:a16="http://schemas.microsoft.com/office/drawing/2014/main" id="{20300DCD-E332-4114-81A8-5C39440D0013}"/>
                </a:ext>
              </a:extLst>
            </p:cNvPr>
            <p:cNvCxnSpPr/>
            <p:nvPr/>
          </p:nvCxnSpPr>
          <p:spPr>
            <a:xfrm rot="10800000" flipH="1">
              <a:off x="1005"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61" name="Google Shape;1024;p38">
              <a:extLst>
                <a:ext uri="{FF2B5EF4-FFF2-40B4-BE49-F238E27FC236}">
                  <a16:creationId xmlns:a16="http://schemas.microsoft.com/office/drawing/2014/main" id="{85122166-E608-4A4E-99AA-55719759E2C2}"/>
                </a:ext>
              </a:extLst>
            </p:cNvPr>
            <p:cNvCxnSpPr/>
            <p:nvPr/>
          </p:nvCxnSpPr>
          <p:spPr>
            <a:xfrm rot="10800000" flipH="1">
              <a:off x="1015" y="2301"/>
              <a:ext cx="1" cy="451"/>
            </a:xfrm>
            <a:prstGeom prst="straightConnector1">
              <a:avLst/>
            </a:prstGeom>
            <a:noFill/>
            <a:ln w="9525" cap="flat" cmpd="sng">
              <a:solidFill>
                <a:srgbClr val="00FFFF"/>
              </a:solidFill>
              <a:prstDash val="solid"/>
              <a:round/>
              <a:headEnd type="none" w="sm" len="sm"/>
              <a:tailEnd type="none" w="sm" len="sm"/>
            </a:ln>
          </p:spPr>
        </p:cxnSp>
        <p:cxnSp>
          <p:nvCxnSpPr>
            <p:cNvPr id="262" name="Google Shape;1025;p38">
              <a:extLst>
                <a:ext uri="{FF2B5EF4-FFF2-40B4-BE49-F238E27FC236}">
                  <a16:creationId xmlns:a16="http://schemas.microsoft.com/office/drawing/2014/main" id="{14CA783C-E82E-4DEF-8AE2-FA4C31A34E12}"/>
                </a:ext>
              </a:extLst>
            </p:cNvPr>
            <p:cNvCxnSpPr/>
            <p:nvPr/>
          </p:nvCxnSpPr>
          <p:spPr>
            <a:xfrm rot="10800000" flipH="1">
              <a:off x="1015"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63" name="Google Shape;1026;p38">
              <a:extLst>
                <a:ext uri="{FF2B5EF4-FFF2-40B4-BE49-F238E27FC236}">
                  <a16:creationId xmlns:a16="http://schemas.microsoft.com/office/drawing/2014/main" id="{573EEAD0-ACA7-4CFE-9142-AE1AD0B91469}"/>
                </a:ext>
              </a:extLst>
            </p:cNvPr>
            <p:cNvCxnSpPr/>
            <p:nvPr/>
          </p:nvCxnSpPr>
          <p:spPr>
            <a:xfrm rot="10800000" flipH="1">
              <a:off x="1024" y="2301"/>
              <a:ext cx="1" cy="451"/>
            </a:xfrm>
            <a:prstGeom prst="straightConnector1">
              <a:avLst/>
            </a:prstGeom>
            <a:noFill/>
            <a:ln w="9525" cap="flat" cmpd="sng">
              <a:solidFill>
                <a:srgbClr val="00FFFF"/>
              </a:solidFill>
              <a:prstDash val="solid"/>
              <a:round/>
              <a:headEnd type="none" w="sm" len="sm"/>
              <a:tailEnd type="none" w="sm" len="sm"/>
            </a:ln>
          </p:spPr>
        </p:cxnSp>
        <p:cxnSp>
          <p:nvCxnSpPr>
            <p:cNvPr id="264" name="Google Shape;1027;p38">
              <a:extLst>
                <a:ext uri="{FF2B5EF4-FFF2-40B4-BE49-F238E27FC236}">
                  <a16:creationId xmlns:a16="http://schemas.microsoft.com/office/drawing/2014/main" id="{CB101783-71E9-4E90-AF65-F358A86B004A}"/>
                </a:ext>
              </a:extLst>
            </p:cNvPr>
            <p:cNvCxnSpPr/>
            <p:nvPr/>
          </p:nvCxnSpPr>
          <p:spPr>
            <a:xfrm rot="10800000" flipH="1">
              <a:off x="1024"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65" name="Google Shape;1028;p38">
              <a:extLst>
                <a:ext uri="{FF2B5EF4-FFF2-40B4-BE49-F238E27FC236}">
                  <a16:creationId xmlns:a16="http://schemas.microsoft.com/office/drawing/2014/main" id="{3A894496-59DC-41F7-BB61-07E713D5A2BD}"/>
                </a:ext>
              </a:extLst>
            </p:cNvPr>
            <p:cNvCxnSpPr/>
            <p:nvPr/>
          </p:nvCxnSpPr>
          <p:spPr>
            <a:xfrm rot="10800000" flipH="1">
              <a:off x="1034" y="2301"/>
              <a:ext cx="1" cy="451"/>
            </a:xfrm>
            <a:prstGeom prst="straightConnector1">
              <a:avLst/>
            </a:prstGeom>
            <a:noFill/>
            <a:ln w="9525" cap="flat" cmpd="sng">
              <a:solidFill>
                <a:srgbClr val="00FFFF"/>
              </a:solidFill>
              <a:prstDash val="solid"/>
              <a:round/>
              <a:headEnd type="none" w="sm" len="sm"/>
              <a:tailEnd type="none" w="sm" len="sm"/>
            </a:ln>
          </p:spPr>
        </p:cxnSp>
        <p:cxnSp>
          <p:nvCxnSpPr>
            <p:cNvPr id="266" name="Google Shape;1029;p38">
              <a:extLst>
                <a:ext uri="{FF2B5EF4-FFF2-40B4-BE49-F238E27FC236}">
                  <a16:creationId xmlns:a16="http://schemas.microsoft.com/office/drawing/2014/main" id="{3F2B7A93-B5AF-4FDD-837E-6CA2DE275DB6}"/>
                </a:ext>
              </a:extLst>
            </p:cNvPr>
            <p:cNvCxnSpPr/>
            <p:nvPr/>
          </p:nvCxnSpPr>
          <p:spPr>
            <a:xfrm rot="10800000" flipH="1">
              <a:off x="1034"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67" name="Google Shape;1030;p38">
              <a:extLst>
                <a:ext uri="{FF2B5EF4-FFF2-40B4-BE49-F238E27FC236}">
                  <a16:creationId xmlns:a16="http://schemas.microsoft.com/office/drawing/2014/main" id="{855382F4-23F4-4C46-A71A-F2D11B9F5097}"/>
                </a:ext>
              </a:extLst>
            </p:cNvPr>
            <p:cNvCxnSpPr/>
            <p:nvPr/>
          </p:nvCxnSpPr>
          <p:spPr>
            <a:xfrm rot="10800000" flipH="1">
              <a:off x="1041" y="2301"/>
              <a:ext cx="1" cy="451"/>
            </a:xfrm>
            <a:prstGeom prst="straightConnector1">
              <a:avLst/>
            </a:prstGeom>
            <a:noFill/>
            <a:ln w="9525" cap="flat" cmpd="sng">
              <a:solidFill>
                <a:srgbClr val="00FFFF"/>
              </a:solidFill>
              <a:prstDash val="solid"/>
              <a:round/>
              <a:headEnd type="none" w="sm" len="sm"/>
              <a:tailEnd type="none" w="sm" len="sm"/>
            </a:ln>
          </p:spPr>
        </p:cxnSp>
        <p:cxnSp>
          <p:nvCxnSpPr>
            <p:cNvPr id="268" name="Google Shape;1031;p38">
              <a:extLst>
                <a:ext uri="{FF2B5EF4-FFF2-40B4-BE49-F238E27FC236}">
                  <a16:creationId xmlns:a16="http://schemas.microsoft.com/office/drawing/2014/main" id="{82A97484-0579-4BB2-90D0-79C010FE2AE4}"/>
                </a:ext>
              </a:extLst>
            </p:cNvPr>
            <p:cNvCxnSpPr/>
            <p:nvPr/>
          </p:nvCxnSpPr>
          <p:spPr>
            <a:xfrm rot="10800000" flipH="1">
              <a:off x="1041" y="1797"/>
              <a:ext cx="1" cy="299"/>
            </a:xfrm>
            <a:prstGeom prst="straightConnector1">
              <a:avLst/>
            </a:prstGeom>
            <a:noFill/>
            <a:ln w="9525" cap="flat" cmpd="sng">
              <a:solidFill>
                <a:srgbClr val="00FFFF"/>
              </a:solidFill>
              <a:prstDash val="solid"/>
              <a:round/>
              <a:headEnd type="none" w="sm" len="sm"/>
              <a:tailEnd type="none" w="sm" len="sm"/>
            </a:ln>
          </p:spPr>
        </p:cxnSp>
        <p:cxnSp>
          <p:nvCxnSpPr>
            <p:cNvPr id="269" name="Google Shape;1032;p38">
              <a:extLst>
                <a:ext uri="{FF2B5EF4-FFF2-40B4-BE49-F238E27FC236}">
                  <a16:creationId xmlns:a16="http://schemas.microsoft.com/office/drawing/2014/main" id="{46765A71-8F7D-469F-925B-2FD1C4D1AAA4}"/>
                </a:ext>
              </a:extLst>
            </p:cNvPr>
            <p:cNvCxnSpPr/>
            <p:nvPr/>
          </p:nvCxnSpPr>
          <p:spPr>
            <a:xfrm rot="10800000" flipH="1">
              <a:off x="1048" y="1797"/>
              <a:ext cx="1" cy="955"/>
            </a:xfrm>
            <a:prstGeom prst="straightConnector1">
              <a:avLst/>
            </a:prstGeom>
            <a:noFill/>
            <a:ln w="9525" cap="flat" cmpd="sng">
              <a:solidFill>
                <a:srgbClr val="00FFFF"/>
              </a:solidFill>
              <a:prstDash val="solid"/>
              <a:round/>
              <a:headEnd type="none" w="sm" len="sm"/>
              <a:tailEnd type="none" w="sm" len="sm"/>
            </a:ln>
          </p:spPr>
        </p:cxnSp>
        <p:cxnSp>
          <p:nvCxnSpPr>
            <p:cNvPr id="270" name="Google Shape;1033;p38">
              <a:extLst>
                <a:ext uri="{FF2B5EF4-FFF2-40B4-BE49-F238E27FC236}">
                  <a16:creationId xmlns:a16="http://schemas.microsoft.com/office/drawing/2014/main" id="{42EF0F81-0E54-4E67-AA1C-51F5D3485856}"/>
                </a:ext>
              </a:extLst>
            </p:cNvPr>
            <p:cNvCxnSpPr/>
            <p:nvPr/>
          </p:nvCxnSpPr>
          <p:spPr>
            <a:xfrm rot="10800000" flipH="1">
              <a:off x="1057" y="1797"/>
              <a:ext cx="1" cy="953"/>
            </a:xfrm>
            <a:prstGeom prst="straightConnector1">
              <a:avLst/>
            </a:prstGeom>
            <a:noFill/>
            <a:ln w="9525" cap="flat" cmpd="sng">
              <a:solidFill>
                <a:srgbClr val="00FFFF"/>
              </a:solidFill>
              <a:prstDash val="solid"/>
              <a:round/>
              <a:headEnd type="none" w="sm" len="sm"/>
              <a:tailEnd type="none" w="sm" len="sm"/>
            </a:ln>
          </p:spPr>
        </p:cxnSp>
        <p:cxnSp>
          <p:nvCxnSpPr>
            <p:cNvPr id="271" name="Google Shape;1034;p38">
              <a:extLst>
                <a:ext uri="{FF2B5EF4-FFF2-40B4-BE49-F238E27FC236}">
                  <a16:creationId xmlns:a16="http://schemas.microsoft.com/office/drawing/2014/main" id="{E0B25984-E16F-47E0-AA2E-053F0C6504AE}"/>
                </a:ext>
              </a:extLst>
            </p:cNvPr>
            <p:cNvCxnSpPr/>
            <p:nvPr/>
          </p:nvCxnSpPr>
          <p:spPr>
            <a:xfrm rot="10800000" flipH="1">
              <a:off x="1067" y="1797"/>
              <a:ext cx="1" cy="953"/>
            </a:xfrm>
            <a:prstGeom prst="straightConnector1">
              <a:avLst/>
            </a:prstGeom>
            <a:noFill/>
            <a:ln w="9525" cap="flat" cmpd="sng">
              <a:solidFill>
                <a:srgbClr val="00FFFF"/>
              </a:solidFill>
              <a:prstDash val="solid"/>
              <a:round/>
              <a:headEnd type="none" w="sm" len="sm"/>
              <a:tailEnd type="none" w="sm" len="sm"/>
            </a:ln>
          </p:spPr>
        </p:cxnSp>
        <p:cxnSp>
          <p:nvCxnSpPr>
            <p:cNvPr id="272" name="Google Shape;1035;p38">
              <a:extLst>
                <a:ext uri="{FF2B5EF4-FFF2-40B4-BE49-F238E27FC236}">
                  <a16:creationId xmlns:a16="http://schemas.microsoft.com/office/drawing/2014/main" id="{48A120BD-89FD-48B0-97FD-8A10B8016F9F}"/>
                </a:ext>
              </a:extLst>
            </p:cNvPr>
            <p:cNvCxnSpPr/>
            <p:nvPr/>
          </p:nvCxnSpPr>
          <p:spPr>
            <a:xfrm rot="10800000" flipH="1">
              <a:off x="1076" y="1797"/>
              <a:ext cx="1" cy="953"/>
            </a:xfrm>
            <a:prstGeom prst="straightConnector1">
              <a:avLst/>
            </a:prstGeom>
            <a:noFill/>
            <a:ln w="9525" cap="flat" cmpd="sng">
              <a:solidFill>
                <a:srgbClr val="00FFFF"/>
              </a:solidFill>
              <a:prstDash val="solid"/>
              <a:round/>
              <a:headEnd type="none" w="sm" len="sm"/>
              <a:tailEnd type="none" w="sm" len="sm"/>
            </a:ln>
          </p:spPr>
        </p:cxnSp>
        <p:cxnSp>
          <p:nvCxnSpPr>
            <p:cNvPr id="273" name="Google Shape;1036;p38">
              <a:extLst>
                <a:ext uri="{FF2B5EF4-FFF2-40B4-BE49-F238E27FC236}">
                  <a16:creationId xmlns:a16="http://schemas.microsoft.com/office/drawing/2014/main" id="{1B49F707-D2A4-4803-AE84-D376AB4F6A29}"/>
                </a:ext>
              </a:extLst>
            </p:cNvPr>
            <p:cNvCxnSpPr/>
            <p:nvPr/>
          </p:nvCxnSpPr>
          <p:spPr>
            <a:xfrm rot="10800000" flipH="1">
              <a:off x="1086" y="1797"/>
              <a:ext cx="1" cy="953"/>
            </a:xfrm>
            <a:prstGeom prst="straightConnector1">
              <a:avLst/>
            </a:prstGeom>
            <a:noFill/>
            <a:ln w="9525" cap="flat" cmpd="sng">
              <a:solidFill>
                <a:srgbClr val="00FFFF"/>
              </a:solidFill>
              <a:prstDash val="solid"/>
              <a:round/>
              <a:headEnd type="none" w="sm" len="sm"/>
              <a:tailEnd type="none" w="sm" len="sm"/>
            </a:ln>
          </p:spPr>
        </p:cxnSp>
        <p:cxnSp>
          <p:nvCxnSpPr>
            <p:cNvPr id="274" name="Google Shape;1037;p38">
              <a:extLst>
                <a:ext uri="{FF2B5EF4-FFF2-40B4-BE49-F238E27FC236}">
                  <a16:creationId xmlns:a16="http://schemas.microsoft.com/office/drawing/2014/main" id="{79A0F872-84E9-4A81-B68E-8C1B56A5FF53}"/>
                </a:ext>
              </a:extLst>
            </p:cNvPr>
            <p:cNvCxnSpPr/>
            <p:nvPr/>
          </p:nvCxnSpPr>
          <p:spPr>
            <a:xfrm rot="10800000" flipH="1">
              <a:off x="1095" y="1797"/>
              <a:ext cx="1" cy="951"/>
            </a:xfrm>
            <a:prstGeom prst="straightConnector1">
              <a:avLst/>
            </a:prstGeom>
            <a:noFill/>
            <a:ln w="9525" cap="flat" cmpd="sng">
              <a:solidFill>
                <a:srgbClr val="00FFFF"/>
              </a:solidFill>
              <a:prstDash val="solid"/>
              <a:round/>
              <a:headEnd type="none" w="sm" len="sm"/>
              <a:tailEnd type="none" w="sm" len="sm"/>
            </a:ln>
          </p:spPr>
        </p:cxnSp>
        <p:cxnSp>
          <p:nvCxnSpPr>
            <p:cNvPr id="275" name="Google Shape;1038;p38">
              <a:extLst>
                <a:ext uri="{FF2B5EF4-FFF2-40B4-BE49-F238E27FC236}">
                  <a16:creationId xmlns:a16="http://schemas.microsoft.com/office/drawing/2014/main" id="{57F30DF9-9488-4345-9639-F8B6BCD9AC55}"/>
                </a:ext>
              </a:extLst>
            </p:cNvPr>
            <p:cNvCxnSpPr/>
            <p:nvPr/>
          </p:nvCxnSpPr>
          <p:spPr>
            <a:xfrm rot="10800000" flipH="1">
              <a:off x="1103" y="1797"/>
              <a:ext cx="1" cy="951"/>
            </a:xfrm>
            <a:prstGeom prst="straightConnector1">
              <a:avLst/>
            </a:prstGeom>
            <a:noFill/>
            <a:ln w="9525" cap="flat" cmpd="sng">
              <a:solidFill>
                <a:srgbClr val="00FFFF"/>
              </a:solidFill>
              <a:prstDash val="solid"/>
              <a:round/>
              <a:headEnd type="none" w="sm" len="sm"/>
              <a:tailEnd type="none" w="sm" len="sm"/>
            </a:ln>
          </p:spPr>
        </p:cxnSp>
        <p:cxnSp>
          <p:nvCxnSpPr>
            <p:cNvPr id="276" name="Google Shape;1039;p38">
              <a:extLst>
                <a:ext uri="{FF2B5EF4-FFF2-40B4-BE49-F238E27FC236}">
                  <a16:creationId xmlns:a16="http://schemas.microsoft.com/office/drawing/2014/main" id="{22432F2B-E251-4C84-A407-04A73F1BA9B5}"/>
                </a:ext>
              </a:extLst>
            </p:cNvPr>
            <p:cNvCxnSpPr/>
            <p:nvPr/>
          </p:nvCxnSpPr>
          <p:spPr>
            <a:xfrm rot="10800000" flipH="1">
              <a:off x="1112" y="1797"/>
              <a:ext cx="1" cy="948"/>
            </a:xfrm>
            <a:prstGeom prst="straightConnector1">
              <a:avLst/>
            </a:prstGeom>
            <a:noFill/>
            <a:ln w="9525" cap="flat" cmpd="sng">
              <a:solidFill>
                <a:srgbClr val="00FFFF"/>
              </a:solidFill>
              <a:prstDash val="solid"/>
              <a:round/>
              <a:headEnd type="none" w="sm" len="sm"/>
              <a:tailEnd type="none" w="sm" len="sm"/>
            </a:ln>
          </p:spPr>
        </p:cxnSp>
        <p:cxnSp>
          <p:nvCxnSpPr>
            <p:cNvPr id="277" name="Google Shape;1040;p38">
              <a:extLst>
                <a:ext uri="{FF2B5EF4-FFF2-40B4-BE49-F238E27FC236}">
                  <a16:creationId xmlns:a16="http://schemas.microsoft.com/office/drawing/2014/main" id="{18EF460F-3E73-44C2-985B-87B7D15D7A96}"/>
                </a:ext>
              </a:extLst>
            </p:cNvPr>
            <p:cNvCxnSpPr/>
            <p:nvPr/>
          </p:nvCxnSpPr>
          <p:spPr>
            <a:xfrm rot="10800000" flipH="1">
              <a:off x="1122" y="1797"/>
              <a:ext cx="1" cy="948"/>
            </a:xfrm>
            <a:prstGeom prst="straightConnector1">
              <a:avLst/>
            </a:prstGeom>
            <a:noFill/>
            <a:ln w="9525" cap="flat" cmpd="sng">
              <a:solidFill>
                <a:srgbClr val="00FFFF"/>
              </a:solidFill>
              <a:prstDash val="solid"/>
              <a:round/>
              <a:headEnd type="none" w="sm" len="sm"/>
              <a:tailEnd type="none" w="sm" len="sm"/>
            </a:ln>
          </p:spPr>
        </p:cxnSp>
        <p:cxnSp>
          <p:nvCxnSpPr>
            <p:cNvPr id="278" name="Google Shape;1041;p38">
              <a:extLst>
                <a:ext uri="{FF2B5EF4-FFF2-40B4-BE49-F238E27FC236}">
                  <a16:creationId xmlns:a16="http://schemas.microsoft.com/office/drawing/2014/main" id="{B041A0D4-F522-4711-AE35-84D0B2829091}"/>
                </a:ext>
              </a:extLst>
            </p:cNvPr>
            <p:cNvCxnSpPr/>
            <p:nvPr/>
          </p:nvCxnSpPr>
          <p:spPr>
            <a:xfrm rot="10800000" flipH="1">
              <a:off x="1131" y="1797"/>
              <a:ext cx="1" cy="946"/>
            </a:xfrm>
            <a:prstGeom prst="straightConnector1">
              <a:avLst/>
            </a:prstGeom>
            <a:noFill/>
            <a:ln w="9525" cap="flat" cmpd="sng">
              <a:solidFill>
                <a:srgbClr val="00FFFF"/>
              </a:solidFill>
              <a:prstDash val="solid"/>
              <a:round/>
              <a:headEnd type="none" w="sm" len="sm"/>
              <a:tailEnd type="none" w="sm" len="sm"/>
            </a:ln>
          </p:spPr>
        </p:cxnSp>
        <p:cxnSp>
          <p:nvCxnSpPr>
            <p:cNvPr id="279" name="Google Shape;1042;p38">
              <a:extLst>
                <a:ext uri="{FF2B5EF4-FFF2-40B4-BE49-F238E27FC236}">
                  <a16:creationId xmlns:a16="http://schemas.microsoft.com/office/drawing/2014/main" id="{5FEE95DE-AC33-49F0-8E86-81DCDA078449}"/>
                </a:ext>
              </a:extLst>
            </p:cNvPr>
            <p:cNvCxnSpPr/>
            <p:nvPr/>
          </p:nvCxnSpPr>
          <p:spPr>
            <a:xfrm rot="10800000" flipH="1">
              <a:off x="1141" y="1797"/>
              <a:ext cx="1" cy="946"/>
            </a:xfrm>
            <a:prstGeom prst="straightConnector1">
              <a:avLst/>
            </a:prstGeom>
            <a:noFill/>
            <a:ln w="9525" cap="flat" cmpd="sng">
              <a:solidFill>
                <a:srgbClr val="00FFFF"/>
              </a:solidFill>
              <a:prstDash val="solid"/>
              <a:round/>
              <a:headEnd type="none" w="sm" len="sm"/>
              <a:tailEnd type="none" w="sm" len="sm"/>
            </a:ln>
          </p:spPr>
        </p:cxnSp>
        <p:cxnSp>
          <p:nvCxnSpPr>
            <p:cNvPr id="280" name="Google Shape;1043;p38">
              <a:extLst>
                <a:ext uri="{FF2B5EF4-FFF2-40B4-BE49-F238E27FC236}">
                  <a16:creationId xmlns:a16="http://schemas.microsoft.com/office/drawing/2014/main" id="{349CEC6E-87CB-4C4B-85AC-F5DA9116CF9E}"/>
                </a:ext>
              </a:extLst>
            </p:cNvPr>
            <p:cNvCxnSpPr/>
            <p:nvPr/>
          </p:nvCxnSpPr>
          <p:spPr>
            <a:xfrm rot="10800000" flipH="1">
              <a:off x="1150" y="1797"/>
              <a:ext cx="1" cy="944"/>
            </a:xfrm>
            <a:prstGeom prst="straightConnector1">
              <a:avLst/>
            </a:prstGeom>
            <a:noFill/>
            <a:ln w="9525" cap="flat" cmpd="sng">
              <a:solidFill>
                <a:srgbClr val="00FFFF"/>
              </a:solidFill>
              <a:prstDash val="solid"/>
              <a:round/>
              <a:headEnd type="none" w="sm" len="sm"/>
              <a:tailEnd type="none" w="sm" len="sm"/>
            </a:ln>
          </p:spPr>
        </p:cxnSp>
        <p:cxnSp>
          <p:nvCxnSpPr>
            <p:cNvPr id="281" name="Google Shape;1044;p38">
              <a:extLst>
                <a:ext uri="{FF2B5EF4-FFF2-40B4-BE49-F238E27FC236}">
                  <a16:creationId xmlns:a16="http://schemas.microsoft.com/office/drawing/2014/main" id="{BCB5B552-3B80-432E-B2CA-0A14D9861D00}"/>
                </a:ext>
              </a:extLst>
            </p:cNvPr>
            <p:cNvCxnSpPr/>
            <p:nvPr/>
          </p:nvCxnSpPr>
          <p:spPr>
            <a:xfrm rot="10800000" flipH="1">
              <a:off x="1157" y="1797"/>
              <a:ext cx="1" cy="944"/>
            </a:xfrm>
            <a:prstGeom prst="straightConnector1">
              <a:avLst/>
            </a:prstGeom>
            <a:noFill/>
            <a:ln w="9525" cap="flat" cmpd="sng">
              <a:solidFill>
                <a:srgbClr val="00FFFF"/>
              </a:solidFill>
              <a:prstDash val="solid"/>
              <a:round/>
              <a:headEnd type="none" w="sm" len="sm"/>
              <a:tailEnd type="none" w="sm" len="sm"/>
            </a:ln>
          </p:spPr>
        </p:cxnSp>
        <p:cxnSp>
          <p:nvCxnSpPr>
            <p:cNvPr id="282" name="Google Shape;1045;p38">
              <a:extLst>
                <a:ext uri="{FF2B5EF4-FFF2-40B4-BE49-F238E27FC236}">
                  <a16:creationId xmlns:a16="http://schemas.microsoft.com/office/drawing/2014/main" id="{8AAC6577-E4B1-4E3C-A2CD-F732C4FA17E4}"/>
                </a:ext>
              </a:extLst>
            </p:cNvPr>
            <p:cNvCxnSpPr/>
            <p:nvPr/>
          </p:nvCxnSpPr>
          <p:spPr>
            <a:xfrm rot="10800000" flipH="1">
              <a:off x="1164" y="1797"/>
              <a:ext cx="1" cy="941"/>
            </a:xfrm>
            <a:prstGeom prst="straightConnector1">
              <a:avLst/>
            </a:prstGeom>
            <a:noFill/>
            <a:ln w="9525" cap="flat" cmpd="sng">
              <a:solidFill>
                <a:srgbClr val="00FFFF"/>
              </a:solidFill>
              <a:prstDash val="solid"/>
              <a:round/>
              <a:headEnd type="none" w="sm" len="sm"/>
              <a:tailEnd type="none" w="sm" len="sm"/>
            </a:ln>
          </p:spPr>
        </p:cxnSp>
        <p:cxnSp>
          <p:nvCxnSpPr>
            <p:cNvPr id="283" name="Google Shape;1046;p38">
              <a:extLst>
                <a:ext uri="{FF2B5EF4-FFF2-40B4-BE49-F238E27FC236}">
                  <a16:creationId xmlns:a16="http://schemas.microsoft.com/office/drawing/2014/main" id="{EAD7AF53-64AD-447B-80E1-A91B55AC5DA8}"/>
                </a:ext>
              </a:extLst>
            </p:cNvPr>
            <p:cNvCxnSpPr/>
            <p:nvPr/>
          </p:nvCxnSpPr>
          <p:spPr>
            <a:xfrm rot="10800000" flipH="1">
              <a:off x="1174" y="1797"/>
              <a:ext cx="1" cy="939"/>
            </a:xfrm>
            <a:prstGeom prst="straightConnector1">
              <a:avLst/>
            </a:prstGeom>
            <a:noFill/>
            <a:ln w="9525" cap="flat" cmpd="sng">
              <a:solidFill>
                <a:srgbClr val="00FFFF"/>
              </a:solidFill>
              <a:prstDash val="solid"/>
              <a:round/>
              <a:headEnd type="none" w="sm" len="sm"/>
              <a:tailEnd type="none" w="sm" len="sm"/>
            </a:ln>
          </p:spPr>
        </p:cxnSp>
        <p:cxnSp>
          <p:nvCxnSpPr>
            <p:cNvPr id="284" name="Google Shape;1047;p38">
              <a:extLst>
                <a:ext uri="{FF2B5EF4-FFF2-40B4-BE49-F238E27FC236}">
                  <a16:creationId xmlns:a16="http://schemas.microsoft.com/office/drawing/2014/main" id="{3E0F03E9-8FB8-4724-A0A5-32155DDC6BBA}"/>
                </a:ext>
              </a:extLst>
            </p:cNvPr>
            <p:cNvCxnSpPr/>
            <p:nvPr/>
          </p:nvCxnSpPr>
          <p:spPr>
            <a:xfrm rot="10800000" flipH="1">
              <a:off x="1183" y="1797"/>
              <a:ext cx="1" cy="939"/>
            </a:xfrm>
            <a:prstGeom prst="straightConnector1">
              <a:avLst/>
            </a:prstGeom>
            <a:noFill/>
            <a:ln w="9525" cap="flat" cmpd="sng">
              <a:solidFill>
                <a:srgbClr val="00FFFF"/>
              </a:solidFill>
              <a:prstDash val="solid"/>
              <a:round/>
              <a:headEnd type="none" w="sm" len="sm"/>
              <a:tailEnd type="none" w="sm" len="sm"/>
            </a:ln>
          </p:spPr>
        </p:cxnSp>
        <p:cxnSp>
          <p:nvCxnSpPr>
            <p:cNvPr id="285" name="Google Shape;1048;p38">
              <a:extLst>
                <a:ext uri="{FF2B5EF4-FFF2-40B4-BE49-F238E27FC236}">
                  <a16:creationId xmlns:a16="http://schemas.microsoft.com/office/drawing/2014/main" id="{161A458A-6AAD-4492-B5A0-A269AF873281}"/>
                </a:ext>
              </a:extLst>
            </p:cNvPr>
            <p:cNvCxnSpPr/>
            <p:nvPr/>
          </p:nvCxnSpPr>
          <p:spPr>
            <a:xfrm rot="10800000" flipH="1">
              <a:off x="1193" y="1797"/>
              <a:ext cx="1" cy="936"/>
            </a:xfrm>
            <a:prstGeom prst="straightConnector1">
              <a:avLst/>
            </a:prstGeom>
            <a:noFill/>
            <a:ln w="9525" cap="flat" cmpd="sng">
              <a:solidFill>
                <a:srgbClr val="00FFFF"/>
              </a:solidFill>
              <a:prstDash val="solid"/>
              <a:round/>
              <a:headEnd type="none" w="sm" len="sm"/>
              <a:tailEnd type="none" w="sm" len="sm"/>
            </a:ln>
          </p:spPr>
        </p:cxnSp>
        <p:cxnSp>
          <p:nvCxnSpPr>
            <p:cNvPr id="286" name="Google Shape;1049;p38">
              <a:extLst>
                <a:ext uri="{FF2B5EF4-FFF2-40B4-BE49-F238E27FC236}">
                  <a16:creationId xmlns:a16="http://schemas.microsoft.com/office/drawing/2014/main" id="{3051DB0D-FA6A-4A76-A538-0ED4E01760A5}"/>
                </a:ext>
              </a:extLst>
            </p:cNvPr>
            <p:cNvCxnSpPr/>
            <p:nvPr/>
          </p:nvCxnSpPr>
          <p:spPr>
            <a:xfrm rot="10800000" flipH="1">
              <a:off x="1202" y="1797"/>
              <a:ext cx="1" cy="934"/>
            </a:xfrm>
            <a:prstGeom prst="straightConnector1">
              <a:avLst/>
            </a:prstGeom>
            <a:noFill/>
            <a:ln w="9525" cap="flat" cmpd="sng">
              <a:solidFill>
                <a:srgbClr val="00FFFF"/>
              </a:solidFill>
              <a:prstDash val="solid"/>
              <a:round/>
              <a:headEnd type="none" w="sm" len="sm"/>
              <a:tailEnd type="none" w="sm" len="sm"/>
            </a:ln>
          </p:spPr>
        </p:cxnSp>
        <p:cxnSp>
          <p:nvCxnSpPr>
            <p:cNvPr id="287" name="Google Shape;1050;p38">
              <a:extLst>
                <a:ext uri="{FF2B5EF4-FFF2-40B4-BE49-F238E27FC236}">
                  <a16:creationId xmlns:a16="http://schemas.microsoft.com/office/drawing/2014/main" id="{B22CE3C1-4ED7-423C-93E4-A8BAE07EA182}"/>
                </a:ext>
              </a:extLst>
            </p:cNvPr>
            <p:cNvCxnSpPr/>
            <p:nvPr/>
          </p:nvCxnSpPr>
          <p:spPr>
            <a:xfrm rot="10800000" flipH="1">
              <a:off x="1212" y="1797"/>
              <a:ext cx="1" cy="932"/>
            </a:xfrm>
            <a:prstGeom prst="straightConnector1">
              <a:avLst/>
            </a:prstGeom>
            <a:noFill/>
            <a:ln w="9525" cap="flat" cmpd="sng">
              <a:solidFill>
                <a:srgbClr val="00FFFF"/>
              </a:solidFill>
              <a:prstDash val="solid"/>
              <a:round/>
              <a:headEnd type="none" w="sm" len="sm"/>
              <a:tailEnd type="none" w="sm" len="sm"/>
            </a:ln>
          </p:spPr>
        </p:cxnSp>
        <p:cxnSp>
          <p:nvCxnSpPr>
            <p:cNvPr id="288" name="Google Shape;1051;p38">
              <a:extLst>
                <a:ext uri="{FF2B5EF4-FFF2-40B4-BE49-F238E27FC236}">
                  <a16:creationId xmlns:a16="http://schemas.microsoft.com/office/drawing/2014/main" id="{04915861-F24E-4A1B-BB78-94B3296E0271}"/>
                </a:ext>
              </a:extLst>
            </p:cNvPr>
            <p:cNvCxnSpPr/>
            <p:nvPr/>
          </p:nvCxnSpPr>
          <p:spPr>
            <a:xfrm rot="10800000" flipH="1">
              <a:off x="1219" y="1797"/>
              <a:ext cx="1" cy="932"/>
            </a:xfrm>
            <a:prstGeom prst="straightConnector1">
              <a:avLst/>
            </a:prstGeom>
            <a:noFill/>
            <a:ln w="9525" cap="flat" cmpd="sng">
              <a:solidFill>
                <a:srgbClr val="00FFFF"/>
              </a:solidFill>
              <a:prstDash val="solid"/>
              <a:round/>
              <a:headEnd type="none" w="sm" len="sm"/>
              <a:tailEnd type="none" w="sm" len="sm"/>
            </a:ln>
          </p:spPr>
        </p:cxnSp>
        <p:cxnSp>
          <p:nvCxnSpPr>
            <p:cNvPr id="289" name="Google Shape;1052;p38">
              <a:extLst>
                <a:ext uri="{FF2B5EF4-FFF2-40B4-BE49-F238E27FC236}">
                  <a16:creationId xmlns:a16="http://schemas.microsoft.com/office/drawing/2014/main" id="{E4B20537-73CC-4CF6-AEC3-B7C055E3C02D}"/>
                </a:ext>
              </a:extLst>
            </p:cNvPr>
            <p:cNvCxnSpPr/>
            <p:nvPr/>
          </p:nvCxnSpPr>
          <p:spPr>
            <a:xfrm rot="10800000" flipH="1">
              <a:off x="1229" y="1797"/>
              <a:ext cx="1" cy="929"/>
            </a:xfrm>
            <a:prstGeom prst="straightConnector1">
              <a:avLst/>
            </a:prstGeom>
            <a:noFill/>
            <a:ln w="9525" cap="flat" cmpd="sng">
              <a:solidFill>
                <a:srgbClr val="00FFFF"/>
              </a:solidFill>
              <a:prstDash val="solid"/>
              <a:round/>
              <a:headEnd type="none" w="sm" len="sm"/>
              <a:tailEnd type="none" w="sm" len="sm"/>
            </a:ln>
          </p:spPr>
        </p:cxnSp>
        <p:cxnSp>
          <p:nvCxnSpPr>
            <p:cNvPr id="290" name="Google Shape;1053;p38">
              <a:extLst>
                <a:ext uri="{FF2B5EF4-FFF2-40B4-BE49-F238E27FC236}">
                  <a16:creationId xmlns:a16="http://schemas.microsoft.com/office/drawing/2014/main" id="{83312338-38EF-4768-BC03-8B54F24B036D}"/>
                </a:ext>
              </a:extLst>
            </p:cNvPr>
            <p:cNvCxnSpPr/>
            <p:nvPr/>
          </p:nvCxnSpPr>
          <p:spPr>
            <a:xfrm rot="10800000" flipH="1">
              <a:off x="1238" y="1797"/>
              <a:ext cx="1" cy="927"/>
            </a:xfrm>
            <a:prstGeom prst="straightConnector1">
              <a:avLst/>
            </a:prstGeom>
            <a:noFill/>
            <a:ln w="9525" cap="flat" cmpd="sng">
              <a:solidFill>
                <a:srgbClr val="00FFFF"/>
              </a:solidFill>
              <a:prstDash val="solid"/>
              <a:round/>
              <a:headEnd type="none" w="sm" len="sm"/>
              <a:tailEnd type="none" w="sm" len="sm"/>
            </a:ln>
          </p:spPr>
        </p:cxnSp>
        <p:cxnSp>
          <p:nvCxnSpPr>
            <p:cNvPr id="291" name="Google Shape;1054;p38">
              <a:extLst>
                <a:ext uri="{FF2B5EF4-FFF2-40B4-BE49-F238E27FC236}">
                  <a16:creationId xmlns:a16="http://schemas.microsoft.com/office/drawing/2014/main" id="{5F15893A-0E95-4866-8D09-BF4E03EAAB61}"/>
                </a:ext>
              </a:extLst>
            </p:cNvPr>
            <p:cNvCxnSpPr/>
            <p:nvPr/>
          </p:nvCxnSpPr>
          <p:spPr>
            <a:xfrm rot="10800000" flipH="1">
              <a:off x="1248" y="1797"/>
              <a:ext cx="1" cy="927"/>
            </a:xfrm>
            <a:prstGeom prst="straightConnector1">
              <a:avLst/>
            </a:prstGeom>
            <a:noFill/>
            <a:ln w="9525" cap="flat" cmpd="sng">
              <a:solidFill>
                <a:srgbClr val="00FFFF"/>
              </a:solidFill>
              <a:prstDash val="solid"/>
              <a:round/>
              <a:headEnd type="none" w="sm" len="sm"/>
              <a:tailEnd type="none" w="sm" len="sm"/>
            </a:ln>
          </p:spPr>
        </p:cxnSp>
        <p:cxnSp>
          <p:nvCxnSpPr>
            <p:cNvPr id="292" name="Google Shape;1055;p38">
              <a:extLst>
                <a:ext uri="{FF2B5EF4-FFF2-40B4-BE49-F238E27FC236}">
                  <a16:creationId xmlns:a16="http://schemas.microsoft.com/office/drawing/2014/main" id="{AF613BF7-EA04-4DD4-9512-18A3EED48893}"/>
                </a:ext>
              </a:extLst>
            </p:cNvPr>
            <p:cNvCxnSpPr/>
            <p:nvPr/>
          </p:nvCxnSpPr>
          <p:spPr>
            <a:xfrm rot="10800000" flipH="1">
              <a:off x="1257" y="1797"/>
              <a:ext cx="1" cy="927"/>
            </a:xfrm>
            <a:prstGeom prst="straightConnector1">
              <a:avLst/>
            </a:prstGeom>
            <a:noFill/>
            <a:ln w="9525" cap="flat" cmpd="sng">
              <a:solidFill>
                <a:srgbClr val="00FFFF"/>
              </a:solidFill>
              <a:prstDash val="solid"/>
              <a:round/>
              <a:headEnd type="none" w="sm" len="sm"/>
              <a:tailEnd type="none" w="sm" len="sm"/>
            </a:ln>
          </p:spPr>
        </p:cxnSp>
        <p:cxnSp>
          <p:nvCxnSpPr>
            <p:cNvPr id="293" name="Google Shape;1056;p38">
              <a:extLst>
                <a:ext uri="{FF2B5EF4-FFF2-40B4-BE49-F238E27FC236}">
                  <a16:creationId xmlns:a16="http://schemas.microsoft.com/office/drawing/2014/main" id="{A253B809-7285-4DAA-ABD2-89CDCEA7C64A}"/>
                </a:ext>
              </a:extLst>
            </p:cNvPr>
            <p:cNvCxnSpPr/>
            <p:nvPr/>
          </p:nvCxnSpPr>
          <p:spPr>
            <a:xfrm rot="10800000" flipH="1">
              <a:off x="1267" y="1797"/>
              <a:ext cx="1" cy="925"/>
            </a:xfrm>
            <a:prstGeom prst="straightConnector1">
              <a:avLst/>
            </a:prstGeom>
            <a:noFill/>
            <a:ln w="9525" cap="flat" cmpd="sng">
              <a:solidFill>
                <a:srgbClr val="00FFFF"/>
              </a:solidFill>
              <a:prstDash val="solid"/>
              <a:round/>
              <a:headEnd type="none" w="sm" len="sm"/>
              <a:tailEnd type="none" w="sm" len="sm"/>
            </a:ln>
          </p:spPr>
        </p:cxnSp>
        <p:cxnSp>
          <p:nvCxnSpPr>
            <p:cNvPr id="294" name="Google Shape;1057;p38">
              <a:extLst>
                <a:ext uri="{FF2B5EF4-FFF2-40B4-BE49-F238E27FC236}">
                  <a16:creationId xmlns:a16="http://schemas.microsoft.com/office/drawing/2014/main" id="{1742037C-360A-4254-BABF-816A78256A33}"/>
                </a:ext>
              </a:extLst>
            </p:cNvPr>
            <p:cNvCxnSpPr/>
            <p:nvPr/>
          </p:nvCxnSpPr>
          <p:spPr>
            <a:xfrm rot="10800000" flipH="1">
              <a:off x="1274" y="1797"/>
              <a:ext cx="1" cy="922"/>
            </a:xfrm>
            <a:prstGeom prst="straightConnector1">
              <a:avLst/>
            </a:prstGeom>
            <a:noFill/>
            <a:ln w="9525" cap="flat" cmpd="sng">
              <a:solidFill>
                <a:srgbClr val="00FFFF"/>
              </a:solidFill>
              <a:prstDash val="solid"/>
              <a:round/>
              <a:headEnd type="none" w="sm" len="sm"/>
              <a:tailEnd type="none" w="sm" len="sm"/>
            </a:ln>
          </p:spPr>
        </p:cxnSp>
        <p:cxnSp>
          <p:nvCxnSpPr>
            <p:cNvPr id="295" name="Google Shape;1058;p38">
              <a:extLst>
                <a:ext uri="{FF2B5EF4-FFF2-40B4-BE49-F238E27FC236}">
                  <a16:creationId xmlns:a16="http://schemas.microsoft.com/office/drawing/2014/main" id="{1D48FE9B-28AA-4D67-A011-868E75C728DE}"/>
                </a:ext>
              </a:extLst>
            </p:cNvPr>
            <p:cNvCxnSpPr/>
            <p:nvPr/>
          </p:nvCxnSpPr>
          <p:spPr>
            <a:xfrm rot="10800000" flipH="1">
              <a:off x="1281" y="1797"/>
              <a:ext cx="1" cy="920"/>
            </a:xfrm>
            <a:prstGeom prst="straightConnector1">
              <a:avLst/>
            </a:prstGeom>
            <a:noFill/>
            <a:ln w="9525" cap="flat" cmpd="sng">
              <a:solidFill>
                <a:srgbClr val="00FFFF"/>
              </a:solidFill>
              <a:prstDash val="solid"/>
              <a:round/>
              <a:headEnd type="none" w="sm" len="sm"/>
              <a:tailEnd type="none" w="sm" len="sm"/>
            </a:ln>
          </p:spPr>
        </p:cxnSp>
        <p:cxnSp>
          <p:nvCxnSpPr>
            <p:cNvPr id="296" name="Google Shape;1059;p38">
              <a:extLst>
                <a:ext uri="{FF2B5EF4-FFF2-40B4-BE49-F238E27FC236}">
                  <a16:creationId xmlns:a16="http://schemas.microsoft.com/office/drawing/2014/main" id="{41DB1B2D-D04E-40E3-A01E-D7087D877DE0}"/>
                </a:ext>
              </a:extLst>
            </p:cNvPr>
            <p:cNvCxnSpPr/>
            <p:nvPr/>
          </p:nvCxnSpPr>
          <p:spPr>
            <a:xfrm rot="10800000" flipH="1">
              <a:off x="1290" y="1797"/>
              <a:ext cx="1" cy="920"/>
            </a:xfrm>
            <a:prstGeom prst="straightConnector1">
              <a:avLst/>
            </a:prstGeom>
            <a:noFill/>
            <a:ln w="9525" cap="flat" cmpd="sng">
              <a:solidFill>
                <a:srgbClr val="00FFFF"/>
              </a:solidFill>
              <a:prstDash val="solid"/>
              <a:round/>
              <a:headEnd type="none" w="sm" len="sm"/>
              <a:tailEnd type="none" w="sm" len="sm"/>
            </a:ln>
          </p:spPr>
        </p:cxnSp>
        <p:cxnSp>
          <p:nvCxnSpPr>
            <p:cNvPr id="297" name="Google Shape;1060;p38">
              <a:extLst>
                <a:ext uri="{FF2B5EF4-FFF2-40B4-BE49-F238E27FC236}">
                  <a16:creationId xmlns:a16="http://schemas.microsoft.com/office/drawing/2014/main" id="{67DD3AA3-2FFB-4725-8B65-E2FC8B23F83D}"/>
                </a:ext>
              </a:extLst>
            </p:cNvPr>
            <p:cNvCxnSpPr/>
            <p:nvPr/>
          </p:nvCxnSpPr>
          <p:spPr>
            <a:xfrm rot="10800000" flipH="1">
              <a:off x="1300" y="1797"/>
              <a:ext cx="1" cy="917"/>
            </a:xfrm>
            <a:prstGeom prst="straightConnector1">
              <a:avLst/>
            </a:prstGeom>
            <a:noFill/>
            <a:ln w="9525" cap="flat" cmpd="sng">
              <a:solidFill>
                <a:srgbClr val="00FFFF"/>
              </a:solidFill>
              <a:prstDash val="solid"/>
              <a:round/>
              <a:headEnd type="none" w="sm" len="sm"/>
              <a:tailEnd type="none" w="sm" len="sm"/>
            </a:ln>
          </p:spPr>
        </p:cxnSp>
        <p:cxnSp>
          <p:nvCxnSpPr>
            <p:cNvPr id="298" name="Google Shape;1061;p38">
              <a:extLst>
                <a:ext uri="{FF2B5EF4-FFF2-40B4-BE49-F238E27FC236}">
                  <a16:creationId xmlns:a16="http://schemas.microsoft.com/office/drawing/2014/main" id="{AC106B42-A39A-4E28-88EE-61C01B71B06E}"/>
                </a:ext>
              </a:extLst>
            </p:cNvPr>
            <p:cNvCxnSpPr/>
            <p:nvPr/>
          </p:nvCxnSpPr>
          <p:spPr>
            <a:xfrm rot="10800000" flipH="1">
              <a:off x="1309" y="1797"/>
              <a:ext cx="1" cy="915"/>
            </a:xfrm>
            <a:prstGeom prst="straightConnector1">
              <a:avLst/>
            </a:prstGeom>
            <a:noFill/>
            <a:ln w="9525" cap="flat" cmpd="sng">
              <a:solidFill>
                <a:srgbClr val="00FFFF"/>
              </a:solidFill>
              <a:prstDash val="solid"/>
              <a:round/>
              <a:headEnd type="none" w="sm" len="sm"/>
              <a:tailEnd type="none" w="sm" len="sm"/>
            </a:ln>
          </p:spPr>
        </p:cxnSp>
        <p:cxnSp>
          <p:nvCxnSpPr>
            <p:cNvPr id="299" name="Google Shape;1062;p38">
              <a:extLst>
                <a:ext uri="{FF2B5EF4-FFF2-40B4-BE49-F238E27FC236}">
                  <a16:creationId xmlns:a16="http://schemas.microsoft.com/office/drawing/2014/main" id="{FCC77004-E017-4B70-92ED-56B0EE46E429}"/>
                </a:ext>
              </a:extLst>
            </p:cNvPr>
            <p:cNvCxnSpPr/>
            <p:nvPr/>
          </p:nvCxnSpPr>
          <p:spPr>
            <a:xfrm rot="10800000" flipH="1">
              <a:off x="1319" y="1797"/>
              <a:ext cx="1" cy="915"/>
            </a:xfrm>
            <a:prstGeom prst="straightConnector1">
              <a:avLst/>
            </a:prstGeom>
            <a:noFill/>
            <a:ln w="9525" cap="flat" cmpd="sng">
              <a:solidFill>
                <a:srgbClr val="00FFFF"/>
              </a:solidFill>
              <a:prstDash val="solid"/>
              <a:round/>
              <a:headEnd type="none" w="sm" len="sm"/>
              <a:tailEnd type="none" w="sm" len="sm"/>
            </a:ln>
          </p:spPr>
        </p:cxnSp>
        <p:cxnSp>
          <p:nvCxnSpPr>
            <p:cNvPr id="300" name="Google Shape;1063;p38">
              <a:extLst>
                <a:ext uri="{FF2B5EF4-FFF2-40B4-BE49-F238E27FC236}">
                  <a16:creationId xmlns:a16="http://schemas.microsoft.com/office/drawing/2014/main" id="{A5AE8FC0-BF18-4385-AF41-7910C3001DED}"/>
                </a:ext>
              </a:extLst>
            </p:cNvPr>
            <p:cNvCxnSpPr/>
            <p:nvPr/>
          </p:nvCxnSpPr>
          <p:spPr>
            <a:xfrm rot="10800000" flipH="1">
              <a:off x="1326" y="1797"/>
              <a:ext cx="1" cy="913"/>
            </a:xfrm>
            <a:prstGeom prst="straightConnector1">
              <a:avLst/>
            </a:prstGeom>
            <a:noFill/>
            <a:ln w="9525" cap="flat" cmpd="sng">
              <a:solidFill>
                <a:srgbClr val="00FFFF"/>
              </a:solidFill>
              <a:prstDash val="solid"/>
              <a:round/>
              <a:headEnd type="none" w="sm" len="sm"/>
              <a:tailEnd type="none" w="sm" len="sm"/>
            </a:ln>
          </p:spPr>
        </p:cxnSp>
        <p:cxnSp>
          <p:nvCxnSpPr>
            <p:cNvPr id="301" name="Google Shape;1064;p38">
              <a:extLst>
                <a:ext uri="{FF2B5EF4-FFF2-40B4-BE49-F238E27FC236}">
                  <a16:creationId xmlns:a16="http://schemas.microsoft.com/office/drawing/2014/main" id="{D2F4CA3A-2142-4272-9D51-951CBEFE2BD4}"/>
                </a:ext>
              </a:extLst>
            </p:cNvPr>
            <p:cNvCxnSpPr/>
            <p:nvPr/>
          </p:nvCxnSpPr>
          <p:spPr>
            <a:xfrm rot="10800000" flipH="1">
              <a:off x="1336" y="1797"/>
              <a:ext cx="1" cy="910"/>
            </a:xfrm>
            <a:prstGeom prst="straightConnector1">
              <a:avLst/>
            </a:prstGeom>
            <a:noFill/>
            <a:ln w="9525" cap="flat" cmpd="sng">
              <a:solidFill>
                <a:srgbClr val="00FFFF"/>
              </a:solidFill>
              <a:prstDash val="solid"/>
              <a:round/>
              <a:headEnd type="none" w="sm" len="sm"/>
              <a:tailEnd type="none" w="sm" len="sm"/>
            </a:ln>
          </p:spPr>
        </p:cxnSp>
        <p:cxnSp>
          <p:nvCxnSpPr>
            <p:cNvPr id="302" name="Google Shape;1065;p38">
              <a:extLst>
                <a:ext uri="{FF2B5EF4-FFF2-40B4-BE49-F238E27FC236}">
                  <a16:creationId xmlns:a16="http://schemas.microsoft.com/office/drawing/2014/main" id="{8A086503-8FA8-4E34-A32C-D095E05F5E21}"/>
                </a:ext>
              </a:extLst>
            </p:cNvPr>
            <p:cNvCxnSpPr/>
            <p:nvPr/>
          </p:nvCxnSpPr>
          <p:spPr>
            <a:xfrm rot="10800000" flipH="1">
              <a:off x="1345" y="1811"/>
              <a:ext cx="1" cy="896"/>
            </a:xfrm>
            <a:prstGeom prst="straightConnector1">
              <a:avLst/>
            </a:prstGeom>
            <a:noFill/>
            <a:ln w="9525" cap="flat" cmpd="sng">
              <a:solidFill>
                <a:srgbClr val="00FFFF"/>
              </a:solidFill>
              <a:prstDash val="solid"/>
              <a:round/>
              <a:headEnd type="none" w="sm" len="sm"/>
              <a:tailEnd type="none" w="sm" len="sm"/>
            </a:ln>
          </p:spPr>
        </p:cxnSp>
        <p:cxnSp>
          <p:nvCxnSpPr>
            <p:cNvPr id="303" name="Google Shape;1066;p38">
              <a:extLst>
                <a:ext uri="{FF2B5EF4-FFF2-40B4-BE49-F238E27FC236}">
                  <a16:creationId xmlns:a16="http://schemas.microsoft.com/office/drawing/2014/main" id="{4A071457-75FB-44F7-B1A8-C69DD1A4AC22}"/>
                </a:ext>
              </a:extLst>
            </p:cNvPr>
            <p:cNvCxnSpPr/>
            <p:nvPr/>
          </p:nvCxnSpPr>
          <p:spPr>
            <a:xfrm rot="10800000" flipH="1">
              <a:off x="1355" y="1844"/>
              <a:ext cx="1" cy="861"/>
            </a:xfrm>
            <a:prstGeom prst="straightConnector1">
              <a:avLst/>
            </a:prstGeom>
            <a:noFill/>
            <a:ln w="9525" cap="flat" cmpd="sng">
              <a:solidFill>
                <a:srgbClr val="00FFFF"/>
              </a:solidFill>
              <a:prstDash val="solid"/>
              <a:round/>
              <a:headEnd type="none" w="sm" len="sm"/>
              <a:tailEnd type="none" w="sm" len="sm"/>
            </a:ln>
          </p:spPr>
        </p:cxnSp>
        <p:cxnSp>
          <p:nvCxnSpPr>
            <p:cNvPr id="304" name="Google Shape;1067;p38">
              <a:extLst>
                <a:ext uri="{FF2B5EF4-FFF2-40B4-BE49-F238E27FC236}">
                  <a16:creationId xmlns:a16="http://schemas.microsoft.com/office/drawing/2014/main" id="{928F8413-FA60-42A0-B513-E35725C6D85D}"/>
                </a:ext>
              </a:extLst>
            </p:cNvPr>
            <p:cNvCxnSpPr/>
            <p:nvPr/>
          </p:nvCxnSpPr>
          <p:spPr>
            <a:xfrm rot="10800000" flipH="1">
              <a:off x="1364" y="1871"/>
              <a:ext cx="1" cy="834"/>
            </a:xfrm>
            <a:prstGeom prst="straightConnector1">
              <a:avLst/>
            </a:prstGeom>
            <a:noFill/>
            <a:ln w="9525" cap="flat" cmpd="sng">
              <a:solidFill>
                <a:srgbClr val="00FFFF"/>
              </a:solidFill>
              <a:prstDash val="solid"/>
              <a:round/>
              <a:headEnd type="none" w="sm" len="sm"/>
              <a:tailEnd type="none" w="sm" len="sm"/>
            </a:ln>
          </p:spPr>
        </p:cxnSp>
        <p:cxnSp>
          <p:nvCxnSpPr>
            <p:cNvPr id="305" name="Google Shape;1068;p38">
              <a:extLst>
                <a:ext uri="{FF2B5EF4-FFF2-40B4-BE49-F238E27FC236}">
                  <a16:creationId xmlns:a16="http://schemas.microsoft.com/office/drawing/2014/main" id="{0840D3AF-89D3-407C-8B73-F12B4CFDA512}"/>
                </a:ext>
              </a:extLst>
            </p:cNvPr>
            <p:cNvCxnSpPr/>
            <p:nvPr/>
          </p:nvCxnSpPr>
          <p:spPr>
            <a:xfrm rot="10800000" flipH="1">
              <a:off x="1374" y="1899"/>
              <a:ext cx="1" cy="806"/>
            </a:xfrm>
            <a:prstGeom prst="straightConnector1">
              <a:avLst/>
            </a:prstGeom>
            <a:noFill/>
            <a:ln w="9525" cap="flat" cmpd="sng">
              <a:solidFill>
                <a:srgbClr val="00FFFF"/>
              </a:solidFill>
              <a:prstDash val="solid"/>
              <a:round/>
              <a:headEnd type="none" w="sm" len="sm"/>
              <a:tailEnd type="none" w="sm" len="sm"/>
            </a:ln>
          </p:spPr>
        </p:cxnSp>
        <p:cxnSp>
          <p:nvCxnSpPr>
            <p:cNvPr id="306" name="Google Shape;1069;p38">
              <a:extLst>
                <a:ext uri="{FF2B5EF4-FFF2-40B4-BE49-F238E27FC236}">
                  <a16:creationId xmlns:a16="http://schemas.microsoft.com/office/drawing/2014/main" id="{8C539C51-1C2C-4351-9CFE-38C49E374E76}"/>
                </a:ext>
              </a:extLst>
            </p:cNvPr>
            <p:cNvCxnSpPr/>
            <p:nvPr/>
          </p:nvCxnSpPr>
          <p:spPr>
            <a:xfrm rot="10800000" flipH="1">
              <a:off x="1383" y="1925"/>
              <a:ext cx="1" cy="777"/>
            </a:xfrm>
            <a:prstGeom prst="straightConnector1">
              <a:avLst/>
            </a:prstGeom>
            <a:noFill/>
            <a:ln w="9525" cap="flat" cmpd="sng">
              <a:solidFill>
                <a:srgbClr val="00FFFF"/>
              </a:solidFill>
              <a:prstDash val="solid"/>
              <a:round/>
              <a:headEnd type="none" w="sm" len="sm"/>
              <a:tailEnd type="none" w="sm" len="sm"/>
            </a:ln>
          </p:spPr>
        </p:cxnSp>
        <p:cxnSp>
          <p:nvCxnSpPr>
            <p:cNvPr id="307" name="Google Shape;1070;p38">
              <a:extLst>
                <a:ext uri="{FF2B5EF4-FFF2-40B4-BE49-F238E27FC236}">
                  <a16:creationId xmlns:a16="http://schemas.microsoft.com/office/drawing/2014/main" id="{F3C5FCB3-87F6-434E-9FBE-29E24E6BEF1F}"/>
                </a:ext>
              </a:extLst>
            </p:cNvPr>
            <p:cNvCxnSpPr/>
            <p:nvPr/>
          </p:nvCxnSpPr>
          <p:spPr>
            <a:xfrm rot="10800000" flipH="1">
              <a:off x="1390" y="1949"/>
              <a:ext cx="1" cy="753"/>
            </a:xfrm>
            <a:prstGeom prst="straightConnector1">
              <a:avLst/>
            </a:prstGeom>
            <a:noFill/>
            <a:ln w="9525" cap="flat" cmpd="sng">
              <a:solidFill>
                <a:srgbClr val="00FFFF"/>
              </a:solidFill>
              <a:prstDash val="solid"/>
              <a:round/>
              <a:headEnd type="none" w="sm" len="sm"/>
              <a:tailEnd type="none" w="sm" len="sm"/>
            </a:ln>
          </p:spPr>
        </p:cxnSp>
        <p:cxnSp>
          <p:nvCxnSpPr>
            <p:cNvPr id="308" name="Google Shape;1071;p38">
              <a:extLst>
                <a:ext uri="{FF2B5EF4-FFF2-40B4-BE49-F238E27FC236}">
                  <a16:creationId xmlns:a16="http://schemas.microsoft.com/office/drawing/2014/main" id="{03AA34B1-6BB8-4E0B-A4DF-A387CEDFEDE1}"/>
                </a:ext>
              </a:extLst>
            </p:cNvPr>
            <p:cNvCxnSpPr/>
            <p:nvPr/>
          </p:nvCxnSpPr>
          <p:spPr>
            <a:xfrm rot="10800000" flipH="1">
              <a:off x="1397" y="1975"/>
              <a:ext cx="1" cy="727"/>
            </a:xfrm>
            <a:prstGeom prst="straightConnector1">
              <a:avLst/>
            </a:prstGeom>
            <a:noFill/>
            <a:ln w="9525" cap="flat" cmpd="sng">
              <a:solidFill>
                <a:srgbClr val="00FFFF"/>
              </a:solidFill>
              <a:prstDash val="solid"/>
              <a:round/>
              <a:headEnd type="none" w="sm" len="sm"/>
              <a:tailEnd type="none" w="sm" len="sm"/>
            </a:ln>
          </p:spPr>
        </p:cxnSp>
        <p:cxnSp>
          <p:nvCxnSpPr>
            <p:cNvPr id="309" name="Google Shape;1072;p38">
              <a:extLst>
                <a:ext uri="{FF2B5EF4-FFF2-40B4-BE49-F238E27FC236}">
                  <a16:creationId xmlns:a16="http://schemas.microsoft.com/office/drawing/2014/main" id="{BD9D427F-A15E-4F3B-8470-28C5D4079B13}"/>
                </a:ext>
              </a:extLst>
            </p:cNvPr>
            <p:cNvCxnSpPr/>
            <p:nvPr/>
          </p:nvCxnSpPr>
          <p:spPr>
            <a:xfrm rot="10800000" flipH="1">
              <a:off x="1407" y="1996"/>
              <a:ext cx="1" cy="706"/>
            </a:xfrm>
            <a:prstGeom prst="straightConnector1">
              <a:avLst/>
            </a:prstGeom>
            <a:noFill/>
            <a:ln w="9525" cap="flat" cmpd="sng">
              <a:solidFill>
                <a:srgbClr val="00FFFF"/>
              </a:solidFill>
              <a:prstDash val="solid"/>
              <a:round/>
              <a:headEnd type="none" w="sm" len="sm"/>
              <a:tailEnd type="none" w="sm" len="sm"/>
            </a:ln>
          </p:spPr>
        </p:cxnSp>
        <p:cxnSp>
          <p:nvCxnSpPr>
            <p:cNvPr id="310" name="Google Shape;1073;p38">
              <a:extLst>
                <a:ext uri="{FF2B5EF4-FFF2-40B4-BE49-F238E27FC236}">
                  <a16:creationId xmlns:a16="http://schemas.microsoft.com/office/drawing/2014/main" id="{459E1DBA-8A56-4746-86C5-4680CEDDE8E3}"/>
                </a:ext>
              </a:extLst>
            </p:cNvPr>
            <p:cNvCxnSpPr/>
            <p:nvPr/>
          </p:nvCxnSpPr>
          <p:spPr>
            <a:xfrm rot="10800000" flipH="1">
              <a:off x="1416" y="2020"/>
              <a:ext cx="1" cy="682"/>
            </a:xfrm>
            <a:prstGeom prst="straightConnector1">
              <a:avLst/>
            </a:prstGeom>
            <a:noFill/>
            <a:ln w="9525" cap="flat" cmpd="sng">
              <a:solidFill>
                <a:srgbClr val="00FFFF"/>
              </a:solidFill>
              <a:prstDash val="solid"/>
              <a:round/>
              <a:headEnd type="none" w="sm" len="sm"/>
              <a:tailEnd type="none" w="sm" len="sm"/>
            </a:ln>
          </p:spPr>
        </p:cxnSp>
        <p:cxnSp>
          <p:nvCxnSpPr>
            <p:cNvPr id="311" name="Google Shape;1074;p38">
              <a:extLst>
                <a:ext uri="{FF2B5EF4-FFF2-40B4-BE49-F238E27FC236}">
                  <a16:creationId xmlns:a16="http://schemas.microsoft.com/office/drawing/2014/main" id="{93D56255-0353-48F9-AC0C-E316FEA95030}"/>
                </a:ext>
              </a:extLst>
            </p:cNvPr>
            <p:cNvCxnSpPr/>
            <p:nvPr/>
          </p:nvCxnSpPr>
          <p:spPr>
            <a:xfrm rot="10800000" flipH="1">
              <a:off x="1426" y="2042"/>
              <a:ext cx="1" cy="660"/>
            </a:xfrm>
            <a:prstGeom prst="straightConnector1">
              <a:avLst/>
            </a:prstGeom>
            <a:noFill/>
            <a:ln w="9525" cap="flat" cmpd="sng">
              <a:solidFill>
                <a:srgbClr val="00FFFF"/>
              </a:solidFill>
              <a:prstDash val="solid"/>
              <a:round/>
              <a:headEnd type="none" w="sm" len="sm"/>
              <a:tailEnd type="none" w="sm" len="sm"/>
            </a:ln>
          </p:spPr>
        </p:cxnSp>
        <p:cxnSp>
          <p:nvCxnSpPr>
            <p:cNvPr id="312" name="Google Shape;1075;p38">
              <a:extLst>
                <a:ext uri="{FF2B5EF4-FFF2-40B4-BE49-F238E27FC236}">
                  <a16:creationId xmlns:a16="http://schemas.microsoft.com/office/drawing/2014/main" id="{8C886032-C820-42F7-8EC8-DA1FDB6F7192}"/>
                </a:ext>
              </a:extLst>
            </p:cNvPr>
            <p:cNvCxnSpPr/>
            <p:nvPr/>
          </p:nvCxnSpPr>
          <p:spPr>
            <a:xfrm rot="10800000" flipH="1">
              <a:off x="1436" y="2063"/>
              <a:ext cx="1" cy="642"/>
            </a:xfrm>
            <a:prstGeom prst="straightConnector1">
              <a:avLst/>
            </a:prstGeom>
            <a:noFill/>
            <a:ln w="9525" cap="flat" cmpd="sng">
              <a:solidFill>
                <a:srgbClr val="00FFFF"/>
              </a:solidFill>
              <a:prstDash val="solid"/>
              <a:round/>
              <a:headEnd type="none" w="sm" len="sm"/>
              <a:tailEnd type="none" w="sm" len="sm"/>
            </a:ln>
          </p:spPr>
        </p:cxnSp>
        <p:cxnSp>
          <p:nvCxnSpPr>
            <p:cNvPr id="313" name="Google Shape;1076;p38">
              <a:extLst>
                <a:ext uri="{FF2B5EF4-FFF2-40B4-BE49-F238E27FC236}">
                  <a16:creationId xmlns:a16="http://schemas.microsoft.com/office/drawing/2014/main" id="{1DF9CA4D-04AB-493F-AA29-956761D916F2}"/>
                </a:ext>
              </a:extLst>
            </p:cNvPr>
            <p:cNvCxnSpPr/>
            <p:nvPr/>
          </p:nvCxnSpPr>
          <p:spPr>
            <a:xfrm rot="10800000" flipH="1">
              <a:off x="1443" y="2084"/>
              <a:ext cx="1" cy="621"/>
            </a:xfrm>
            <a:prstGeom prst="straightConnector1">
              <a:avLst/>
            </a:prstGeom>
            <a:noFill/>
            <a:ln w="9525" cap="flat" cmpd="sng">
              <a:solidFill>
                <a:srgbClr val="00FFFF"/>
              </a:solidFill>
              <a:prstDash val="solid"/>
              <a:round/>
              <a:headEnd type="none" w="sm" len="sm"/>
              <a:tailEnd type="none" w="sm" len="sm"/>
            </a:ln>
          </p:spPr>
        </p:cxnSp>
        <p:cxnSp>
          <p:nvCxnSpPr>
            <p:cNvPr id="314" name="Google Shape;1077;p38">
              <a:extLst>
                <a:ext uri="{FF2B5EF4-FFF2-40B4-BE49-F238E27FC236}">
                  <a16:creationId xmlns:a16="http://schemas.microsoft.com/office/drawing/2014/main" id="{07CE25D3-9C1B-4E4D-B88E-335E77A541B4}"/>
                </a:ext>
              </a:extLst>
            </p:cNvPr>
            <p:cNvCxnSpPr/>
            <p:nvPr/>
          </p:nvCxnSpPr>
          <p:spPr>
            <a:xfrm rot="10800000" flipH="1">
              <a:off x="1452" y="2106"/>
              <a:ext cx="1" cy="601"/>
            </a:xfrm>
            <a:prstGeom prst="straightConnector1">
              <a:avLst/>
            </a:prstGeom>
            <a:noFill/>
            <a:ln w="9525" cap="flat" cmpd="sng">
              <a:solidFill>
                <a:srgbClr val="00FFFF"/>
              </a:solidFill>
              <a:prstDash val="solid"/>
              <a:round/>
              <a:headEnd type="none" w="sm" len="sm"/>
              <a:tailEnd type="none" w="sm" len="sm"/>
            </a:ln>
          </p:spPr>
        </p:cxnSp>
        <p:cxnSp>
          <p:nvCxnSpPr>
            <p:cNvPr id="315" name="Google Shape;1078;p38">
              <a:extLst>
                <a:ext uri="{FF2B5EF4-FFF2-40B4-BE49-F238E27FC236}">
                  <a16:creationId xmlns:a16="http://schemas.microsoft.com/office/drawing/2014/main" id="{D44A19DA-2268-441A-A806-3CEF21349AFE}"/>
                </a:ext>
              </a:extLst>
            </p:cNvPr>
            <p:cNvCxnSpPr/>
            <p:nvPr/>
          </p:nvCxnSpPr>
          <p:spPr>
            <a:xfrm rot="10800000" flipH="1">
              <a:off x="1462" y="2127"/>
              <a:ext cx="1" cy="583"/>
            </a:xfrm>
            <a:prstGeom prst="straightConnector1">
              <a:avLst/>
            </a:prstGeom>
            <a:noFill/>
            <a:ln w="9525" cap="flat" cmpd="sng">
              <a:solidFill>
                <a:srgbClr val="00FFFF"/>
              </a:solidFill>
              <a:prstDash val="solid"/>
              <a:round/>
              <a:headEnd type="none" w="sm" len="sm"/>
              <a:tailEnd type="none" w="sm" len="sm"/>
            </a:ln>
          </p:spPr>
        </p:cxnSp>
        <p:cxnSp>
          <p:nvCxnSpPr>
            <p:cNvPr id="316" name="Google Shape;1079;p38">
              <a:extLst>
                <a:ext uri="{FF2B5EF4-FFF2-40B4-BE49-F238E27FC236}">
                  <a16:creationId xmlns:a16="http://schemas.microsoft.com/office/drawing/2014/main" id="{C89B8B90-F14F-4D7F-A542-CD79E8F2DFA4}"/>
                </a:ext>
              </a:extLst>
            </p:cNvPr>
            <p:cNvCxnSpPr/>
            <p:nvPr/>
          </p:nvCxnSpPr>
          <p:spPr>
            <a:xfrm rot="10800000" flipH="1">
              <a:off x="1471" y="2149"/>
              <a:ext cx="1" cy="563"/>
            </a:xfrm>
            <a:prstGeom prst="straightConnector1">
              <a:avLst/>
            </a:prstGeom>
            <a:noFill/>
            <a:ln w="9525" cap="flat" cmpd="sng">
              <a:solidFill>
                <a:srgbClr val="00FFFF"/>
              </a:solidFill>
              <a:prstDash val="solid"/>
              <a:round/>
              <a:headEnd type="none" w="sm" len="sm"/>
              <a:tailEnd type="none" w="sm" len="sm"/>
            </a:ln>
          </p:spPr>
        </p:cxnSp>
        <p:cxnSp>
          <p:nvCxnSpPr>
            <p:cNvPr id="317" name="Google Shape;1080;p38">
              <a:extLst>
                <a:ext uri="{FF2B5EF4-FFF2-40B4-BE49-F238E27FC236}">
                  <a16:creationId xmlns:a16="http://schemas.microsoft.com/office/drawing/2014/main" id="{B4CABD0E-7103-4AEE-8C2A-4F8EF8E1CFDA}"/>
                </a:ext>
              </a:extLst>
            </p:cNvPr>
            <p:cNvCxnSpPr/>
            <p:nvPr/>
          </p:nvCxnSpPr>
          <p:spPr>
            <a:xfrm rot="10800000" flipH="1">
              <a:off x="1481" y="2168"/>
              <a:ext cx="1" cy="546"/>
            </a:xfrm>
            <a:prstGeom prst="straightConnector1">
              <a:avLst/>
            </a:prstGeom>
            <a:noFill/>
            <a:ln w="9525" cap="flat" cmpd="sng">
              <a:solidFill>
                <a:srgbClr val="00FFFF"/>
              </a:solidFill>
              <a:prstDash val="solid"/>
              <a:round/>
              <a:headEnd type="none" w="sm" len="sm"/>
              <a:tailEnd type="none" w="sm" len="sm"/>
            </a:ln>
          </p:spPr>
        </p:cxnSp>
        <p:cxnSp>
          <p:nvCxnSpPr>
            <p:cNvPr id="318" name="Google Shape;1081;p38">
              <a:extLst>
                <a:ext uri="{FF2B5EF4-FFF2-40B4-BE49-F238E27FC236}">
                  <a16:creationId xmlns:a16="http://schemas.microsoft.com/office/drawing/2014/main" id="{3664BBFC-C3A7-41CE-B599-D3B5611F7FFC}"/>
                </a:ext>
              </a:extLst>
            </p:cNvPr>
            <p:cNvCxnSpPr/>
            <p:nvPr/>
          </p:nvCxnSpPr>
          <p:spPr>
            <a:xfrm rot="10800000" flipH="1">
              <a:off x="1490" y="2189"/>
              <a:ext cx="1" cy="528"/>
            </a:xfrm>
            <a:prstGeom prst="straightConnector1">
              <a:avLst/>
            </a:prstGeom>
            <a:noFill/>
            <a:ln w="9525" cap="flat" cmpd="sng">
              <a:solidFill>
                <a:srgbClr val="00FFFF"/>
              </a:solidFill>
              <a:prstDash val="solid"/>
              <a:round/>
              <a:headEnd type="none" w="sm" len="sm"/>
              <a:tailEnd type="none" w="sm" len="sm"/>
            </a:ln>
          </p:spPr>
        </p:cxnSp>
        <p:cxnSp>
          <p:nvCxnSpPr>
            <p:cNvPr id="319" name="Google Shape;1082;p38">
              <a:extLst>
                <a:ext uri="{FF2B5EF4-FFF2-40B4-BE49-F238E27FC236}">
                  <a16:creationId xmlns:a16="http://schemas.microsoft.com/office/drawing/2014/main" id="{B552843E-A47D-48E5-86B7-8D057567284B}"/>
                </a:ext>
              </a:extLst>
            </p:cNvPr>
            <p:cNvCxnSpPr/>
            <p:nvPr/>
          </p:nvCxnSpPr>
          <p:spPr>
            <a:xfrm rot="10800000" flipH="1">
              <a:off x="1497" y="2210"/>
              <a:ext cx="1" cy="512"/>
            </a:xfrm>
            <a:prstGeom prst="straightConnector1">
              <a:avLst/>
            </a:prstGeom>
            <a:noFill/>
            <a:ln w="9525" cap="flat" cmpd="sng">
              <a:solidFill>
                <a:srgbClr val="00FFFF"/>
              </a:solidFill>
              <a:prstDash val="solid"/>
              <a:round/>
              <a:headEnd type="none" w="sm" len="sm"/>
              <a:tailEnd type="none" w="sm" len="sm"/>
            </a:ln>
          </p:spPr>
        </p:cxnSp>
        <p:cxnSp>
          <p:nvCxnSpPr>
            <p:cNvPr id="320" name="Google Shape;1083;p38">
              <a:extLst>
                <a:ext uri="{FF2B5EF4-FFF2-40B4-BE49-F238E27FC236}">
                  <a16:creationId xmlns:a16="http://schemas.microsoft.com/office/drawing/2014/main" id="{222CEC06-98D9-415A-B680-D445E7AFC4D5}"/>
                </a:ext>
              </a:extLst>
            </p:cNvPr>
            <p:cNvCxnSpPr/>
            <p:nvPr/>
          </p:nvCxnSpPr>
          <p:spPr>
            <a:xfrm rot="10800000" flipH="1">
              <a:off x="1507" y="2232"/>
              <a:ext cx="1" cy="492"/>
            </a:xfrm>
            <a:prstGeom prst="straightConnector1">
              <a:avLst/>
            </a:prstGeom>
            <a:noFill/>
            <a:ln w="9525" cap="flat" cmpd="sng">
              <a:solidFill>
                <a:srgbClr val="00FFFF"/>
              </a:solidFill>
              <a:prstDash val="solid"/>
              <a:round/>
              <a:headEnd type="none" w="sm" len="sm"/>
              <a:tailEnd type="none" w="sm" len="sm"/>
            </a:ln>
          </p:spPr>
        </p:cxnSp>
        <p:cxnSp>
          <p:nvCxnSpPr>
            <p:cNvPr id="321" name="Google Shape;1084;p38">
              <a:extLst>
                <a:ext uri="{FF2B5EF4-FFF2-40B4-BE49-F238E27FC236}">
                  <a16:creationId xmlns:a16="http://schemas.microsoft.com/office/drawing/2014/main" id="{4BC063D9-552F-4A4B-AD34-26ACC2CD4931}"/>
                </a:ext>
              </a:extLst>
            </p:cNvPr>
            <p:cNvCxnSpPr/>
            <p:nvPr/>
          </p:nvCxnSpPr>
          <p:spPr>
            <a:xfrm rot="10800000" flipH="1">
              <a:off x="1514" y="2256"/>
              <a:ext cx="1" cy="475"/>
            </a:xfrm>
            <a:prstGeom prst="straightConnector1">
              <a:avLst/>
            </a:prstGeom>
            <a:noFill/>
            <a:ln w="9525" cap="flat" cmpd="sng">
              <a:solidFill>
                <a:srgbClr val="00FFFF"/>
              </a:solidFill>
              <a:prstDash val="solid"/>
              <a:round/>
              <a:headEnd type="none" w="sm" len="sm"/>
              <a:tailEnd type="none" w="sm" len="sm"/>
            </a:ln>
          </p:spPr>
        </p:cxnSp>
        <p:cxnSp>
          <p:nvCxnSpPr>
            <p:cNvPr id="322" name="Google Shape;1085;p38">
              <a:extLst>
                <a:ext uri="{FF2B5EF4-FFF2-40B4-BE49-F238E27FC236}">
                  <a16:creationId xmlns:a16="http://schemas.microsoft.com/office/drawing/2014/main" id="{7FED8626-2E36-4220-BAA6-3B0CAC724C66}"/>
                </a:ext>
              </a:extLst>
            </p:cNvPr>
            <p:cNvCxnSpPr/>
            <p:nvPr/>
          </p:nvCxnSpPr>
          <p:spPr>
            <a:xfrm rot="10800000" flipH="1">
              <a:off x="1523" y="2275"/>
              <a:ext cx="1" cy="463"/>
            </a:xfrm>
            <a:prstGeom prst="straightConnector1">
              <a:avLst/>
            </a:prstGeom>
            <a:noFill/>
            <a:ln w="9525" cap="flat" cmpd="sng">
              <a:solidFill>
                <a:srgbClr val="00FFFF"/>
              </a:solidFill>
              <a:prstDash val="solid"/>
              <a:round/>
              <a:headEnd type="none" w="sm" len="sm"/>
              <a:tailEnd type="none" w="sm" len="sm"/>
            </a:ln>
          </p:spPr>
        </p:cxnSp>
        <p:cxnSp>
          <p:nvCxnSpPr>
            <p:cNvPr id="323" name="Google Shape;1086;p38">
              <a:extLst>
                <a:ext uri="{FF2B5EF4-FFF2-40B4-BE49-F238E27FC236}">
                  <a16:creationId xmlns:a16="http://schemas.microsoft.com/office/drawing/2014/main" id="{2369872B-DADF-45B3-818C-0E58EFC7323F}"/>
                </a:ext>
              </a:extLst>
            </p:cNvPr>
            <p:cNvCxnSpPr/>
            <p:nvPr/>
          </p:nvCxnSpPr>
          <p:spPr>
            <a:xfrm rot="10800000" flipH="1">
              <a:off x="1533" y="2298"/>
              <a:ext cx="1" cy="450"/>
            </a:xfrm>
            <a:prstGeom prst="straightConnector1">
              <a:avLst/>
            </a:prstGeom>
            <a:noFill/>
            <a:ln w="9525" cap="flat" cmpd="sng">
              <a:solidFill>
                <a:srgbClr val="00FFFF"/>
              </a:solidFill>
              <a:prstDash val="solid"/>
              <a:round/>
              <a:headEnd type="none" w="sm" len="sm"/>
              <a:tailEnd type="none" w="sm" len="sm"/>
            </a:ln>
          </p:spPr>
        </p:cxnSp>
        <p:cxnSp>
          <p:nvCxnSpPr>
            <p:cNvPr id="324" name="Google Shape;1087;p38">
              <a:extLst>
                <a:ext uri="{FF2B5EF4-FFF2-40B4-BE49-F238E27FC236}">
                  <a16:creationId xmlns:a16="http://schemas.microsoft.com/office/drawing/2014/main" id="{80749F82-1351-417F-B67F-68A4175084EA}"/>
                </a:ext>
              </a:extLst>
            </p:cNvPr>
            <p:cNvCxnSpPr/>
            <p:nvPr/>
          </p:nvCxnSpPr>
          <p:spPr>
            <a:xfrm rot="10800000" flipH="1">
              <a:off x="1543" y="2322"/>
              <a:ext cx="1" cy="435"/>
            </a:xfrm>
            <a:prstGeom prst="straightConnector1">
              <a:avLst/>
            </a:prstGeom>
            <a:noFill/>
            <a:ln w="9525" cap="flat" cmpd="sng">
              <a:solidFill>
                <a:srgbClr val="00FFFF"/>
              </a:solidFill>
              <a:prstDash val="solid"/>
              <a:round/>
              <a:headEnd type="none" w="sm" len="sm"/>
              <a:tailEnd type="none" w="sm" len="sm"/>
            </a:ln>
          </p:spPr>
        </p:cxnSp>
        <p:cxnSp>
          <p:nvCxnSpPr>
            <p:cNvPr id="325" name="Google Shape;1088;p38">
              <a:extLst>
                <a:ext uri="{FF2B5EF4-FFF2-40B4-BE49-F238E27FC236}">
                  <a16:creationId xmlns:a16="http://schemas.microsoft.com/office/drawing/2014/main" id="{94A2F0A4-8E08-4E00-A042-536130A6F6F2}"/>
                </a:ext>
              </a:extLst>
            </p:cNvPr>
            <p:cNvCxnSpPr/>
            <p:nvPr/>
          </p:nvCxnSpPr>
          <p:spPr>
            <a:xfrm rot="10800000" flipH="1">
              <a:off x="1552" y="2346"/>
              <a:ext cx="1" cy="423"/>
            </a:xfrm>
            <a:prstGeom prst="straightConnector1">
              <a:avLst/>
            </a:prstGeom>
            <a:noFill/>
            <a:ln w="9525" cap="flat" cmpd="sng">
              <a:solidFill>
                <a:srgbClr val="00FFFF"/>
              </a:solidFill>
              <a:prstDash val="solid"/>
              <a:round/>
              <a:headEnd type="none" w="sm" len="sm"/>
              <a:tailEnd type="none" w="sm" len="sm"/>
            </a:ln>
          </p:spPr>
        </p:cxnSp>
        <p:cxnSp>
          <p:nvCxnSpPr>
            <p:cNvPr id="326" name="Google Shape;1089;p38">
              <a:extLst>
                <a:ext uri="{FF2B5EF4-FFF2-40B4-BE49-F238E27FC236}">
                  <a16:creationId xmlns:a16="http://schemas.microsoft.com/office/drawing/2014/main" id="{011AE1A5-E94B-4DA5-9FBC-7C9E7AC9B010}"/>
                </a:ext>
              </a:extLst>
            </p:cNvPr>
            <p:cNvCxnSpPr/>
            <p:nvPr/>
          </p:nvCxnSpPr>
          <p:spPr>
            <a:xfrm rot="10800000" flipH="1">
              <a:off x="1559" y="2370"/>
              <a:ext cx="1" cy="411"/>
            </a:xfrm>
            <a:prstGeom prst="straightConnector1">
              <a:avLst/>
            </a:prstGeom>
            <a:noFill/>
            <a:ln w="9525" cap="flat" cmpd="sng">
              <a:solidFill>
                <a:srgbClr val="00FFFF"/>
              </a:solidFill>
              <a:prstDash val="solid"/>
              <a:round/>
              <a:headEnd type="none" w="sm" len="sm"/>
              <a:tailEnd type="none" w="sm" len="sm"/>
            </a:ln>
          </p:spPr>
        </p:cxnSp>
        <p:cxnSp>
          <p:nvCxnSpPr>
            <p:cNvPr id="327" name="Google Shape;1090;p38">
              <a:extLst>
                <a:ext uri="{FF2B5EF4-FFF2-40B4-BE49-F238E27FC236}">
                  <a16:creationId xmlns:a16="http://schemas.microsoft.com/office/drawing/2014/main" id="{B77478E1-B413-42F1-B048-19797CA39470}"/>
                </a:ext>
              </a:extLst>
            </p:cNvPr>
            <p:cNvCxnSpPr/>
            <p:nvPr/>
          </p:nvCxnSpPr>
          <p:spPr>
            <a:xfrm rot="10800000" flipH="1">
              <a:off x="1569" y="2393"/>
              <a:ext cx="1" cy="402"/>
            </a:xfrm>
            <a:prstGeom prst="straightConnector1">
              <a:avLst/>
            </a:prstGeom>
            <a:noFill/>
            <a:ln w="9525" cap="flat" cmpd="sng">
              <a:solidFill>
                <a:srgbClr val="00FFFF"/>
              </a:solidFill>
              <a:prstDash val="solid"/>
              <a:round/>
              <a:headEnd type="none" w="sm" len="sm"/>
              <a:tailEnd type="none" w="sm" len="sm"/>
            </a:ln>
          </p:spPr>
        </p:cxnSp>
        <p:cxnSp>
          <p:nvCxnSpPr>
            <p:cNvPr id="328" name="Google Shape;1091;p38">
              <a:extLst>
                <a:ext uri="{FF2B5EF4-FFF2-40B4-BE49-F238E27FC236}">
                  <a16:creationId xmlns:a16="http://schemas.microsoft.com/office/drawing/2014/main" id="{EB24F0C8-F498-44C8-9982-37E7C4C88129}"/>
                </a:ext>
              </a:extLst>
            </p:cNvPr>
            <p:cNvCxnSpPr/>
            <p:nvPr/>
          </p:nvCxnSpPr>
          <p:spPr>
            <a:xfrm rot="10800000" flipH="1">
              <a:off x="1578" y="2420"/>
              <a:ext cx="1" cy="394"/>
            </a:xfrm>
            <a:prstGeom prst="straightConnector1">
              <a:avLst/>
            </a:prstGeom>
            <a:noFill/>
            <a:ln w="9525" cap="flat" cmpd="sng">
              <a:solidFill>
                <a:srgbClr val="00FFFF"/>
              </a:solidFill>
              <a:prstDash val="solid"/>
              <a:round/>
              <a:headEnd type="none" w="sm" len="sm"/>
              <a:tailEnd type="none" w="sm" len="sm"/>
            </a:ln>
          </p:spPr>
        </p:cxnSp>
        <p:cxnSp>
          <p:nvCxnSpPr>
            <p:cNvPr id="329" name="Google Shape;1092;p38">
              <a:extLst>
                <a:ext uri="{FF2B5EF4-FFF2-40B4-BE49-F238E27FC236}">
                  <a16:creationId xmlns:a16="http://schemas.microsoft.com/office/drawing/2014/main" id="{408B4A85-D384-449E-91AF-45FED98068B4}"/>
                </a:ext>
              </a:extLst>
            </p:cNvPr>
            <p:cNvCxnSpPr/>
            <p:nvPr/>
          </p:nvCxnSpPr>
          <p:spPr>
            <a:xfrm rot="10800000" flipH="1">
              <a:off x="1588" y="2443"/>
              <a:ext cx="1" cy="390"/>
            </a:xfrm>
            <a:prstGeom prst="straightConnector1">
              <a:avLst/>
            </a:prstGeom>
            <a:noFill/>
            <a:ln w="9525" cap="flat" cmpd="sng">
              <a:solidFill>
                <a:srgbClr val="00FFFF"/>
              </a:solidFill>
              <a:prstDash val="solid"/>
              <a:round/>
              <a:headEnd type="none" w="sm" len="sm"/>
              <a:tailEnd type="none" w="sm" len="sm"/>
            </a:ln>
          </p:spPr>
        </p:cxnSp>
        <p:cxnSp>
          <p:nvCxnSpPr>
            <p:cNvPr id="330" name="Google Shape;1093;p38">
              <a:extLst>
                <a:ext uri="{FF2B5EF4-FFF2-40B4-BE49-F238E27FC236}">
                  <a16:creationId xmlns:a16="http://schemas.microsoft.com/office/drawing/2014/main" id="{36866EB9-BA10-4788-A270-5718384CC66E}"/>
                </a:ext>
              </a:extLst>
            </p:cNvPr>
            <p:cNvCxnSpPr/>
            <p:nvPr/>
          </p:nvCxnSpPr>
          <p:spPr>
            <a:xfrm rot="10800000" flipH="1">
              <a:off x="1597" y="2470"/>
              <a:ext cx="1" cy="385"/>
            </a:xfrm>
            <a:prstGeom prst="straightConnector1">
              <a:avLst/>
            </a:prstGeom>
            <a:noFill/>
            <a:ln w="9525" cap="flat" cmpd="sng">
              <a:solidFill>
                <a:srgbClr val="00FFFF"/>
              </a:solidFill>
              <a:prstDash val="solid"/>
              <a:round/>
              <a:headEnd type="none" w="sm" len="sm"/>
              <a:tailEnd type="none" w="sm" len="sm"/>
            </a:ln>
          </p:spPr>
        </p:cxnSp>
        <p:cxnSp>
          <p:nvCxnSpPr>
            <p:cNvPr id="331" name="Google Shape;1094;p38">
              <a:extLst>
                <a:ext uri="{FF2B5EF4-FFF2-40B4-BE49-F238E27FC236}">
                  <a16:creationId xmlns:a16="http://schemas.microsoft.com/office/drawing/2014/main" id="{1F6D8277-5544-4599-8DDC-2EF4E9A60AF4}"/>
                </a:ext>
              </a:extLst>
            </p:cNvPr>
            <p:cNvCxnSpPr/>
            <p:nvPr/>
          </p:nvCxnSpPr>
          <p:spPr>
            <a:xfrm rot="10800000" flipH="1">
              <a:off x="1607" y="2496"/>
              <a:ext cx="1" cy="382"/>
            </a:xfrm>
            <a:prstGeom prst="straightConnector1">
              <a:avLst/>
            </a:prstGeom>
            <a:noFill/>
            <a:ln w="9525" cap="flat" cmpd="sng">
              <a:solidFill>
                <a:srgbClr val="00FFFF"/>
              </a:solidFill>
              <a:prstDash val="solid"/>
              <a:round/>
              <a:headEnd type="none" w="sm" len="sm"/>
              <a:tailEnd type="none" w="sm" len="sm"/>
            </a:ln>
          </p:spPr>
        </p:cxnSp>
        <p:cxnSp>
          <p:nvCxnSpPr>
            <p:cNvPr id="332" name="Google Shape;1095;p38">
              <a:extLst>
                <a:ext uri="{FF2B5EF4-FFF2-40B4-BE49-F238E27FC236}">
                  <a16:creationId xmlns:a16="http://schemas.microsoft.com/office/drawing/2014/main" id="{99147914-4C20-4EBF-B8D9-3D582D30FEF0}"/>
                </a:ext>
              </a:extLst>
            </p:cNvPr>
            <p:cNvCxnSpPr/>
            <p:nvPr/>
          </p:nvCxnSpPr>
          <p:spPr>
            <a:xfrm rot="10800000" flipH="1">
              <a:off x="1614" y="2519"/>
              <a:ext cx="1" cy="383"/>
            </a:xfrm>
            <a:prstGeom prst="straightConnector1">
              <a:avLst/>
            </a:prstGeom>
            <a:noFill/>
            <a:ln w="9525" cap="flat" cmpd="sng">
              <a:solidFill>
                <a:srgbClr val="00FFFF"/>
              </a:solidFill>
              <a:prstDash val="solid"/>
              <a:round/>
              <a:headEnd type="none" w="sm" len="sm"/>
              <a:tailEnd type="none" w="sm" len="sm"/>
            </a:ln>
          </p:spPr>
        </p:cxnSp>
        <p:cxnSp>
          <p:nvCxnSpPr>
            <p:cNvPr id="333" name="Google Shape;1096;p38">
              <a:extLst>
                <a:ext uri="{FF2B5EF4-FFF2-40B4-BE49-F238E27FC236}">
                  <a16:creationId xmlns:a16="http://schemas.microsoft.com/office/drawing/2014/main" id="{545170F5-0EA4-4FEC-B303-CABB716A38C0}"/>
                </a:ext>
              </a:extLst>
            </p:cNvPr>
            <p:cNvCxnSpPr/>
            <p:nvPr/>
          </p:nvCxnSpPr>
          <p:spPr>
            <a:xfrm rot="10800000" flipH="1">
              <a:off x="1623" y="2548"/>
              <a:ext cx="1" cy="373"/>
            </a:xfrm>
            <a:prstGeom prst="straightConnector1">
              <a:avLst/>
            </a:prstGeom>
            <a:noFill/>
            <a:ln w="9525" cap="flat" cmpd="sng">
              <a:solidFill>
                <a:srgbClr val="00FFFF"/>
              </a:solidFill>
              <a:prstDash val="solid"/>
              <a:round/>
              <a:headEnd type="none" w="sm" len="sm"/>
              <a:tailEnd type="none" w="sm" len="sm"/>
            </a:ln>
          </p:spPr>
        </p:cxnSp>
        <p:cxnSp>
          <p:nvCxnSpPr>
            <p:cNvPr id="334" name="Google Shape;1097;p38">
              <a:extLst>
                <a:ext uri="{FF2B5EF4-FFF2-40B4-BE49-F238E27FC236}">
                  <a16:creationId xmlns:a16="http://schemas.microsoft.com/office/drawing/2014/main" id="{7D98A50B-8BDB-4B36-889F-5A5C0E88EA56}"/>
                </a:ext>
              </a:extLst>
            </p:cNvPr>
            <p:cNvCxnSpPr/>
            <p:nvPr/>
          </p:nvCxnSpPr>
          <p:spPr>
            <a:xfrm rot="10800000" flipH="1">
              <a:off x="1630" y="2572"/>
              <a:ext cx="1" cy="349"/>
            </a:xfrm>
            <a:prstGeom prst="straightConnector1">
              <a:avLst/>
            </a:prstGeom>
            <a:noFill/>
            <a:ln w="9525" cap="flat" cmpd="sng">
              <a:solidFill>
                <a:srgbClr val="00FFFF"/>
              </a:solidFill>
              <a:prstDash val="solid"/>
              <a:round/>
              <a:headEnd type="none" w="sm" len="sm"/>
              <a:tailEnd type="none" w="sm" len="sm"/>
            </a:ln>
          </p:spPr>
        </p:cxnSp>
        <p:cxnSp>
          <p:nvCxnSpPr>
            <p:cNvPr id="335" name="Google Shape;1098;p38">
              <a:extLst>
                <a:ext uri="{FF2B5EF4-FFF2-40B4-BE49-F238E27FC236}">
                  <a16:creationId xmlns:a16="http://schemas.microsoft.com/office/drawing/2014/main" id="{F0771B07-CCF8-4E60-85FE-553F63B7CEE6}"/>
                </a:ext>
              </a:extLst>
            </p:cNvPr>
            <p:cNvCxnSpPr/>
            <p:nvPr/>
          </p:nvCxnSpPr>
          <p:spPr>
            <a:xfrm rot="10800000" flipH="1">
              <a:off x="1640" y="2598"/>
              <a:ext cx="1" cy="323"/>
            </a:xfrm>
            <a:prstGeom prst="straightConnector1">
              <a:avLst/>
            </a:prstGeom>
            <a:noFill/>
            <a:ln w="9525" cap="flat" cmpd="sng">
              <a:solidFill>
                <a:srgbClr val="00FFFF"/>
              </a:solidFill>
              <a:prstDash val="solid"/>
              <a:round/>
              <a:headEnd type="none" w="sm" len="sm"/>
              <a:tailEnd type="none" w="sm" len="sm"/>
            </a:ln>
          </p:spPr>
        </p:cxnSp>
        <p:cxnSp>
          <p:nvCxnSpPr>
            <p:cNvPr id="336" name="Google Shape;1099;p38">
              <a:extLst>
                <a:ext uri="{FF2B5EF4-FFF2-40B4-BE49-F238E27FC236}">
                  <a16:creationId xmlns:a16="http://schemas.microsoft.com/office/drawing/2014/main" id="{7C8169F6-75A5-420C-AFDB-FCCE36BE450C}"/>
                </a:ext>
              </a:extLst>
            </p:cNvPr>
            <p:cNvCxnSpPr/>
            <p:nvPr/>
          </p:nvCxnSpPr>
          <p:spPr>
            <a:xfrm rot="10800000" flipH="1">
              <a:off x="1650" y="2622"/>
              <a:ext cx="1" cy="299"/>
            </a:xfrm>
            <a:prstGeom prst="straightConnector1">
              <a:avLst/>
            </a:prstGeom>
            <a:noFill/>
            <a:ln w="9525" cap="flat" cmpd="sng">
              <a:solidFill>
                <a:srgbClr val="00FFFF"/>
              </a:solidFill>
              <a:prstDash val="solid"/>
              <a:round/>
              <a:headEnd type="none" w="sm" len="sm"/>
              <a:tailEnd type="none" w="sm" len="sm"/>
            </a:ln>
          </p:spPr>
        </p:cxnSp>
        <p:cxnSp>
          <p:nvCxnSpPr>
            <p:cNvPr id="337" name="Google Shape;1100;p38">
              <a:extLst>
                <a:ext uri="{FF2B5EF4-FFF2-40B4-BE49-F238E27FC236}">
                  <a16:creationId xmlns:a16="http://schemas.microsoft.com/office/drawing/2014/main" id="{A4D172ED-72EF-4195-BA40-73D1162A9F6A}"/>
                </a:ext>
              </a:extLst>
            </p:cNvPr>
            <p:cNvCxnSpPr/>
            <p:nvPr/>
          </p:nvCxnSpPr>
          <p:spPr>
            <a:xfrm rot="10800000" flipH="1">
              <a:off x="1659" y="2648"/>
              <a:ext cx="1" cy="273"/>
            </a:xfrm>
            <a:prstGeom prst="straightConnector1">
              <a:avLst/>
            </a:prstGeom>
            <a:noFill/>
            <a:ln w="9525" cap="flat" cmpd="sng">
              <a:solidFill>
                <a:srgbClr val="00FFFF"/>
              </a:solidFill>
              <a:prstDash val="solid"/>
              <a:round/>
              <a:headEnd type="none" w="sm" len="sm"/>
              <a:tailEnd type="none" w="sm" len="sm"/>
            </a:ln>
          </p:spPr>
        </p:cxnSp>
        <p:cxnSp>
          <p:nvCxnSpPr>
            <p:cNvPr id="338" name="Google Shape;1101;p38">
              <a:extLst>
                <a:ext uri="{FF2B5EF4-FFF2-40B4-BE49-F238E27FC236}">
                  <a16:creationId xmlns:a16="http://schemas.microsoft.com/office/drawing/2014/main" id="{290FDFDC-D473-43AD-B812-81B83842F378}"/>
                </a:ext>
              </a:extLst>
            </p:cNvPr>
            <p:cNvCxnSpPr/>
            <p:nvPr/>
          </p:nvCxnSpPr>
          <p:spPr>
            <a:xfrm rot="10800000" flipH="1">
              <a:off x="1669" y="2672"/>
              <a:ext cx="1" cy="249"/>
            </a:xfrm>
            <a:prstGeom prst="straightConnector1">
              <a:avLst/>
            </a:prstGeom>
            <a:noFill/>
            <a:ln w="9525" cap="flat" cmpd="sng">
              <a:solidFill>
                <a:srgbClr val="00FFFF"/>
              </a:solidFill>
              <a:prstDash val="solid"/>
              <a:round/>
              <a:headEnd type="none" w="sm" len="sm"/>
              <a:tailEnd type="none" w="sm" len="sm"/>
            </a:ln>
          </p:spPr>
        </p:cxnSp>
        <p:cxnSp>
          <p:nvCxnSpPr>
            <p:cNvPr id="339" name="Google Shape;1102;p38">
              <a:extLst>
                <a:ext uri="{FF2B5EF4-FFF2-40B4-BE49-F238E27FC236}">
                  <a16:creationId xmlns:a16="http://schemas.microsoft.com/office/drawing/2014/main" id="{A8F43D38-78B6-473A-B6DB-D285FCDB74E5}"/>
                </a:ext>
              </a:extLst>
            </p:cNvPr>
            <p:cNvCxnSpPr/>
            <p:nvPr/>
          </p:nvCxnSpPr>
          <p:spPr>
            <a:xfrm rot="10800000" flipH="1">
              <a:off x="1676" y="2698"/>
              <a:ext cx="1" cy="221"/>
            </a:xfrm>
            <a:prstGeom prst="straightConnector1">
              <a:avLst/>
            </a:prstGeom>
            <a:noFill/>
            <a:ln w="9525" cap="flat" cmpd="sng">
              <a:solidFill>
                <a:srgbClr val="00FFFF"/>
              </a:solidFill>
              <a:prstDash val="solid"/>
              <a:round/>
              <a:headEnd type="none" w="sm" len="sm"/>
              <a:tailEnd type="none" w="sm" len="sm"/>
            </a:ln>
          </p:spPr>
        </p:cxnSp>
        <p:cxnSp>
          <p:nvCxnSpPr>
            <p:cNvPr id="340" name="Google Shape;1103;p38">
              <a:extLst>
                <a:ext uri="{FF2B5EF4-FFF2-40B4-BE49-F238E27FC236}">
                  <a16:creationId xmlns:a16="http://schemas.microsoft.com/office/drawing/2014/main" id="{00801062-16A6-4B93-96E1-15E5BA8180DB}"/>
                </a:ext>
              </a:extLst>
            </p:cNvPr>
            <p:cNvCxnSpPr/>
            <p:nvPr/>
          </p:nvCxnSpPr>
          <p:spPr>
            <a:xfrm rot="10800000" flipH="1">
              <a:off x="1685" y="2724"/>
              <a:ext cx="1" cy="195"/>
            </a:xfrm>
            <a:prstGeom prst="straightConnector1">
              <a:avLst/>
            </a:prstGeom>
            <a:noFill/>
            <a:ln w="9525" cap="flat" cmpd="sng">
              <a:solidFill>
                <a:srgbClr val="00FFFF"/>
              </a:solidFill>
              <a:prstDash val="solid"/>
              <a:round/>
              <a:headEnd type="none" w="sm" len="sm"/>
              <a:tailEnd type="none" w="sm" len="sm"/>
            </a:ln>
          </p:spPr>
        </p:cxnSp>
        <p:cxnSp>
          <p:nvCxnSpPr>
            <p:cNvPr id="341" name="Google Shape;1104;p38">
              <a:extLst>
                <a:ext uri="{FF2B5EF4-FFF2-40B4-BE49-F238E27FC236}">
                  <a16:creationId xmlns:a16="http://schemas.microsoft.com/office/drawing/2014/main" id="{C28AE6E4-474F-4E8D-AF7E-765F7674FE24}"/>
                </a:ext>
              </a:extLst>
            </p:cNvPr>
            <p:cNvCxnSpPr/>
            <p:nvPr/>
          </p:nvCxnSpPr>
          <p:spPr>
            <a:xfrm rot="10800000" flipH="1">
              <a:off x="1695" y="2748"/>
              <a:ext cx="1" cy="171"/>
            </a:xfrm>
            <a:prstGeom prst="straightConnector1">
              <a:avLst/>
            </a:prstGeom>
            <a:noFill/>
            <a:ln w="9525" cap="flat" cmpd="sng">
              <a:solidFill>
                <a:srgbClr val="00FFFF"/>
              </a:solidFill>
              <a:prstDash val="solid"/>
              <a:round/>
              <a:headEnd type="none" w="sm" len="sm"/>
              <a:tailEnd type="none" w="sm" len="sm"/>
            </a:ln>
          </p:spPr>
        </p:cxnSp>
        <p:cxnSp>
          <p:nvCxnSpPr>
            <p:cNvPr id="342" name="Google Shape;1105;p38">
              <a:extLst>
                <a:ext uri="{FF2B5EF4-FFF2-40B4-BE49-F238E27FC236}">
                  <a16:creationId xmlns:a16="http://schemas.microsoft.com/office/drawing/2014/main" id="{EDEF60E7-8CBD-4E2E-8294-DDB7ECEEAD9F}"/>
                </a:ext>
              </a:extLst>
            </p:cNvPr>
            <p:cNvCxnSpPr/>
            <p:nvPr/>
          </p:nvCxnSpPr>
          <p:spPr>
            <a:xfrm rot="10800000" flipH="1">
              <a:off x="1704" y="2774"/>
              <a:ext cx="1" cy="145"/>
            </a:xfrm>
            <a:prstGeom prst="straightConnector1">
              <a:avLst/>
            </a:prstGeom>
            <a:noFill/>
            <a:ln w="9525" cap="flat" cmpd="sng">
              <a:solidFill>
                <a:srgbClr val="00FFFF"/>
              </a:solidFill>
              <a:prstDash val="solid"/>
              <a:round/>
              <a:headEnd type="none" w="sm" len="sm"/>
              <a:tailEnd type="none" w="sm" len="sm"/>
            </a:ln>
          </p:spPr>
        </p:cxnSp>
        <p:cxnSp>
          <p:nvCxnSpPr>
            <p:cNvPr id="343" name="Google Shape;1106;p38">
              <a:extLst>
                <a:ext uri="{FF2B5EF4-FFF2-40B4-BE49-F238E27FC236}">
                  <a16:creationId xmlns:a16="http://schemas.microsoft.com/office/drawing/2014/main" id="{A1B905F9-2C00-4899-8C82-0E6099F16F71}"/>
                </a:ext>
              </a:extLst>
            </p:cNvPr>
            <p:cNvCxnSpPr/>
            <p:nvPr/>
          </p:nvCxnSpPr>
          <p:spPr>
            <a:xfrm rot="10800000" flipH="1">
              <a:off x="1714" y="2798"/>
              <a:ext cx="1" cy="121"/>
            </a:xfrm>
            <a:prstGeom prst="straightConnector1">
              <a:avLst/>
            </a:prstGeom>
            <a:noFill/>
            <a:ln w="9525" cap="flat" cmpd="sng">
              <a:solidFill>
                <a:srgbClr val="00FFFF"/>
              </a:solidFill>
              <a:prstDash val="solid"/>
              <a:round/>
              <a:headEnd type="none" w="sm" len="sm"/>
              <a:tailEnd type="none" w="sm" len="sm"/>
            </a:ln>
          </p:spPr>
        </p:cxnSp>
        <p:cxnSp>
          <p:nvCxnSpPr>
            <p:cNvPr id="344" name="Google Shape;1107;p38">
              <a:extLst>
                <a:ext uri="{FF2B5EF4-FFF2-40B4-BE49-F238E27FC236}">
                  <a16:creationId xmlns:a16="http://schemas.microsoft.com/office/drawing/2014/main" id="{5D04F574-3625-444E-A0A0-A71A5381D819}"/>
                </a:ext>
              </a:extLst>
            </p:cNvPr>
            <p:cNvCxnSpPr/>
            <p:nvPr/>
          </p:nvCxnSpPr>
          <p:spPr>
            <a:xfrm rot="10800000" flipH="1">
              <a:off x="1723" y="2824"/>
              <a:ext cx="1" cy="95"/>
            </a:xfrm>
            <a:prstGeom prst="straightConnector1">
              <a:avLst/>
            </a:prstGeom>
            <a:noFill/>
            <a:ln w="9525" cap="flat" cmpd="sng">
              <a:solidFill>
                <a:srgbClr val="00FFFF"/>
              </a:solidFill>
              <a:prstDash val="solid"/>
              <a:round/>
              <a:headEnd type="none" w="sm" len="sm"/>
              <a:tailEnd type="none" w="sm" len="sm"/>
            </a:ln>
          </p:spPr>
        </p:cxnSp>
        <p:cxnSp>
          <p:nvCxnSpPr>
            <p:cNvPr id="345" name="Google Shape;1108;p38">
              <a:extLst>
                <a:ext uri="{FF2B5EF4-FFF2-40B4-BE49-F238E27FC236}">
                  <a16:creationId xmlns:a16="http://schemas.microsoft.com/office/drawing/2014/main" id="{0C46B217-9674-412D-A6A3-98496F5052AF}"/>
                </a:ext>
              </a:extLst>
            </p:cNvPr>
            <p:cNvCxnSpPr/>
            <p:nvPr/>
          </p:nvCxnSpPr>
          <p:spPr>
            <a:xfrm rot="10800000" flipH="1">
              <a:off x="1730" y="2847"/>
              <a:ext cx="1" cy="72"/>
            </a:xfrm>
            <a:prstGeom prst="straightConnector1">
              <a:avLst/>
            </a:prstGeom>
            <a:noFill/>
            <a:ln w="9525" cap="flat" cmpd="sng">
              <a:solidFill>
                <a:srgbClr val="00FFFF"/>
              </a:solidFill>
              <a:prstDash val="solid"/>
              <a:round/>
              <a:headEnd type="none" w="sm" len="sm"/>
              <a:tailEnd type="none" w="sm" len="sm"/>
            </a:ln>
          </p:spPr>
        </p:cxnSp>
        <p:cxnSp>
          <p:nvCxnSpPr>
            <p:cNvPr id="346" name="Google Shape;1109;p38">
              <a:extLst>
                <a:ext uri="{FF2B5EF4-FFF2-40B4-BE49-F238E27FC236}">
                  <a16:creationId xmlns:a16="http://schemas.microsoft.com/office/drawing/2014/main" id="{28A5B071-2472-4520-A66D-3555929737C8}"/>
                </a:ext>
              </a:extLst>
            </p:cNvPr>
            <p:cNvCxnSpPr/>
            <p:nvPr/>
          </p:nvCxnSpPr>
          <p:spPr>
            <a:xfrm rot="10800000" flipH="1">
              <a:off x="1740" y="2874"/>
              <a:ext cx="1" cy="42"/>
            </a:xfrm>
            <a:prstGeom prst="straightConnector1">
              <a:avLst/>
            </a:prstGeom>
            <a:noFill/>
            <a:ln w="9525" cap="flat" cmpd="sng">
              <a:solidFill>
                <a:srgbClr val="00FFFF"/>
              </a:solidFill>
              <a:prstDash val="solid"/>
              <a:round/>
              <a:headEnd type="none" w="sm" len="sm"/>
              <a:tailEnd type="none" w="sm" len="sm"/>
            </a:ln>
          </p:spPr>
        </p:cxnSp>
        <p:cxnSp>
          <p:nvCxnSpPr>
            <p:cNvPr id="347" name="Google Shape;1110;p38">
              <a:extLst>
                <a:ext uri="{FF2B5EF4-FFF2-40B4-BE49-F238E27FC236}">
                  <a16:creationId xmlns:a16="http://schemas.microsoft.com/office/drawing/2014/main" id="{C424DBC3-2ED6-46A0-B5BA-7669D8664F69}"/>
                </a:ext>
              </a:extLst>
            </p:cNvPr>
            <p:cNvCxnSpPr/>
            <p:nvPr/>
          </p:nvCxnSpPr>
          <p:spPr>
            <a:xfrm rot="10800000" flipH="1">
              <a:off x="1747" y="2897"/>
              <a:ext cx="1" cy="19"/>
            </a:xfrm>
            <a:prstGeom prst="straightConnector1">
              <a:avLst/>
            </a:prstGeom>
            <a:noFill/>
            <a:ln w="9525" cap="flat" cmpd="sng">
              <a:solidFill>
                <a:srgbClr val="00FFFF"/>
              </a:solidFill>
              <a:prstDash val="solid"/>
              <a:round/>
              <a:headEnd type="none" w="sm" len="sm"/>
              <a:tailEnd type="none" w="sm" len="sm"/>
            </a:ln>
          </p:spPr>
        </p:cxnSp>
      </p:grpSp>
      <p:sp>
        <p:nvSpPr>
          <p:cNvPr id="348" name="Google Shape;1111;p38">
            <a:extLst>
              <a:ext uri="{FF2B5EF4-FFF2-40B4-BE49-F238E27FC236}">
                <a16:creationId xmlns:a16="http://schemas.microsoft.com/office/drawing/2014/main" id="{D4C313C6-2863-4AFF-94B8-A44C18B548C8}"/>
              </a:ext>
            </a:extLst>
          </p:cNvPr>
          <p:cNvSpPr/>
          <p:nvPr/>
        </p:nvSpPr>
        <p:spPr>
          <a:xfrm>
            <a:off x="2658833" y="4504536"/>
            <a:ext cx="1338935" cy="429939"/>
          </a:xfrm>
          <a:custGeom>
            <a:avLst/>
            <a:gdLst/>
            <a:ahLst/>
            <a:cxnLst/>
            <a:rect l="l" t="t" r="r" b="b"/>
            <a:pathLst>
              <a:path w="1484416" h="593767" extrusionOk="0">
                <a:moveTo>
                  <a:pt x="1484416" y="593767"/>
                </a:moveTo>
                <a:lnTo>
                  <a:pt x="736270" y="237507"/>
                </a:lnTo>
                <a:cubicBezTo>
                  <a:pt x="526473" y="142504"/>
                  <a:pt x="348343" y="0"/>
                  <a:pt x="225631" y="23751"/>
                </a:cubicBezTo>
                <a:cubicBezTo>
                  <a:pt x="102919" y="47502"/>
                  <a:pt x="51459" y="213756"/>
                  <a:pt x="0" y="380011"/>
                </a:cubicBezTo>
              </a:path>
            </a:pathLst>
          </a:cu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9" name="Google Shape;1112;p38">
            <a:extLst>
              <a:ext uri="{FF2B5EF4-FFF2-40B4-BE49-F238E27FC236}">
                <a16:creationId xmlns:a16="http://schemas.microsoft.com/office/drawing/2014/main" id="{33BDA559-B172-4D63-A11B-C36F73686D30}"/>
              </a:ext>
            </a:extLst>
          </p:cNvPr>
          <p:cNvSpPr/>
          <p:nvPr/>
        </p:nvSpPr>
        <p:spPr>
          <a:xfrm>
            <a:off x="783057" y="2010718"/>
            <a:ext cx="2588296" cy="4114800"/>
          </a:xfrm>
          <a:custGeom>
            <a:avLst/>
            <a:gdLst/>
            <a:ahLst/>
            <a:cxnLst/>
            <a:rect l="l" t="t" r="r" b="b"/>
            <a:pathLst>
              <a:path w="2608613" h="4114800" extrusionOk="0">
                <a:moveTo>
                  <a:pt x="2608613" y="3906982"/>
                </a:moveTo>
                <a:cubicBezTo>
                  <a:pt x="2470067" y="4001984"/>
                  <a:pt x="2331522" y="4096987"/>
                  <a:pt x="2133600" y="4096987"/>
                </a:cubicBezTo>
                <a:cubicBezTo>
                  <a:pt x="1935678" y="4096987"/>
                  <a:pt x="1708067" y="4114800"/>
                  <a:pt x="1421080" y="3906982"/>
                </a:cubicBezTo>
                <a:cubicBezTo>
                  <a:pt x="1134093" y="3699164"/>
                  <a:pt x="639288" y="3372592"/>
                  <a:pt x="411678" y="2850078"/>
                </a:cubicBezTo>
                <a:cubicBezTo>
                  <a:pt x="184068" y="2327564"/>
                  <a:pt x="110836" y="1213263"/>
                  <a:pt x="55418" y="771897"/>
                </a:cubicBezTo>
                <a:cubicBezTo>
                  <a:pt x="0" y="330531"/>
                  <a:pt x="23750" y="330530"/>
                  <a:pt x="79168" y="201881"/>
                </a:cubicBezTo>
                <a:cubicBezTo>
                  <a:pt x="134586" y="73232"/>
                  <a:pt x="261256" y="36616"/>
                  <a:pt x="387927" y="0"/>
                </a:cubicBezTo>
              </a:path>
            </a:pathLst>
          </a:cu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350" name="Google Shape;1113;p38">
            <a:extLst>
              <a:ext uri="{FF2B5EF4-FFF2-40B4-BE49-F238E27FC236}">
                <a16:creationId xmlns:a16="http://schemas.microsoft.com/office/drawing/2014/main" id="{73DCF7AD-5829-461E-9D27-05C1651265AB}"/>
              </a:ext>
            </a:extLst>
          </p:cNvPr>
          <p:cNvCxnSpPr>
            <a:stCxn id="185" idx="1"/>
            <a:endCxn id="186" idx="14"/>
          </p:cNvCxnSpPr>
          <p:nvPr/>
        </p:nvCxnSpPr>
        <p:spPr>
          <a:xfrm rot="10800000" flipH="1">
            <a:off x="2071737" y="4863051"/>
            <a:ext cx="1109100" cy="33600"/>
          </a:xfrm>
          <a:prstGeom prst="straightConnector1">
            <a:avLst/>
          </a:prstGeom>
          <a:noFill/>
          <a:ln w="19050" cap="flat" cmpd="sng">
            <a:solidFill>
              <a:srgbClr val="953734"/>
            </a:solidFill>
            <a:prstDash val="solid"/>
            <a:round/>
            <a:headEnd type="none" w="sm" len="sm"/>
            <a:tailEnd type="none" w="sm" len="sm"/>
          </a:ln>
        </p:spPr>
      </p:cxnSp>
      <p:sp>
        <p:nvSpPr>
          <p:cNvPr id="351" name="Google Shape;1114;p38">
            <a:extLst>
              <a:ext uri="{FF2B5EF4-FFF2-40B4-BE49-F238E27FC236}">
                <a16:creationId xmlns:a16="http://schemas.microsoft.com/office/drawing/2014/main" id="{A9454865-BFB0-41BA-81DE-4E9B56612AB4}"/>
              </a:ext>
            </a:extLst>
          </p:cNvPr>
          <p:cNvSpPr txBox="1"/>
          <p:nvPr/>
        </p:nvSpPr>
        <p:spPr>
          <a:xfrm>
            <a:off x="3069074" y="2577021"/>
            <a:ext cx="1571636"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ES" sz="2000" b="0" i="0" u="none" strike="noStrike" cap="none">
                <a:solidFill>
                  <a:schemeClr val="dk1"/>
                </a:solidFill>
                <a:latin typeface="Calibri"/>
                <a:ea typeface="Calibri"/>
                <a:cs typeface="Calibri"/>
                <a:sym typeface="Calibri"/>
              </a:rPr>
              <a:t>Network System</a:t>
            </a:r>
            <a:endParaRPr sz="2000" b="0" i="0" u="none" strike="noStrike" cap="none">
              <a:solidFill>
                <a:schemeClr val="dk1"/>
              </a:solidFill>
              <a:latin typeface="Calibri"/>
              <a:ea typeface="Calibri"/>
              <a:cs typeface="Calibri"/>
              <a:sym typeface="Calibri"/>
            </a:endParaRPr>
          </a:p>
        </p:txBody>
      </p:sp>
      <p:sp>
        <p:nvSpPr>
          <p:cNvPr id="352" name="Google Shape;1115;p38">
            <a:extLst>
              <a:ext uri="{FF2B5EF4-FFF2-40B4-BE49-F238E27FC236}">
                <a16:creationId xmlns:a16="http://schemas.microsoft.com/office/drawing/2014/main" id="{B780A987-7171-43EE-A4E4-7BC472ED0E4F}"/>
              </a:ext>
            </a:extLst>
          </p:cNvPr>
          <p:cNvSpPr txBox="1"/>
          <p:nvPr/>
        </p:nvSpPr>
        <p:spPr>
          <a:xfrm>
            <a:off x="3069074" y="5155283"/>
            <a:ext cx="1571636"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ES" sz="2000" b="0" i="0" u="none" strike="noStrike" cap="none">
                <a:solidFill>
                  <a:schemeClr val="dk1"/>
                </a:solidFill>
                <a:latin typeface="Calibri"/>
                <a:ea typeface="Calibri"/>
                <a:cs typeface="Calibri"/>
                <a:sym typeface="Calibri"/>
              </a:rPr>
              <a:t>Parking System</a:t>
            </a:r>
            <a:endParaRPr sz="2000" b="0" i="0" u="none" strike="noStrike" cap="none">
              <a:solidFill>
                <a:schemeClr val="dk1"/>
              </a:solidFill>
              <a:latin typeface="Calibri"/>
              <a:ea typeface="Calibri"/>
              <a:cs typeface="Calibri"/>
              <a:sym typeface="Calibri"/>
            </a:endParaRPr>
          </a:p>
        </p:txBody>
      </p:sp>
      <p:sp>
        <p:nvSpPr>
          <p:cNvPr id="353" name="Google Shape;1116;p38">
            <a:extLst>
              <a:ext uri="{FF2B5EF4-FFF2-40B4-BE49-F238E27FC236}">
                <a16:creationId xmlns:a16="http://schemas.microsoft.com/office/drawing/2014/main" id="{97F6D1E6-CF41-42D4-8FB5-9BCCE8D93DB6}"/>
              </a:ext>
            </a:extLst>
          </p:cNvPr>
          <p:cNvSpPr txBox="1"/>
          <p:nvPr/>
        </p:nvSpPr>
        <p:spPr>
          <a:xfrm>
            <a:off x="3997768" y="3362839"/>
            <a:ext cx="1571636"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ES" sz="2000" b="0" i="0" u="none" strike="noStrike" cap="none">
                <a:solidFill>
                  <a:schemeClr val="dk1"/>
                </a:solidFill>
                <a:latin typeface="Calibri"/>
                <a:ea typeface="Calibri"/>
                <a:cs typeface="Calibri"/>
                <a:sym typeface="Calibri"/>
              </a:rPr>
              <a:t>Cars</a:t>
            </a:r>
            <a:endParaRPr sz="1400" b="0" i="0" u="none" strike="noStrike" cap="none">
              <a:solidFill>
                <a:srgbClr val="000000"/>
              </a:solidFill>
              <a:latin typeface="Arial"/>
              <a:ea typeface="Arial"/>
              <a:cs typeface="Arial"/>
              <a:sym typeface="Arial"/>
            </a:endParaRPr>
          </a:p>
        </p:txBody>
      </p:sp>
      <p:sp>
        <p:nvSpPr>
          <p:cNvPr id="354" name="Google Shape;1117;p38">
            <a:extLst>
              <a:ext uri="{FF2B5EF4-FFF2-40B4-BE49-F238E27FC236}">
                <a16:creationId xmlns:a16="http://schemas.microsoft.com/office/drawing/2014/main" id="{80936116-9908-4023-9CD7-6CC4BC165AE4}"/>
              </a:ext>
            </a:extLst>
          </p:cNvPr>
          <p:cNvSpPr txBox="1"/>
          <p:nvPr/>
        </p:nvSpPr>
        <p:spPr>
          <a:xfrm>
            <a:off x="1354562" y="4505847"/>
            <a:ext cx="1571636"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953734"/>
                </a:solidFill>
                <a:latin typeface="Calibri"/>
                <a:ea typeface="Calibri"/>
                <a:cs typeface="Calibri"/>
                <a:sym typeface="Calibri"/>
              </a:rPr>
              <a:t>Capacity</a:t>
            </a:r>
            <a:endParaRPr sz="1600" b="0" i="0" u="none" strike="noStrike" cap="none">
              <a:solidFill>
                <a:srgbClr val="953734"/>
              </a:solidFill>
              <a:latin typeface="Calibri"/>
              <a:ea typeface="Calibri"/>
              <a:cs typeface="Calibri"/>
              <a:sym typeface="Calibri"/>
            </a:endParaRPr>
          </a:p>
        </p:txBody>
      </p:sp>
    </p:spTree>
    <p:extLst>
      <p:ext uri="{BB962C8B-B14F-4D97-AF65-F5344CB8AC3E}">
        <p14:creationId xmlns:p14="http://schemas.microsoft.com/office/powerpoint/2010/main" val="37561751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41</a:t>
            </a:fld>
            <a:endParaRPr lang="ca-ES" noProof="0" dirty="0"/>
          </a:p>
        </p:txBody>
      </p:sp>
      <p:sp>
        <p:nvSpPr>
          <p:cNvPr id="3" name="Title 1">
            <a:extLst>
              <a:ext uri="{FF2B5EF4-FFF2-40B4-BE49-F238E27FC236}">
                <a16:creationId xmlns:a16="http://schemas.microsoft.com/office/drawing/2014/main" id="{4DDE43EB-7366-4659-9FD1-E2AEFB6F9BDC}"/>
              </a:ext>
            </a:extLst>
          </p:cNvPr>
          <p:cNvSpPr>
            <a:spLocks noGrp="1"/>
          </p:cNvSpPr>
          <p:nvPr>
            <p:ph type="title"/>
          </p:nvPr>
        </p:nvSpPr>
        <p:spPr>
          <a:xfrm>
            <a:off x="471157" y="970101"/>
            <a:ext cx="8201685" cy="614905"/>
          </a:xfrm>
        </p:spPr>
        <p:txBody>
          <a:bodyPr>
            <a:normAutofit/>
          </a:bodyPr>
          <a:lstStyle/>
          <a:p>
            <a:r>
              <a:rPr lang="en-US" sz="2400" dirty="0"/>
              <a:t>Application of MFD: control access</a:t>
            </a:r>
            <a:endParaRPr lang="en-GB" sz="2400" dirty="0"/>
          </a:p>
        </p:txBody>
      </p:sp>
      <p:pic>
        <p:nvPicPr>
          <p:cNvPr id="6" name="Picture 2">
            <a:extLst>
              <a:ext uri="{FF2B5EF4-FFF2-40B4-BE49-F238E27FC236}">
                <a16:creationId xmlns:a16="http://schemas.microsoft.com/office/drawing/2014/main" id="{D3436D00-BA1C-48D1-80A0-37C0AB910712}"/>
              </a:ext>
            </a:extLst>
          </p:cNvPr>
          <p:cNvPicPr>
            <a:picLocks noChangeAspect="1" noChangeArrowheads="1"/>
          </p:cNvPicPr>
          <p:nvPr/>
        </p:nvPicPr>
        <p:blipFill>
          <a:blip r:embed="rId2" cstate="print"/>
          <a:srcRect l="30600" t="35874" r="29351" b="28028"/>
          <a:stretch>
            <a:fillRect/>
          </a:stretch>
        </p:blipFill>
        <p:spPr bwMode="auto">
          <a:xfrm>
            <a:off x="1157469" y="2451043"/>
            <a:ext cx="6408712" cy="3610290"/>
          </a:xfrm>
          <a:prstGeom prst="rect">
            <a:avLst/>
          </a:prstGeom>
          <a:noFill/>
          <a:ln w="9525">
            <a:noFill/>
            <a:miter lim="800000"/>
            <a:headEnd/>
            <a:tailEnd/>
          </a:ln>
        </p:spPr>
      </p:pic>
    </p:spTree>
    <p:extLst>
      <p:ext uri="{BB962C8B-B14F-4D97-AF65-F5344CB8AC3E}">
        <p14:creationId xmlns:p14="http://schemas.microsoft.com/office/powerpoint/2010/main" val="1255730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15"/>
          <p:cNvPicPr preferRelativeResize="0"/>
          <p:nvPr/>
        </p:nvPicPr>
        <p:blipFill rotWithShape="1">
          <a:blip r:embed="rId3">
            <a:alphaModFix/>
          </a:blip>
          <a:srcRect/>
          <a:stretch/>
        </p:blipFill>
        <p:spPr>
          <a:xfrm>
            <a:off x="6362738" y="5674660"/>
            <a:ext cx="2117874" cy="428662"/>
          </a:xfrm>
          <a:prstGeom prst="rect">
            <a:avLst/>
          </a:prstGeom>
          <a:noFill/>
          <a:ln>
            <a:noFill/>
          </a:ln>
        </p:spPr>
      </p:pic>
      <p:grpSp>
        <p:nvGrpSpPr>
          <p:cNvPr id="197" name="Google Shape;197;p15"/>
          <p:cNvGrpSpPr/>
          <p:nvPr/>
        </p:nvGrpSpPr>
        <p:grpSpPr>
          <a:xfrm>
            <a:off x="5000131" y="5223025"/>
            <a:ext cx="3480481" cy="1377221"/>
            <a:chOff x="5000131" y="5223025"/>
            <a:chExt cx="3480481" cy="1377221"/>
          </a:xfrm>
        </p:grpSpPr>
        <p:sp>
          <p:nvSpPr>
            <p:cNvPr id="198" name="Google Shape;198;p15"/>
            <p:cNvSpPr/>
            <p:nvPr/>
          </p:nvSpPr>
          <p:spPr>
            <a:xfrm>
              <a:off x="5000131" y="5223025"/>
              <a:ext cx="1987788"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ca-ES" sz="1400" b="1" i="0" u="none" strike="noStrike" kern="0" cap="none" spc="0" normalizeH="0" baseline="0" noProof="0">
                  <a:ln>
                    <a:noFill/>
                  </a:ln>
                  <a:solidFill>
                    <a:srgbClr val="A5A5A5"/>
                  </a:solidFill>
                  <a:effectLst/>
                  <a:uLnTx/>
                  <a:uFillTx/>
                  <a:latin typeface="Arial"/>
                  <a:ea typeface="Arial"/>
                  <a:cs typeface="Arial"/>
                  <a:sym typeface="Arial"/>
                </a:rPr>
                <a:t>A research group of:</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99" name="Google Shape;199;p15"/>
            <p:cNvPicPr preferRelativeResize="0"/>
            <p:nvPr/>
          </p:nvPicPr>
          <p:blipFill rotWithShape="1">
            <a:blip r:embed="rId4">
              <a:alphaModFix/>
            </a:blip>
            <a:srcRect/>
            <a:stretch/>
          </p:blipFill>
          <p:spPr>
            <a:xfrm>
              <a:off x="6362738" y="5674659"/>
              <a:ext cx="2117874" cy="925587"/>
            </a:xfrm>
            <a:prstGeom prst="rect">
              <a:avLst/>
            </a:prstGeom>
            <a:noFill/>
            <a:ln>
              <a:noFill/>
            </a:ln>
          </p:spPr>
        </p:pic>
      </p:grpSp>
      <p:sp>
        <p:nvSpPr>
          <p:cNvPr id="3" name="Google Shape;140;g249444569ca_0_0">
            <a:extLst>
              <a:ext uri="{FF2B5EF4-FFF2-40B4-BE49-F238E27FC236}">
                <a16:creationId xmlns:a16="http://schemas.microsoft.com/office/drawing/2014/main" id="{E884A68D-3177-29A4-636F-995CE1B77193}"/>
              </a:ext>
            </a:extLst>
          </p:cNvPr>
          <p:cNvSpPr txBox="1">
            <a:spLocks/>
          </p:cNvSpPr>
          <p:nvPr/>
        </p:nvSpPr>
        <p:spPr>
          <a:xfrm>
            <a:off x="454699" y="4063545"/>
            <a:ext cx="6675444" cy="101562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kumimoji="0" lang="ca-ES" sz="2000" b="0" i="0" u="none" strike="noStrike" kern="0" cap="none" spc="0" normalizeH="0" baseline="0" noProof="0" dirty="0" err="1">
                <a:ln>
                  <a:noFill/>
                </a:ln>
                <a:solidFill>
                  <a:srgbClr val="000000"/>
                </a:solidFill>
                <a:effectLst/>
                <a:uLnTx/>
                <a:uFillTx/>
                <a:latin typeface="Arial"/>
                <a:cs typeface="Arial"/>
                <a:sym typeface="Arial"/>
              </a:rPr>
              <a:t>Thank</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r>
              <a:rPr kumimoji="0" lang="ca-ES" sz="2000" b="0" i="0" u="none" strike="noStrike" kern="0" cap="none" spc="0" normalizeH="0" baseline="0" noProof="0" dirty="0" err="1">
                <a:ln>
                  <a:noFill/>
                </a:ln>
                <a:solidFill>
                  <a:srgbClr val="000000"/>
                </a:solidFill>
                <a:effectLst/>
                <a:uLnTx/>
                <a:uFillTx/>
                <a:latin typeface="Arial"/>
                <a:cs typeface="Arial"/>
                <a:sym typeface="Arial"/>
              </a:rPr>
              <a:t>you</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kumimoji="0" lang="ca-ES" sz="2000" b="0" i="0" u="none" strike="noStrike" kern="0" cap="none" spc="0" normalizeH="0" baseline="0" noProof="0" dirty="0">
                <a:ln>
                  <a:noFill/>
                </a:ln>
                <a:solidFill>
                  <a:srgbClr val="000000"/>
                </a:solidFill>
                <a:effectLst/>
                <a:uLnTx/>
                <a:uFillTx/>
                <a:latin typeface="Arial"/>
                <a:cs typeface="Arial"/>
                <a:sym typeface="Arial"/>
              </a:rPr>
              <a:t>Francesc </a:t>
            </a:r>
            <a:r>
              <a:rPr kumimoji="0" lang="ca-ES" sz="2000" b="0" i="0" u="none" strike="noStrike" kern="0" cap="none" spc="0" normalizeH="0" baseline="0" noProof="0" dirty="0" err="1">
                <a:ln>
                  <a:noFill/>
                </a:ln>
                <a:solidFill>
                  <a:srgbClr val="000000"/>
                </a:solidFill>
                <a:effectLst/>
                <a:uLnTx/>
                <a:uFillTx/>
                <a:latin typeface="Arial"/>
                <a:cs typeface="Arial"/>
                <a:sym typeface="Arial"/>
              </a:rPr>
              <a:t>Gasparín</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r>
              <a:rPr kumimoji="0" lang="ca-ES" sz="2000" b="0" i="0" u="none" strike="noStrike" kern="0" cap="none" spc="0" normalizeH="0" baseline="0" noProof="0" dirty="0">
                <a:ln>
                  <a:noFill/>
                </a:ln>
                <a:solidFill>
                  <a:srgbClr val="000000"/>
                </a:solidFill>
                <a:effectLst/>
                <a:uLnTx/>
                <a:uFillTx/>
                <a:latin typeface="Arial"/>
                <a:cs typeface="Arial"/>
                <a:sym typeface="Arial"/>
                <a:hlinkClick r:id="rId5"/>
              </a:rPr>
              <a:t>Francesc.gasparin@upc.edu</a:t>
            </a:r>
            <a:endParaRPr kumimoji="0" lang="ca-ES" sz="2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lang="ca-ES" sz="2000" kern="0" dirty="0"/>
              <a:t>Sergi Saurí </a:t>
            </a:r>
            <a:r>
              <a:rPr lang="ca-ES" sz="2000" kern="0" dirty="0">
                <a:hlinkClick r:id="rId6"/>
              </a:rPr>
              <a:t>segi.sauri@upc.edu</a:t>
            </a:r>
            <a:r>
              <a:rPr lang="ca-ES" sz="2000" kern="0" dirty="0"/>
              <a:t> </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p>
        </p:txBody>
      </p:sp>
      <p:pic>
        <p:nvPicPr>
          <p:cNvPr id="5" name="image1.png" descr="A picture containing company name&#10;&#10;Description automatically generated">
            <a:extLst>
              <a:ext uri="{FF2B5EF4-FFF2-40B4-BE49-F238E27FC236}">
                <a16:creationId xmlns:a16="http://schemas.microsoft.com/office/drawing/2014/main" id="{CBE3D997-B3C2-5BA8-DA80-C98771105FE5}"/>
              </a:ext>
            </a:extLst>
          </p:cNvPr>
          <p:cNvPicPr/>
          <p:nvPr/>
        </p:nvPicPr>
        <p:blipFill>
          <a:blip r:embed="rId7"/>
          <a:srcRect/>
          <a:stretch>
            <a:fillRect/>
          </a:stretch>
        </p:blipFill>
        <p:spPr>
          <a:xfrm>
            <a:off x="3541719" y="1378921"/>
            <a:ext cx="1818072" cy="1067345"/>
          </a:xfrm>
          <a:prstGeom prst="rect">
            <a:avLst/>
          </a:prstGeom>
        </p:spPr>
      </p:pic>
      <p:pic>
        <p:nvPicPr>
          <p:cNvPr id="6" name="image4.png">
            <a:extLst>
              <a:ext uri="{FF2B5EF4-FFF2-40B4-BE49-F238E27FC236}">
                <a16:creationId xmlns:a16="http://schemas.microsoft.com/office/drawing/2014/main" id="{F18C2A35-5ACA-8E43-1E28-B4B7904EB23E}"/>
              </a:ext>
            </a:extLst>
          </p:cNvPr>
          <p:cNvPicPr/>
          <p:nvPr/>
        </p:nvPicPr>
        <p:blipFill>
          <a:blip r:embed="rId8"/>
          <a:srcRect/>
          <a:stretch>
            <a:fillRect/>
          </a:stretch>
        </p:blipFill>
        <p:spPr>
          <a:xfrm>
            <a:off x="0" y="74873"/>
            <a:ext cx="6497788" cy="50190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011AD-2A68-49FA-84CA-D4169A3C5DC6}"/>
              </a:ext>
            </a:extLst>
          </p:cNvPr>
          <p:cNvSpPr>
            <a:spLocks noGrp="1"/>
          </p:cNvSpPr>
          <p:nvPr>
            <p:ph type="title"/>
          </p:nvPr>
        </p:nvSpPr>
        <p:spPr>
          <a:xfrm>
            <a:off x="1328284" y="376149"/>
            <a:ext cx="8201685" cy="614905"/>
          </a:xfrm>
        </p:spPr>
        <p:txBody>
          <a:bodyPr>
            <a:normAutofit/>
          </a:bodyPr>
          <a:lstStyle/>
          <a:p>
            <a:r>
              <a:rPr lang="en-US" sz="2400" dirty="0"/>
              <a:t>Fundamentals traffic flow variables </a:t>
            </a:r>
            <a:endParaRPr lang="en-GB" sz="2400" dirty="0"/>
          </a:p>
        </p:txBody>
      </p:sp>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5</a:t>
            </a:fld>
            <a:endParaRPr lang="ca-ES" noProof="0" dirty="0"/>
          </a:p>
        </p:txBody>
      </p:sp>
      <p:sp>
        <p:nvSpPr>
          <p:cNvPr id="5" name="Text Placeholder 4">
            <a:extLst>
              <a:ext uri="{FF2B5EF4-FFF2-40B4-BE49-F238E27FC236}">
                <a16:creationId xmlns:a16="http://schemas.microsoft.com/office/drawing/2014/main" id="{396C297C-91CD-4F0F-AC31-AEA2C02A23E4}"/>
              </a:ext>
            </a:extLst>
          </p:cNvPr>
          <p:cNvSpPr>
            <a:spLocks noGrp="1"/>
          </p:cNvSpPr>
          <p:nvPr>
            <p:ph type="body" sz="quarter" idx="21"/>
          </p:nvPr>
        </p:nvSpPr>
        <p:spPr/>
        <p:txBody>
          <a:bodyPr/>
          <a:lstStyle/>
          <a:p>
            <a:endParaRPr lang="en-GB"/>
          </a:p>
        </p:txBody>
      </p:sp>
      <p:sp>
        <p:nvSpPr>
          <p:cNvPr id="92" name="Marcador de número de diapositiva 5">
            <a:extLst>
              <a:ext uri="{FF2B5EF4-FFF2-40B4-BE49-F238E27FC236}">
                <a16:creationId xmlns:a16="http://schemas.microsoft.com/office/drawing/2014/main" id="{C47CBB0E-7CEE-43BD-902B-8000DF48BE35}"/>
              </a:ext>
            </a:extLst>
          </p:cNvPr>
          <p:cNvSpPr txBox="1">
            <a:spLocks/>
          </p:cNvSpPr>
          <p:nvPr/>
        </p:nvSpPr>
        <p:spPr bwMode="auto">
          <a:xfrm>
            <a:off x="5813425" y="6427788"/>
            <a:ext cx="3330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
            </a:defPPr>
            <a:lvl1pPr algn="r" rtl="0" eaLnBrk="0" fontAlgn="base" hangingPunct="0">
              <a:spcBef>
                <a:spcPct val="20000"/>
              </a:spcBef>
              <a:spcAft>
                <a:spcPct val="0"/>
              </a:spcAft>
              <a:buChar char="•"/>
              <a:defRPr sz="3200" b="1" u="none" kern="1200">
                <a:solidFill>
                  <a:schemeClr val="tx1"/>
                </a:solidFill>
                <a:latin typeface="Arial" panose="020B0604020202020204" pitchFamily="34" charset="0"/>
                <a:ea typeface="+mn-ea"/>
                <a:cs typeface="+mn-cs"/>
              </a:defRPr>
            </a:lvl1pPr>
            <a:lvl2pPr marL="742950" indent="-285750" algn="l" rtl="0" eaLnBrk="0" fontAlgn="base" hangingPunct="0">
              <a:spcBef>
                <a:spcPct val="20000"/>
              </a:spcBef>
              <a:spcAft>
                <a:spcPct val="0"/>
              </a:spcAft>
              <a:buChar char="–"/>
              <a:defRPr sz="2800" b="1" u="sng"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har char="•"/>
              <a:defRPr sz="2400" b="1" u="sng"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b="1" u="sng"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b="1" u="sng"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20000"/>
              </a:spcBef>
              <a:spcAft>
                <a:spcPct val="0"/>
              </a:spcAft>
              <a:buChar char="»"/>
              <a:defRPr sz="2000" b="1" u="sng"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20000"/>
              </a:spcBef>
              <a:spcAft>
                <a:spcPct val="0"/>
              </a:spcAft>
              <a:buChar char="»"/>
              <a:defRPr sz="2000" b="1" u="sng"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20000"/>
              </a:spcBef>
              <a:spcAft>
                <a:spcPct val="0"/>
              </a:spcAft>
              <a:buChar char="»"/>
              <a:defRPr sz="2000" b="1" u="sng"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20000"/>
              </a:spcBef>
              <a:spcAft>
                <a:spcPct val="0"/>
              </a:spcAft>
              <a:buChar char="»"/>
              <a:defRPr sz="2000" b="1" u="sng" kern="1200">
                <a:solidFill>
                  <a:schemeClr val="tx1"/>
                </a:solidFill>
                <a:latin typeface="Arial" panose="020B0604020202020204" pitchFamily="34"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 altLang="es-E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r>
              <a:rPr kumimoji="0" lang="en" altLang="es-ES" sz="1400" b="1" i="1" u="none" strike="noStrike" kern="1200" cap="none" spc="0" normalizeH="0" baseline="0" noProof="0">
                <a:ln>
                  <a:noFill/>
                </a:ln>
                <a:solidFill>
                  <a:srgbClr val="FF6600"/>
                </a:solidFill>
                <a:effectLst/>
                <a:uLnTx/>
                <a:uFillTx/>
                <a:latin typeface="Arial" panose="020B0604020202020204" pitchFamily="34" charset="0"/>
                <a:ea typeface="+mn-ea"/>
                <a:cs typeface="+mn-cs"/>
              </a:rPr>
              <a:t>MLTM -</a:t>
            </a:r>
            <a:r>
              <a:rPr kumimoji="0" lang="en" altLang="es-E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fld id="{309F7529-E75F-40FF-BC8D-BB21CC3C8C91}" type="slidenum">
              <a:rPr kumimoji="0" lang="en-US" altLang="es-ES" sz="1600" b="1" i="0" u="none" strike="noStrike" kern="1200" cap="none" spc="0" normalizeH="0" baseline="0" noProof="0" smtClean="0">
                <a:ln>
                  <a:noFill/>
                </a:ln>
                <a:solidFill>
                  <a:srgbClr val="6699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en-US" altLang="es-ES" sz="1600" b="1" i="0" u="none" strike="noStrike" kern="1200" cap="none" spc="0" normalizeH="0" baseline="0" noProof="0">
              <a:ln>
                <a:noFill/>
              </a:ln>
              <a:solidFill>
                <a:srgbClr val="669900"/>
              </a:solidFill>
              <a:effectLst/>
              <a:uLnTx/>
              <a:uFillTx/>
              <a:latin typeface="Times New Roman" panose="02020603050405020304" pitchFamily="18" charset="0"/>
              <a:ea typeface="+mn-ea"/>
              <a:cs typeface="+mn-cs"/>
            </a:endParaRPr>
          </a:p>
        </p:txBody>
      </p:sp>
      <p:sp>
        <p:nvSpPr>
          <p:cNvPr id="93" name="Rectangle 87">
            <a:extLst>
              <a:ext uri="{FF2B5EF4-FFF2-40B4-BE49-F238E27FC236}">
                <a16:creationId xmlns:a16="http://schemas.microsoft.com/office/drawing/2014/main" id="{805ED693-73C0-4F35-9552-69EF532AA662}"/>
              </a:ext>
            </a:extLst>
          </p:cNvPr>
          <p:cNvSpPr>
            <a:spLocks noChangeArrowheads="1"/>
          </p:cNvSpPr>
          <p:nvPr/>
        </p:nvSpPr>
        <p:spPr bwMode="auto">
          <a:xfrm>
            <a:off x="6400800" y="6477000"/>
            <a:ext cx="25146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5" name="Line 4">
            <a:extLst>
              <a:ext uri="{FF2B5EF4-FFF2-40B4-BE49-F238E27FC236}">
                <a16:creationId xmlns:a16="http://schemas.microsoft.com/office/drawing/2014/main" id="{DD653DBD-B2E3-4A45-8737-A016FC902296}"/>
              </a:ext>
            </a:extLst>
          </p:cNvPr>
          <p:cNvSpPr>
            <a:spLocks noChangeShapeType="1"/>
          </p:cNvSpPr>
          <p:nvPr/>
        </p:nvSpPr>
        <p:spPr bwMode="auto">
          <a:xfrm flipV="1">
            <a:off x="971550" y="1700213"/>
            <a:ext cx="0" cy="1296987"/>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6" name="Line 5">
            <a:extLst>
              <a:ext uri="{FF2B5EF4-FFF2-40B4-BE49-F238E27FC236}">
                <a16:creationId xmlns:a16="http://schemas.microsoft.com/office/drawing/2014/main" id="{2B9B3760-BBF0-448A-A221-98EC95B4F639}"/>
              </a:ext>
            </a:extLst>
          </p:cNvPr>
          <p:cNvSpPr>
            <a:spLocks noChangeShapeType="1"/>
          </p:cNvSpPr>
          <p:nvPr/>
        </p:nvSpPr>
        <p:spPr bwMode="auto">
          <a:xfrm>
            <a:off x="971550" y="2997200"/>
            <a:ext cx="2160588"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7" name="Line 6">
            <a:extLst>
              <a:ext uri="{FF2B5EF4-FFF2-40B4-BE49-F238E27FC236}">
                <a16:creationId xmlns:a16="http://schemas.microsoft.com/office/drawing/2014/main" id="{AAE43678-F7AF-4771-9D3A-BB7325C7148A}"/>
              </a:ext>
            </a:extLst>
          </p:cNvPr>
          <p:cNvSpPr>
            <a:spLocks noChangeShapeType="1"/>
          </p:cNvSpPr>
          <p:nvPr/>
        </p:nvSpPr>
        <p:spPr bwMode="auto">
          <a:xfrm flipV="1">
            <a:off x="1116013" y="2938463"/>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8" name="Line 7">
            <a:extLst>
              <a:ext uri="{FF2B5EF4-FFF2-40B4-BE49-F238E27FC236}">
                <a16:creationId xmlns:a16="http://schemas.microsoft.com/office/drawing/2014/main" id="{733C8669-D2C4-4407-A5C9-402943380519}"/>
              </a:ext>
            </a:extLst>
          </p:cNvPr>
          <p:cNvSpPr>
            <a:spLocks noChangeShapeType="1"/>
          </p:cNvSpPr>
          <p:nvPr/>
        </p:nvSpPr>
        <p:spPr bwMode="auto">
          <a:xfrm>
            <a:off x="1116013" y="2938463"/>
            <a:ext cx="9048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99" name="Line 8">
            <a:extLst>
              <a:ext uri="{FF2B5EF4-FFF2-40B4-BE49-F238E27FC236}">
                <a16:creationId xmlns:a16="http://schemas.microsoft.com/office/drawing/2014/main" id="{A194081B-0C76-42D5-BCEA-B6653FA13F20}"/>
              </a:ext>
            </a:extLst>
          </p:cNvPr>
          <p:cNvSpPr>
            <a:spLocks noChangeShapeType="1"/>
          </p:cNvSpPr>
          <p:nvPr/>
        </p:nvSpPr>
        <p:spPr bwMode="auto">
          <a:xfrm flipV="1">
            <a:off x="1495425" y="2711450"/>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0" name="Line 9">
            <a:extLst>
              <a:ext uri="{FF2B5EF4-FFF2-40B4-BE49-F238E27FC236}">
                <a16:creationId xmlns:a16="http://schemas.microsoft.com/office/drawing/2014/main" id="{6B479850-F55A-46CE-A334-088758A456CD}"/>
              </a:ext>
            </a:extLst>
          </p:cNvPr>
          <p:cNvSpPr>
            <a:spLocks noChangeShapeType="1"/>
          </p:cNvSpPr>
          <p:nvPr/>
        </p:nvSpPr>
        <p:spPr bwMode="auto">
          <a:xfrm>
            <a:off x="1495425" y="2711450"/>
            <a:ext cx="7143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1" name="Line 10">
            <a:extLst>
              <a:ext uri="{FF2B5EF4-FFF2-40B4-BE49-F238E27FC236}">
                <a16:creationId xmlns:a16="http://schemas.microsoft.com/office/drawing/2014/main" id="{E86D5458-47DA-4243-A493-277A4284951C}"/>
              </a:ext>
            </a:extLst>
          </p:cNvPr>
          <p:cNvSpPr>
            <a:spLocks noChangeShapeType="1"/>
          </p:cNvSpPr>
          <p:nvPr/>
        </p:nvSpPr>
        <p:spPr bwMode="auto">
          <a:xfrm flipV="1">
            <a:off x="1209675" y="2884488"/>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2" name="Line 11">
            <a:extLst>
              <a:ext uri="{FF2B5EF4-FFF2-40B4-BE49-F238E27FC236}">
                <a16:creationId xmlns:a16="http://schemas.microsoft.com/office/drawing/2014/main" id="{4BD21E55-FDD3-4205-9E73-F06B5456CB41}"/>
              </a:ext>
            </a:extLst>
          </p:cNvPr>
          <p:cNvSpPr>
            <a:spLocks noChangeShapeType="1"/>
          </p:cNvSpPr>
          <p:nvPr/>
        </p:nvSpPr>
        <p:spPr bwMode="auto">
          <a:xfrm>
            <a:off x="1209675" y="2884488"/>
            <a:ext cx="904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3" name="Line 12">
            <a:extLst>
              <a:ext uri="{FF2B5EF4-FFF2-40B4-BE49-F238E27FC236}">
                <a16:creationId xmlns:a16="http://schemas.microsoft.com/office/drawing/2014/main" id="{032BD404-E6BA-45B0-8192-B033D3331423}"/>
              </a:ext>
            </a:extLst>
          </p:cNvPr>
          <p:cNvSpPr>
            <a:spLocks noChangeShapeType="1"/>
          </p:cNvSpPr>
          <p:nvPr/>
        </p:nvSpPr>
        <p:spPr bwMode="auto">
          <a:xfrm flipV="1">
            <a:off x="1306513" y="2825750"/>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4" name="Line 13">
            <a:extLst>
              <a:ext uri="{FF2B5EF4-FFF2-40B4-BE49-F238E27FC236}">
                <a16:creationId xmlns:a16="http://schemas.microsoft.com/office/drawing/2014/main" id="{99306F36-DEC7-4C98-A780-238DAD553D6B}"/>
              </a:ext>
            </a:extLst>
          </p:cNvPr>
          <p:cNvSpPr>
            <a:spLocks noChangeShapeType="1"/>
          </p:cNvSpPr>
          <p:nvPr/>
        </p:nvSpPr>
        <p:spPr bwMode="auto">
          <a:xfrm>
            <a:off x="1306513" y="2825750"/>
            <a:ext cx="9048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5" name="Line 14">
            <a:extLst>
              <a:ext uri="{FF2B5EF4-FFF2-40B4-BE49-F238E27FC236}">
                <a16:creationId xmlns:a16="http://schemas.microsoft.com/office/drawing/2014/main" id="{5372B9E5-1862-4274-90EB-8C306842E5E0}"/>
              </a:ext>
            </a:extLst>
          </p:cNvPr>
          <p:cNvSpPr>
            <a:spLocks noChangeShapeType="1"/>
          </p:cNvSpPr>
          <p:nvPr/>
        </p:nvSpPr>
        <p:spPr bwMode="auto">
          <a:xfrm flipV="1">
            <a:off x="1400175" y="2765425"/>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6" name="Line 15">
            <a:extLst>
              <a:ext uri="{FF2B5EF4-FFF2-40B4-BE49-F238E27FC236}">
                <a16:creationId xmlns:a16="http://schemas.microsoft.com/office/drawing/2014/main" id="{72AB2CA1-1599-45DF-AB9C-089B9D398444}"/>
              </a:ext>
            </a:extLst>
          </p:cNvPr>
          <p:cNvSpPr>
            <a:spLocks noChangeShapeType="1"/>
          </p:cNvSpPr>
          <p:nvPr/>
        </p:nvSpPr>
        <p:spPr bwMode="auto">
          <a:xfrm>
            <a:off x="1400175" y="2765425"/>
            <a:ext cx="904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7" name="Line 16">
            <a:extLst>
              <a:ext uri="{FF2B5EF4-FFF2-40B4-BE49-F238E27FC236}">
                <a16:creationId xmlns:a16="http://schemas.microsoft.com/office/drawing/2014/main" id="{7A77BFA9-0770-48C4-A153-50DC62853879}"/>
              </a:ext>
            </a:extLst>
          </p:cNvPr>
          <p:cNvSpPr>
            <a:spLocks noChangeShapeType="1"/>
          </p:cNvSpPr>
          <p:nvPr/>
        </p:nvSpPr>
        <p:spPr bwMode="auto">
          <a:xfrm flipV="1">
            <a:off x="1570038" y="2662238"/>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8" name="Line 17">
            <a:extLst>
              <a:ext uri="{FF2B5EF4-FFF2-40B4-BE49-F238E27FC236}">
                <a16:creationId xmlns:a16="http://schemas.microsoft.com/office/drawing/2014/main" id="{333B71D0-735E-48A2-9D85-3FF913C6C17D}"/>
              </a:ext>
            </a:extLst>
          </p:cNvPr>
          <p:cNvSpPr>
            <a:spLocks noChangeShapeType="1"/>
          </p:cNvSpPr>
          <p:nvPr/>
        </p:nvSpPr>
        <p:spPr bwMode="auto">
          <a:xfrm>
            <a:off x="1570038" y="2662238"/>
            <a:ext cx="7143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09" name="Line 18">
            <a:extLst>
              <a:ext uri="{FF2B5EF4-FFF2-40B4-BE49-F238E27FC236}">
                <a16:creationId xmlns:a16="http://schemas.microsoft.com/office/drawing/2014/main" id="{1A33F0A9-C243-489B-8120-8172BB451CD8}"/>
              </a:ext>
            </a:extLst>
          </p:cNvPr>
          <p:cNvSpPr>
            <a:spLocks noChangeShapeType="1"/>
          </p:cNvSpPr>
          <p:nvPr/>
        </p:nvSpPr>
        <p:spPr bwMode="auto">
          <a:xfrm flipV="1">
            <a:off x="1644650" y="2611438"/>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0" name="Line 19">
            <a:extLst>
              <a:ext uri="{FF2B5EF4-FFF2-40B4-BE49-F238E27FC236}">
                <a16:creationId xmlns:a16="http://schemas.microsoft.com/office/drawing/2014/main" id="{B3EE3610-FF93-43B6-975C-4321733E11FF}"/>
              </a:ext>
            </a:extLst>
          </p:cNvPr>
          <p:cNvSpPr>
            <a:spLocks noChangeShapeType="1"/>
          </p:cNvSpPr>
          <p:nvPr/>
        </p:nvSpPr>
        <p:spPr bwMode="auto">
          <a:xfrm>
            <a:off x="1644650" y="2611438"/>
            <a:ext cx="7143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1" name="Line 20">
            <a:extLst>
              <a:ext uri="{FF2B5EF4-FFF2-40B4-BE49-F238E27FC236}">
                <a16:creationId xmlns:a16="http://schemas.microsoft.com/office/drawing/2014/main" id="{C2BC4512-325D-4C2A-BEBD-A6E25A93BCC8}"/>
              </a:ext>
            </a:extLst>
          </p:cNvPr>
          <p:cNvSpPr>
            <a:spLocks noChangeShapeType="1"/>
          </p:cNvSpPr>
          <p:nvPr/>
        </p:nvSpPr>
        <p:spPr bwMode="auto">
          <a:xfrm flipV="1">
            <a:off x="1725613" y="2559050"/>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2" name="Line 21">
            <a:extLst>
              <a:ext uri="{FF2B5EF4-FFF2-40B4-BE49-F238E27FC236}">
                <a16:creationId xmlns:a16="http://schemas.microsoft.com/office/drawing/2014/main" id="{5E318476-5486-4225-8BD6-D5C4D71DB210}"/>
              </a:ext>
            </a:extLst>
          </p:cNvPr>
          <p:cNvSpPr>
            <a:spLocks noChangeShapeType="1"/>
          </p:cNvSpPr>
          <p:nvPr/>
        </p:nvSpPr>
        <p:spPr bwMode="auto">
          <a:xfrm>
            <a:off x="1725613" y="2559050"/>
            <a:ext cx="508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3" name="Line 22">
            <a:extLst>
              <a:ext uri="{FF2B5EF4-FFF2-40B4-BE49-F238E27FC236}">
                <a16:creationId xmlns:a16="http://schemas.microsoft.com/office/drawing/2014/main" id="{C54AEA4A-A342-4E41-9073-5A73C6E2FB8F}"/>
              </a:ext>
            </a:extLst>
          </p:cNvPr>
          <p:cNvSpPr>
            <a:spLocks noChangeShapeType="1"/>
          </p:cNvSpPr>
          <p:nvPr/>
        </p:nvSpPr>
        <p:spPr bwMode="auto">
          <a:xfrm flipV="1">
            <a:off x="1778000" y="2505075"/>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4" name="Line 23">
            <a:extLst>
              <a:ext uri="{FF2B5EF4-FFF2-40B4-BE49-F238E27FC236}">
                <a16:creationId xmlns:a16="http://schemas.microsoft.com/office/drawing/2014/main" id="{8613CD18-1A78-41CA-A721-D164EE4BA65E}"/>
              </a:ext>
            </a:extLst>
          </p:cNvPr>
          <p:cNvSpPr>
            <a:spLocks noChangeShapeType="1"/>
          </p:cNvSpPr>
          <p:nvPr/>
        </p:nvSpPr>
        <p:spPr bwMode="auto">
          <a:xfrm>
            <a:off x="1778000" y="2505075"/>
            <a:ext cx="508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5" name="Line 24">
            <a:extLst>
              <a:ext uri="{FF2B5EF4-FFF2-40B4-BE49-F238E27FC236}">
                <a16:creationId xmlns:a16="http://schemas.microsoft.com/office/drawing/2014/main" id="{51A001B8-AE64-4710-B5B6-41031BF6FDC1}"/>
              </a:ext>
            </a:extLst>
          </p:cNvPr>
          <p:cNvSpPr>
            <a:spLocks noChangeShapeType="1"/>
          </p:cNvSpPr>
          <p:nvPr/>
        </p:nvSpPr>
        <p:spPr bwMode="auto">
          <a:xfrm flipV="1">
            <a:off x="1835150" y="2449513"/>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6" name="Line 25">
            <a:extLst>
              <a:ext uri="{FF2B5EF4-FFF2-40B4-BE49-F238E27FC236}">
                <a16:creationId xmlns:a16="http://schemas.microsoft.com/office/drawing/2014/main" id="{AA4E9797-4770-40B6-8C39-5215184F215A}"/>
              </a:ext>
            </a:extLst>
          </p:cNvPr>
          <p:cNvSpPr>
            <a:spLocks noChangeShapeType="1"/>
          </p:cNvSpPr>
          <p:nvPr/>
        </p:nvSpPr>
        <p:spPr bwMode="auto">
          <a:xfrm>
            <a:off x="1835150" y="2449513"/>
            <a:ext cx="508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7" name="Line 26">
            <a:extLst>
              <a:ext uri="{FF2B5EF4-FFF2-40B4-BE49-F238E27FC236}">
                <a16:creationId xmlns:a16="http://schemas.microsoft.com/office/drawing/2014/main" id="{809FDB12-36CF-45E2-BB12-B8D73396B79B}"/>
              </a:ext>
            </a:extLst>
          </p:cNvPr>
          <p:cNvSpPr>
            <a:spLocks noChangeShapeType="1"/>
          </p:cNvSpPr>
          <p:nvPr/>
        </p:nvSpPr>
        <p:spPr bwMode="auto">
          <a:xfrm flipV="1">
            <a:off x="1887538" y="2395538"/>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8" name="Line 27">
            <a:extLst>
              <a:ext uri="{FF2B5EF4-FFF2-40B4-BE49-F238E27FC236}">
                <a16:creationId xmlns:a16="http://schemas.microsoft.com/office/drawing/2014/main" id="{4A732482-51E1-424D-87C1-7B52070A9760}"/>
              </a:ext>
            </a:extLst>
          </p:cNvPr>
          <p:cNvSpPr>
            <a:spLocks noChangeShapeType="1"/>
          </p:cNvSpPr>
          <p:nvPr/>
        </p:nvSpPr>
        <p:spPr bwMode="auto">
          <a:xfrm>
            <a:off x="1887538" y="2395538"/>
            <a:ext cx="508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19" name="Line 28">
            <a:extLst>
              <a:ext uri="{FF2B5EF4-FFF2-40B4-BE49-F238E27FC236}">
                <a16:creationId xmlns:a16="http://schemas.microsoft.com/office/drawing/2014/main" id="{628D3A34-680E-4169-97D5-6AB037CF48C9}"/>
              </a:ext>
            </a:extLst>
          </p:cNvPr>
          <p:cNvSpPr>
            <a:spLocks noChangeShapeType="1"/>
          </p:cNvSpPr>
          <p:nvPr/>
        </p:nvSpPr>
        <p:spPr bwMode="auto">
          <a:xfrm flipV="1">
            <a:off x="1941513" y="2336800"/>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0" name="Line 29">
            <a:extLst>
              <a:ext uri="{FF2B5EF4-FFF2-40B4-BE49-F238E27FC236}">
                <a16:creationId xmlns:a16="http://schemas.microsoft.com/office/drawing/2014/main" id="{62BCDCB1-5A25-446B-99A9-C5C341F9B743}"/>
              </a:ext>
            </a:extLst>
          </p:cNvPr>
          <p:cNvSpPr>
            <a:spLocks noChangeShapeType="1"/>
          </p:cNvSpPr>
          <p:nvPr/>
        </p:nvSpPr>
        <p:spPr bwMode="auto">
          <a:xfrm>
            <a:off x="1941513" y="2336800"/>
            <a:ext cx="3651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1" name="Line 30">
            <a:extLst>
              <a:ext uri="{FF2B5EF4-FFF2-40B4-BE49-F238E27FC236}">
                <a16:creationId xmlns:a16="http://schemas.microsoft.com/office/drawing/2014/main" id="{1B42773C-460D-4D20-B749-D953BB0C26FA}"/>
              </a:ext>
            </a:extLst>
          </p:cNvPr>
          <p:cNvSpPr>
            <a:spLocks noChangeShapeType="1"/>
          </p:cNvSpPr>
          <p:nvPr/>
        </p:nvSpPr>
        <p:spPr bwMode="auto">
          <a:xfrm flipV="1">
            <a:off x="1981200" y="2282825"/>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2" name="Line 31">
            <a:extLst>
              <a:ext uri="{FF2B5EF4-FFF2-40B4-BE49-F238E27FC236}">
                <a16:creationId xmlns:a16="http://schemas.microsoft.com/office/drawing/2014/main" id="{01E46786-2798-4F43-947B-274077A021E3}"/>
              </a:ext>
            </a:extLst>
          </p:cNvPr>
          <p:cNvSpPr>
            <a:spLocks noChangeShapeType="1"/>
          </p:cNvSpPr>
          <p:nvPr/>
        </p:nvSpPr>
        <p:spPr bwMode="auto">
          <a:xfrm>
            <a:off x="1981200" y="2282825"/>
            <a:ext cx="36513"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3" name="Line 32">
            <a:extLst>
              <a:ext uri="{FF2B5EF4-FFF2-40B4-BE49-F238E27FC236}">
                <a16:creationId xmlns:a16="http://schemas.microsoft.com/office/drawing/2014/main" id="{B24471F6-E233-4225-9E16-368CBB3804A9}"/>
              </a:ext>
            </a:extLst>
          </p:cNvPr>
          <p:cNvSpPr>
            <a:spLocks noChangeShapeType="1"/>
          </p:cNvSpPr>
          <p:nvPr/>
        </p:nvSpPr>
        <p:spPr bwMode="auto">
          <a:xfrm flipV="1">
            <a:off x="2097088" y="2114550"/>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4" name="Line 33">
            <a:extLst>
              <a:ext uri="{FF2B5EF4-FFF2-40B4-BE49-F238E27FC236}">
                <a16:creationId xmlns:a16="http://schemas.microsoft.com/office/drawing/2014/main" id="{0B3E388C-04DF-41C0-B7F0-4ED450534520}"/>
              </a:ext>
            </a:extLst>
          </p:cNvPr>
          <p:cNvSpPr>
            <a:spLocks noChangeShapeType="1"/>
          </p:cNvSpPr>
          <p:nvPr/>
        </p:nvSpPr>
        <p:spPr bwMode="auto">
          <a:xfrm>
            <a:off x="2097088" y="2114550"/>
            <a:ext cx="508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5" name="Line 34">
            <a:extLst>
              <a:ext uri="{FF2B5EF4-FFF2-40B4-BE49-F238E27FC236}">
                <a16:creationId xmlns:a16="http://schemas.microsoft.com/office/drawing/2014/main" id="{2FF8787C-9E23-413F-8C65-47448FCA0444}"/>
              </a:ext>
            </a:extLst>
          </p:cNvPr>
          <p:cNvSpPr>
            <a:spLocks noChangeShapeType="1"/>
          </p:cNvSpPr>
          <p:nvPr/>
        </p:nvSpPr>
        <p:spPr bwMode="auto">
          <a:xfrm flipV="1">
            <a:off x="2149475" y="2060575"/>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6" name="Line 35">
            <a:extLst>
              <a:ext uri="{FF2B5EF4-FFF2-40B4-BE49-F238E27FC236}">
                <a16:creationId xmlns:a16="http://schemas.microsoft.com/office/drawing/2014/main" id="{A9CAEB17-08A3-4C7C-A69C-74CED0D0B6C9}"/>
              </a:ext>
            </a:extLst>
          </p:cNvPr>
          <p:cNvSpPr>
            <a:spLocks noChangeShapeType="1"/>
          </p:cNvSpPr>
          <p:nvPr/>
        </p:nvSpPr>
        <p:spPr bwMode="auto">
          <a:xfrm>
            <a:off x="2149475" y="2060575"/>
            <a:ext cx="508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7" name="Line 36">
            <a:extLst>
              <a:ext uri="{FF2B5EF4-FFF2-40B4-BE49-F238E27FC236}">
                <a16:creationId xmlns:a16="http://schemas.microsoft.com/office/drawing/2014/main" id="{7516ACBC-A39E-45EB-B7D5-AA1E44C5FD74}"/>
              </a:ext>
            </a:extLst>
          </p:cNvPr>
          <p:cNvSpPr>
            <a:spLocks noChangeShapeType="1"/>
          </p:cNvSpPr>
          <p:nvPr/>
        </p:nvSpPr>
        <p:spPr bwMode="auto">
          <a:xfrm flipV="1">
            <a:off x="2300288" y="1951038"/>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8" name="Line 37">
            <a:extLst>
              <a:ext uri="{FF2B5EF4-FFF2-40B4-BE49-F238E27FC236}">
                <a16:creationId xmlns:a16="http://schemas.microsoft.com/office/drawing/2014/main" id="{71FDE6E3-9C5E-4A83-A566-6405E3ABB522}"/>
              </a:ext>
            </a:extLst>
          </p:cNvPr>
          <p:cNvSpPr>
            <a:spLocks noChangeShapeType="1"/>
          </p:cNvSpPr>
          <p:nvPr/>
        </p:nvSpPr>
        <p:spPr bwMode="auto">
          <a:xfrm flipV="1">
            <a:off x="2205038" y="2005013"/>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29" name="Line 38">
            <a:extLst>
              <a:ext uri="{FF2B5EF4-FFF2-40B4-BE49-F238E27FC236}">
                <a16:creationId xmlns:a16="http://schemas.microsoft.com/office/drawing/2014/main" id="{68B16833-101F-4144-8B68-50B34E1CC1FD}"/>
              </a:ext>
            </a:extLst>
          </p:cNvPr>
          <p:cNvSpPr>
            <a:spLocks noChangeShapeType="1"/>
          </p:cNvSpPr>
          <p:nvPr/>
        </p:nvSpPr>
        <p:spPr bwMode="auto">
          <a:xfrm>
            <a:off x="2205038" y="2005013"/>
            <a:ext cx="9048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0" name="Line 39">
            <a:extLst>
              <a:ext uri="{FF2B5EF4-FFF2-40B4-BE49-F238E27FC236}">
                <a16:creationId xmlns:a16="http://schemas.microsoft.com/office/drawing/2014/main" id="{038FB69A-2DFC-4512-B0B8-A16B13EFADDB}"/>
              </a:ext>
            </a:extLst>
          </p:cNvPr>
          <p:cNvSpPr>
            <a:spLocks noChangeShapeType="1"/>
          </p:cNvSpPr>
          <p:nvPr/>
        </p:nvSpPr>
        <p:spPr bwMode="auto">
          <a:xfrm>
            <a:off x="2298700" y="1949450"/>
            <a:ext cx="904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1" name="Line 40">
            <a:extLst>
              <a:ext uri="{FF2B5EF4-FFF2-40B4-BE49-F238E27FC236}">
                <a16:creationId xmlns:a16="http://schemas.microsoft.com/office/drawing/2014/main" id="{09EAF8E5-F4E3-490C-95BD-C45D17AD8FD7}"/>
              </a:ext>
            </a:extLst>
          </p:cNvPr>
          <p:cNvSpPr>
            <a:spLocks noChangeShapeType="1"/>
          </p:cNvSpPr>
          <p:nvPr/>
        </p:nvSpPr>
        <p:spPr bwMode="auto">
          <a:xfrm flipV="1">
            <a:off x="2392363" y="1895475"/>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2" name="Line 41">
            <a:extLst>
              <a:ext uri="{FF2B5EF4-FFF2-40B4-BE49-F238E27FC236}">
                <a16:creationId xmlns:a16="http://schemas.microsoft.com/office/drawing/2014/main" id="{A95D074B-5566-4876-A6F1-44DE405F8B11}"/>
              </a:ext>
            </a:extLst>
          </p:cNvPr>
          <p:cNvSpPr>
            <a:spLocks noChangeShapeType="1"/>
          </p:cNvSpPr>
          <p:nvPr/>
        </p:nvSpPr>
        <p:spPr bwMode="auto">
          <a:xfrm>
            <a:off x="2392363" y="1895475"/>
            <a:ext cx="9048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3" name="Line 42">
            <a:extLst>
              <a:ext uri="{FF2B5EF4-FFF2-40B4-BE49-F238E27FC236}">
                <a16:creationId xmlns:a16="http://schemas.microsoft.com/office/drawing/2014/main" id="{50966569-98A7-410C-9423-D9FCBF012D46}"/>
              </a:ext>
            </a:extLst>
          </p:cNvPr>
          <p:cNvSpPr>
            <a:spLocks noChangeShapeType="1"/>
          </p:cNvSpPr>
          <p:nvPr/>
        </p:nvSpPr>
        <p:spPr bwMode="auto">
          <a:xfrm flipV="1">
            <a:off x="2490788" y="1841500"/>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4" name="Line 43">
            <a:extLst>
              <a:ext uri="{FF2B5EF4-FFF2-40B4-BE49-F238E27FC236}">
                <a16:creationId xmlns:a16="http://schemas.microsoft.com/office/drawing/2014/main" id="{AD3C6B3F-27A8-48D9-BEE8-F5B647023C83}"/>
              </a:ext>
            </a:extLst>
          </p:cNvPr>
          <p:cNvSpPr>
            <a:spLocks noChangeShapeType="1"/>
          </p:cNvSpPr>
          <p:nvPr/>
        </p:nvSpPr>
        <p:spPr bwMode="auto">
          <a:xfrm>
            <a:off x="2489200" y="1839913"/>
            <a:ext cx="904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5" name="Line 44">
            <a:extLst>
              <a:ext uri="{FF2B5EF4-FFF2-40B4-BE49-F238E27FC236}">
                <a16:creationId xmlns:a16="http://schemas.microsoft.com/office/drawing/2014/main" id="{FA7964DE-15F2-4C1A-B2BE-2188F5F6F285}"/>
              </a:ext>
            </a:extLst>
          </p:cNvPr>
          <p:cNvSpPr>
            <a:spLocks noChangeShapeType="1"/>
          </p:cNvSpPr>
          <p:nvPr/>
        </p:nvSpPr>
        <p:spPr bwMode="auto">
          <a:xfrm flipV="1">
            <a:off x="2582863" y="1785938"/>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6" name="Line 45">
            <a:extLst>
              <a:ext uri="{FF2B5EF4-FFF2-40B4-BE49-F238E27FC236}">
                <a16:creationId xmlns:a16="http://schemas.microsoft.com/office/drawing/2014/main" id="{62B5609D-04B3-4E03-A003-F43738CE87A0}"/>
              </a:ext>
            </a:extLst>
          </p:cNvPr>
          <p:cNvSpPr>
            <a:spLocks noChangeShapeType="1"/>
          </p:cNvSpPr>
          <p:nvPr/>
        </p:nvSpPr>
        <p:spPr bwMode="auto">
          <a:xfrm>
            <a:off x="2582863" y="1785938"/>
            <a:ext cx="9048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7" name="Line 46">
            <a:extLst>
              <a:ext uri="{FF2B5EF4-FFF2-40B4-BE49-F238E27FC236}">
                <a16:creationId xmlns:a16="http://schemas.microsoft.com/office/drawing/2014/main" id="{F1A9190D-9FFD-47E5-94F7-B616B1F31779}"/>
              </a:ext>
            </a:extLst>
          </p:cNvPr>
          <p:cNvSpPr>
            <a:spLocks noChangeShapeType="1"/>
          </p:cNvSpPr>
          <p:nvPr/>
        </p:nvSpPr>
        <p:spPr bwMode="auto">
          <a:xfrm flipV="1">
            <a:off x="2019300" y="2227263"/>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8" name="Line 47">
            <a:extLst>
              <a:ext uri="{FF2B5EF4-FFF2-40B4-BE49-F238E27FC236}">
                <a16:creationId xmlns:a16="http://schemas.microsoft.com/office/drawing/2014/main" id="{215BB523-68F9-4CB4-B2D0-379AA7B6189A}"/>
              </a:ext>
            </a:extLst>
          </p:cNvPr>
          <p:cNvSpPr>
            <a:spLocks noChangeShapeType="1"/>
          </p:cNvSpPr>
          <p:nvPr/>
        </p:nvSpPr>
        <p:spPr bwMode="auto">
          <a:xfrm>
            <a:off x="2019300" y="2227263"/>
            <a:ext cx="36513"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39" name="Line 48">
            <a:extLst>
              <a:ext uri="{FF2B5EF4-FFF2-40B4-BE49-F238E27FC236}">
                <a16:creationId xmlns:a16="http://schemas.microsoft.com/office/drawing/2014/main" id="{50247B50-B222-4469-83DE-C558642C04E7}"/>
              </a:ext>
            </a:extLst>
          </p:cNvPr>
          <p:cNvSpPr>
            <a:spLocks noChangeShapeType="1"/>
          </p:cNvSpPr>
          <p:nvPr/>
        </p:nvSpPr>
        <p:spPr bwMode="auto">
          <a:xfrm flipV="1">
            <a:off x="2058988" y="2173288"/>
            <a:ext cx="0" cy="539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40" name="Line 49">
            <a:extLst>
              <a:ext uri="{FF2B5EF4-FFF2-40B4-BE49-F238E27FC236}">
                <a16:creationId xmlns:a16="http://schemas.microsoft.com/office/drawing/2014/main" id="{0ACCB53B-E0BB-4822-8E2D-C864284033F8}"/>
              </a:ext>
            </a:extLst>
          </p:cNvPr>
          <p:cNvSpPr>
            <a:spLocks noChangeShapeType="1"/>
          </p:cNvSpPr>
          <p:nvPr/>
        </p:nvSpPr>
        <p:spPr bwMode="auto">
          <a:xfrm>
            <a:off x="2058988" y="2173288"/>
            <a:ext cx="3651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41" name="Freeform 50">
            <a:extLst>
              <a:ext uri="{FF2B5EF4-FFF2-40B4-BE49-F238E27FC236}">
                <a16:creationId xmlns:a16="http://schemas.microsoft.com/office/drawing/2014/main" id="{18CC8DCF-1E74-4787-B0AD-9D60A45B51C8}"/>
              </a:ext>
            </a:extLst>
          </p:cNvPr>
          <p:cNvSpPr>
            <a:spLocks/>
          </p:cNvSpPr>
          <p:nvPr/>
        </p:nvSpPr>
        <p:spPr bwMode="auto">
          <a:xfrm>
            <a:off x="971550" y="1773238"/>
            <a:ext cx="1728788" cy="1223962"/>
          </a:xfrm>
          <a:custGeom>
            <a:avLst/>
            <a:gdLst>
              <a:gd name="T0" fmla="*/ 0 w 1089"/>
              <a:gd name="T1" fmla="*/ 1943038881 h 771"/>
              <a:gd name="T2" fmla="*/ 572076428 w 1089"/>
              <a:gd name="T3" fmla="*/ 1713705550 h 771"/>
              <a:gd name="T4" fmla="*/ 1257559126 w 1089"/>
              <a:gd name="T5" fmla="*/ 1257556661 h 771"/>
              <a:gd name="T6" fmla="*/ 1600300475 w 1089"/>
              <a:gd name="T7" fmla="*/ 798888411 h 771"/>
              <a:gd name="T8" fmla="*/ 1829633967 w 1089"/>
              <a:gd name="T9" fmla="*/ 572074441 h 771"/>
              <a:gd name="T10" fmla="*/ 2058969045 w 1089"/>
              <a:gd name="T11" fmla="*/ 342741110 h 771"/>
              <a:gd name="T12" fmla="*/ 2147483646 w 1089"/>
              <a:gd name="T13" fmla="*/ 0 h 7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9" h="771">
                <a:moveTo>
                  <a:pt x="0" y="771"/>
                </a:moveTo>
                <a:cubicBezTo>
                  <a:pt x="72" y="748"/>
                  <a:pt x="144" y="725"/>
                  <a:pt x="227" y="680"/>
                </a:cubicBezTo>
                <a:cubicBezTo>
                  <a:pt x="310" y="635"/>
                  <a:pt x="431" y="559"/>
                  <a:pt x="499" y="499"/>
                </a:cubicBezTo>
                <a:cubicBezTo>
                  <a:pt x="567" y="439"/>
                  <a:pt x="597" y="362"/>
                  <a:pt x="635" y="317"/>
                </a:cubicBezTo>
                <a:cubicBezTo>
                  <a:pt x="673" y="272"/>
                  <a:pt x="696" y="257"/>
                  <a:pt x="726" y="227"/>
                </a:cubicBezTo>
                <a:cubicBezTo>
                  <a:pt x="756" y="197"/>
                  <a:pt x="757" y="174"/>
                  <a:pt x="817" y="136"/>
                </a:cubicBezTo>
                <a:cubicBezTo>
                  <a:pt x="877" y="98"/>
                  <a:pt x="1029" y="23"/>
                  <a:pt x="1089" y="0"/>
                </a:cubicBezTo>
              </a:path>
            </a:pathLst>
          </a:custGeom>
          <a:noFill/>
          <a:ln w="12700" cmpd="sng">
            <a:solidFill>
              <a:srgbClr val="FF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s-ES" sz="2400" b="1" u="sng">
              <a:solidFill>
                <a:srgbClr val="000000"/>
              </a:solidFill>
              <a:latin typeface="Arial Black" panose="020B0A04020102020204" pitchFamily="34" charset="0"/>
            </a:endParaRPr>
          </a:p>
        </p:txBody>
      </p:sp>
      <p:graphicFrame>
        <p:nvGraphicFramePr>
          <p:cNvPr id="142" name="Object 51">
            <a:extLst>
              <a:ext uri="{FF2B5EF4-FFF2-40B4-BE49-F238E27FC236}">
                <a16:creationId xmlns:a16="http://schemas.microsoft.com/office/drawing/2014/main" id="{A79964FA-A0D6-409E-AD32-AB0F9EB0DBA1}"/>
              </a:ext>
            </a:extLst>
          </p:cNvPr>
          <p:cNvGraphicFramePr>
            <a:graphicFrameLocks noChangeAspect="1"/>
          </p:cNvGraphicFramePr>
          <p:nvPr/>
        </p:nvGraphicFramePr>
        <p:xfrm>
          <a:off x="3011488" y="2217738"/>
          <a:ext cx="574675" cy="309562"/>
        </p:xfrm>
        <a:graphic>
          <a:graphicData uri="http://schemas.openxmlformats.org/presentationml/2006/ole">
            <mc:AlternateContent xmlns:mc="http://schemas.openxmlformats.org/markup-compatibility/2006">
              <mc:Choice xmlns:v="urn:schemas-microsoft-com:vml" Requires="v">
                <p:oleObj spid="_x0000_s1257" name="Ecuación" r:id="rId3" imgW="393529" imgH="241195" progId="Equation.3">
                  <p:embed/>
                </p:oleObj>
              </mc:Choice>
              <mc:Fallback>
                <p:oleObj name="Ecuación" r:id="rId3" imgW="393529" imgH="241195" progId="Equation.3">
                  <p:embed/>
                  <p:pic>
                    <p:nvPicPr>
                      <p:cNvPr id="8245" name="Object 51">
                        <a:extLst>
                          <a:ext uri="{FF2B5EF4-FFF2-40B4-BE49-F238E27FC236}">
                            <a16:creationId xmlns:a16="http://schemas.microsoft.com/office/drawing/2014/main" id="{1A152D8E-40CA-4DEE-964A-D65410183B9F}"/>
                          </a:ext>
                        </a:extLst>
                      </p:cNvPr>
                      <p:cNvPicPr>
                        <a:picLocks noChangeAspect="1" noChangeArrowheads="1"/>
                      </p:cNvPicPr>
                      <p:nvPr/>
                    </p:nvPicPr>
                    <p:blipFill>
                      <a:blip r:embed="rId4">
                        <a:lum contrast="6000"/>
                        <a:extLst>
                          <a:ext uri="{28A0092B-C50C-407E-A947-70E740481C1C}">
                            <a14:useLocalDpi xmlns:a14="http://schemas.microsoft.com/office/drawing/2010/main" val="0"/>
                          </a:ext>
                        </a:extLst>
                      </a:blip>
                      <a:srcRect/>
                      <a:stretch>
                        <a:fillRect/>
                      </a:stretch>
                    </p:blipFill>
                    <p:spPr bwMode="auto">
                      <a:xfrm>
                        <a:off x="3011488" y="2217738"/>
                        <a:ext cx="574675" cy="309562"/>
                      </a:xfrm>
                      <a:prstGeom prst="rect">
                        <a:avLst/>
                      </a:prstGeom>
                      <a:solidFill>
                        <a:srgbClr val="FF505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 name="Object 52">
            <a:extLst>
              <a:ext uri="{FF2B5EF4-FFF2-40B4-BE49-F238E27FC236}">
                <a16:creationId xmlns:a16="http://schemas.microsoft.com/office/drawing/2014/main" id="{E1A01D76-7C58-493E-8013-7F08F5845A58}"/>
              </a:ext>
            </a:extLst>
          </p:cNvPr>
          <p:cNvGraphicFramePr>
            <a:graphicFrameLocks noChangeAspect="1"/>
          </p:cNvGraphicFramePr>
          <p:nvPr/>
        </p:nvGraphicFramePr>
        <p:xfrm>
          <a:off x="2124075" y="2276475"/>
          <a:ext cx="720725" cy="319088"/>
        </p:xfrm>
        <a:graphic>
          <a:graphicData uri="http://schemas.openxmlformats.org/presentationml/2006/ole">
            <mc:AlternateContent xmlns:mc="http://schemas.openxmlformats.org/markup-compatibility/2006">
              <mc:Choice xmlns:v="urn:schemas-microsoft-com:vml" Requires="v">
                <p:oleObj spid="_x0000_s1258" name="Ecuación" r:id="rId5" imgW="457002" imgH="203112" progId="Equation.3">
                  <p:embed/>
                </p:oleObj>
              </mc:Choice>
              <mc:Fallback>
                <p:oleObj name="Ecuación" r:id="rId5" imgW="457002" imgH="203112" progId="Equation.3">
                  <p:embed/>
                  <p:pic>
                    <p:nvPicPr>
                      <p:cNvPr id="8246" name="Object 52">
                        <a:extLst>
                          <a:ext uri="{FF2B5EF4-FFF2-40B4-BE49-F238E27FC236}">
                            <a16:creationId xmlns:a16="http://schemas.microsoft.com/office/drawing/2014/main" id="{CEBD358E-6BF7-4966-87E1-AB231238C6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4075" y="2276475"/>
                        <a:ext cx="720725"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4" name="Text Box 53">
            <a:extLst>
              <a:ext uri="{FF2B5EF4-FFF2-40B4-BE49-F238E27FC236}">
                <a16:creationId xmlns:a16="http://schemas.microsoft.com/office/drawing/2014/main" id="{034D9800-483A-40D4-9270-8FD92DD5C3E0}"/>
              </a:ext>
            </a:extLst>
          </p:cNvPr>
          <p:cNvSpPr txBox="1">
            <a:spLocks noChangeArrowheads="1"/>
          </p:cNvSpPr>
          <p:nvPr/>
        </p:nvSpPr>
        <p:spPr bwMode="auto">
          <a:xfrm>
            <a:off x="3708400" y="1341438"/>
            <a:ext cx="54356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FontTx/>
              <a:buNone/>
            </a:pPr>
            <a:r>
              <a:rPr lang="en" altLang="es-ES" sz="1600" dirty="0">
                <a:solidFill>
                  <a:srgbClr val="FF3300"/>
                </a:solidFill>
                <a:latin typeface="Verdana" panose="020B0604030504040204" pitchFamily="34" charset="0"/>
              </a:rPr>
              <a:t>Monotonic smooth approximation of N(t,x)</a:t>
            </a:r>
          </a:p>
        </p:txBody>
      </p:sp>
      <p:sp>
        <p:nvSpPr>
          <p:cNvPr id="145" name="Text Box 54">
            <a:extLst>
              <a:ext uri="{FF2B5EF4-FFF2-40B4-BE49-F238E27FC236}">
                <a16:creationId xmlns:a16="http://schemas.microsoft.com/office/drawing/2014/main" id="{0843508C-1EC6-4A1C-AC07-5CBC4ABF0A4A}"/>
              </a:ext>
            </a:extLst>
          </p:cNvPr>
          <p:cNvSpPr txBox="1">
            <a:spLocks noChangeArrowheads="1"/>
          </p:cNvSpPr>
          <p:nvPr/>
        </p:nvSpPr>
        <p:spPr bwMode="auto">
          <a:xfrm>
            <a:off x="539750" y="1514475"/>
            <a:ext cx="3603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rPr>
              <a:t>N</a:t>
            </a:r>
          </a:p>
        </p:txBody>
      </p:sp>
      <p:sp>
        <p:nvSpPr>
          <p:cNvPr id="146" name="Text Box 55">
            <a:extLst>
              <a:ext uri="{FF2B5EF4-FFF2-40B4-BE49-F238E27FC236}">
                <a16:creationId xmlns:a16="http://schemas.microsoft.com/office/drawing/2014/main" id="{ABD9DD13-D5E9-4566-BC22-690ACC10E768}"/>
              </a:ext>
            </a:extLst>
          </p:cNvPr>
          <p:cNvSpPr txBox="1">
            <a:spLocks noChangeArrowheads="1"/>
          </p:cNvSpPr>
          <p:nvPr/>
        </p:nvSpPr>
        <p:spPr bwMode="auto">
          <a:xfrm>
            <a:off x="3132137" y="2917826"/>
            <a:ext cx="8207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1" i="0" u="none" strike="noStrike" kern="0" cap="none" spc="0" normalizeH="0" baseline="0" noProof="0" dirty="0">
                <a:ln>
                  <a:noFill/>
                </a:ln>
                <a:solidFill>
                  <a:srgbClr val="000000"/>
                </a:solidFill>
                <a:effectLst/>
                <a:uLnTx/>
                <a:uFillTx/>
                <a:latin typeface="Arial" panose="020B0604020202020204" pitchFamily="34" charset="0"/>
              </a:rPr>
              <a:t>t</a:t>
            </a:r>
            <a:endPar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endParaRPr>
          </a:p>
        </p:txBody>
      </p:sp>
      <p:graphicFrame>
        <p:nvGraphicFramePr>
          <p:cNvPr id="147" name="Object 56">
            <a:extLst>
              <a:ext uri="{FF2B5EF4-FFF2-40B4-BE49-F238E27FC236}">
                <a16:creationId xmlns:a16="http://schemas.microsoft.com/office/drawing/2014/main" id="{21128EA4-76C6-4A20-BFD3-E9C43A3B6C02}"/>
              </a:ext>
            </a:extLst>
          </p:cNvPr>
          <p:cNvGraphicFramePr>
            <a:graphicFrameLocks noChangeAspect="1"/>
          </p:cNvGraphicFramePr>
          <p:nvPr/>
        </p:nvGraphicFramePr>
        <p:xfrm>
          <a:off x="3708400" y="2060575"/>
          <a:ext cx="1354138" cy="495300"/>
        </p:xfrm>
        <a:graphic>
          <a:graphicData uri="http://schemas.openxmlformats.org/presentationml/2006/ole">
            <mc:AlternateContent xmlns:mc="http://schemas.openxmlformats.org/markup-compatibility/2006">
              <mc:Choice xmlns:v="urn:schemas-microsoft-com:vml" Requires="v">
                <p:oleObj spid="_x0000_s1259" name="Ecuación" r:id="rId7" imgW="622030" imgH="228501" progId="Equation.3">
                  <p:embed/>
                </p:oleObj>
              </mc:Choice>
              <mc:Fallback>
                <p:oleObj name="Ecuación" r:id="rId7" imgW="622030" imgH="228501" progId="Equation.3">
                  <p:embed/>
                  <p:pic>
                    <p:nvPicPr>
                      <p:cNvPr id="8250" name="Object 56">
                        <a:extLst>
                          <a:ext uri="{FF2B5EF4-FFF2-40B4-BE49-F238E27FC236}">
                            <a16:creationId xmlns:a16="http://schemas.microsoft.com/office/drawing/2014/main" id="{0E257108-A847-454B-980B-20A8E57C121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8400" y="2060575"/>
                        <a:ext cx="1354138"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8" name="Line 57">
            <a:extLst>
              <a:ext uri="{FF2B5EF4-FFF2-40B4-BE49-F238E27FC236}">
                <a16:creationId xmlns:a16="http://schemas.microsoft.com/office/drawing/2014/main" id="{703E0861-2DA4-4239-801D-361AE48A9184}"/>
              </a:ext>
            </a:extLst>
          </p:cNvPr>
          <p:cNvSpPr>
            <a:spLocks noChangeShapeType="1"/>
          </p:cNvSpPr>
          <p:nvPr/>
        </p:nvSpPr>
        <p:spPr bwMode="auto">
          <a:xfrm>
            <a:off x="4457700" y="2492375"/>
            <a:ext cx="0" cy="288925"/>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49" name="Line 58">
            <a:extLst>
              <a:ext uri="{FF2B5EF4-FFF2-40B4-BE49-F238E27FC236}">
                <a16:creationId xmlns:a16="http://schemas.microsoft.com/office/drawing/2014/main" id="{E05FCF15-F839-4919-8EC4-14FD2871B818}"/>
              </a:ext>
            </a:extLst>
          </p:cNvPr>
          <p:cNvSpPr>
            <a:spLocks noChangeShapeType="1"/>
          </p:cNvSpPr>
          <p:nvPr/>
        </p:nvSpPr>
        <p:spPr bwMode="auto">
          <a:xfrm>
            <a:off x="4818063" y="2420938"/>
            <a:ext cx="287337" cy="2159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50" name="Text Box 59">
            <a:extLst>
              <a:ext uri="{FF2B5EF4-FFF2-40B4-BE49-F238E27FC236}">
                <a16:creationId xmlns:a16="http://schemas.microsoft.com/office/drawing/2014/main" id="{7AA5F462-F815-47C6-9F5C-DAAADD1EFB54}"/>
              </a:ext>
            </a:extLst>
          </p:cNvPr>
          <p:cNvSpPr txBox="1">
            <a:spLocks noChangeArrowheads="1"/>
          </p:cNvSpPr>
          <p:nvPr/>
        </p:nvSpPr>
        <p:spPr bwMode="auto">
          <a:xfrm>
            <a:off x="3952875" y="2732088"/>
            <a:ext cx="40036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600" b="0" i="0" u="none" strike="noStrike" kern="0" cap="none" spc="0" normalizeH="0" baseline="0" noProof="0">
                <a:ln>
                  <a:noFill/>
                </a:ln>
                <a:solidFill>
                  <a:srgbClr val="000000"/>
                </a:solidFill>
                <a:effectLst/>
                <a:uLnTx/>
                <a:uFillTx/>
                <a:latin typeface="Arial" panose="020B0604020202020204" pitchFamily="34" charset="0"/>
              </a:rPr>
              <a:t>Count start time</a:t>
            </a:r>
          </a:p>
        </p:txBody>
      </p:sp>
      <p:sp>
        <p:nvSpPr>
          <p:cNvPr id="151" name="Text Box 60">
            <a:extLst>
              <a:ext uri="{FF2B5EF4-FFF2-40B4-BE49-F238E27FC236}">
                <a16:creationId xmlns:a16="http://schemas.microsoft.com/office/drawing/2014/main" id="{EBA5A99B-E8D0-4508-9809-406F0E7CE55D}"/>
              </a:ext>
            </a:extLst>
          </p:cNvPr>
          <p:cNvSpPr txBox="1">
            <a:spLocks noChangeArrowheads="1"/>
          </p:cNvSpPr>
          <p:nvPr/>
        </p:nvSpPr>
        <p:spPr bwMode="auto">
          <a:xfrm>
            <a:off x="5192713" y="2478088"/>
            <a:ext cx="2016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600" b="0" i="0" u="none" strike="noStrike" kern="0" cap="none" spc="0" normalizeH="0" baseline="0" noProof="0">
                <a:ln>
                  <a:noFill/>
                </a:ln>
                <a:solidFill>
                  <a:srgbClr val="000000"/>
                </a:solidFill>
                <a:effectLst/>
                <a:uLnTx/>
                <a:uFillTx/>
                <a:latin typeface="Arial" panose="020B0604020202020204" pitchFamily="34" charset="0"/>
              </a:rPr>
              <a:t>count section</a:t>
            </a:r>
          </a:p>
        </p:txBody>
      </p:sp>
      <p:sp>
        <p:nvSpPr>
          <p:cNvPr id="152" name="Text Box 61">
            <a:extLst>
              <a:ext uri="{FF2B5EF4-FFF2-40B4-BE49-F238E27FC236}">
                <a16:creationId xmlns:a16="http://schemas.microsoft.com/office/drawing/2014/main" id="{347CBE30-B333-469E-9382-6748EA647E8C}"/>
              </a:ext>
            </a:extLst>
          </p:cNvPr>
          <p:cNvSpPr txBox="1">
            <a:spLocks noChangeArrowheads="1"/>
          </p:cNvSpPr>
          <p:nvPr/>
        </p:nvSpPr>
        <p:spPr bwMode="auto">
          <a:xfrm>
            <a:off x="611188" y="3429000"/>
            <a:ext cx="16557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FontTx/>
              <a:buNone/>
            </a:pPr>
            <a:r>
              <a:rPr lang="en" altLang="es-ES" sz="2400" b="0">
                <a:solidFill>
                  <a:srgbClr val="000000"/>
                </a:solidFill>
                <a:latin typeface="Verdana" panose="020B0604030504040204" pitchFamily="34" charset="0"/>
              </a:rPr>
              <a:t>FLOW</a:t>
            </a:r>
          </a:p>
        </p:txBody>
      </p:sp>
      <p:graphicFrame>
        <p:nvGraphicFramePr>
          <p:cNvPr id="153" name="Object 62">
            <a:extLst>
              <a:ext uri="{FF2B5EF4-FFF2-40B4-BE49-F238E27FC236}">
                <a16:creationId xmlns:a16="http://schemas.microsoft.com/office/drawing/2014/main" id="{C5149EFA-59C2-40E1-B157-7F30B8E0A936}"/>
              </a:ext>
            </a:extLst>
          </p:cNvPr>
          <p:cNvGraphicFramePr>
            <a:graphicFrameLocks noChangeAspect="1"/>
          </p:cNvGraphicFramePr>
          <p:nvPr>
            <p:extLst>
              <p:ext uri="{D42A27DB-BD31-4B8C-83A1-F6EECF244321}">
                <p14:modId xmlns:p14="http://schemas.microsoft.com/office/powerpoint/2010/main" val="1001831157"/>
              </p:ext>
            </p:extLst>
          </p:nvPr>
        </p:nvGraphicFramePr>
        <p:xfrm>
          <a:off x="1835150" y="3356768"/>
          <a:ext cx="1620838" cy="677862"/>
        </p:xfrm>
        <a:graphic>
          <a:graphicData uri="http://schemas.openxmlformats.org/presentationml/2006/ole">
            <mc:AlternateContent xmlns:mc="http://schemas.openxmlformats.org/markup-compatibility/2006">
              <mc:Choice xmlns:v="urn:schemas-microsoft-com:vml" Requires="v">
                <p:oleObj spid="_x0000_s1260" name="Ecuación" r:id="rId9" imgW="1028254" imgH="431613" progId="Equation.3">
                  <p:embed/>
                </p:oleObj>
              </mc:Choice>
              <mc:Fallback>
                <p:oleObj name="Ecuación" r:id="rId9" imgW="1028254" imgH="431613" progId="Equation.3">
                  <p:embed/>
                  <p:pic>
                    <p:nvPicPr>
                      <p:cNvPr id="8256" name="Object 62">
                        <a:extLst>
                          <a:ext uri="{FF2B5EF4-FFF2-40B4-BE49-F238E27FC236}">
                            <a16:creationId xmlns:a16="http://schemas.microsoft.com/office/drawing/2014/main" id="{730D8B1C-9F83-4C66-B6A2-69184A6B17C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5150" y="3356768"/>
                        <a:ext cx="1620838" cy="677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4" name="Line 63">
            <a:extLst>
              <a:ext uri="{FF2B5EF4-FFF2-40B4-BE49-F238E27FC236}">
                <a16:creationId xmlns:a16="http://schemas.microsoft.com/office/drawing/2014/main" id="{B6643D7F-21BB-4BEF-AB6B-18E6C1E7F2D0}"/>
              </a:ext>
            </a:extLst>
          </p:cNvPr>
          <p:cNvSpPr>
            <a:spLocks noChangeShapeType="1"/>
          </p:cNvSpPr>
          <p:nvPr/>
        </p:nvSpPr>
        <p:spPr bwMode="auto">
          <a:xfrm flipV="1">
            <a:off x="971550" y="4868863"/>
            <a:ext cx="0" cy="1296987"/>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55" name="Line 64">
            <a:extLst>
              <a:ext uri="{FF2B5EF4-FFF2-40B4-BE49-F238E27FC236}">
                <a16:creationId xmlns:a16="http://schemas.microsoft.com/office/drawing/2014/main" id="{500D573B-D119-49BB-8868-D212AC2F66BA}"/>
              </a:ext>
            </a:extLst>
          </p:cNvPr>
          <p:cNvSpPr>
            <a:spLocks noChangeShapeType="1"/>
          </p:cNvSpPr>
          <p:nvPr/>
        </p:nvSpPr>
        <p:spPr bwMode="auto">
          <a:xfrm>
            <a:off x="971550" y="6165850"/>
            <a:ext cx="2160588"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56" name="Text Box 65">
            <a:extLst>
              <a:ext uri="{FF2B5EF4-FFF2-40B4-BE49-F238E27FC236}">
                <a16:creationId xmlns:a16="http://schemas.microsoft.com/office/drawing/2014/main" id="{3AEAE093-1D2F-450E-BC0E-6B04FEE19C0E}"/>
              </a:ext>
            </a:extLst>
          </p:cNvPr>
          <p:cNvSpPr txBox="1">
            <a:spLocks noChangeArrowheads="1"/>
          </p:cNvSpPr>
          <p:nvPr/>
        </p:nvSpPr>
        <p:spPr bwMode="auto">
          <a:xfrm>
            <a:off x="539750" y="4683125"/>
            <a:ext cx="360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1" i="0" u="none" strike="noStrike" kern="0" cap="none" spc="0" normalizeH="0" baseline="0" noProof="0">
                <a:ln>
                  <a:noFill/>
                </a:ln>
                <a:solidFill>
                  <a:srgbClr val="000000"/>
                </a:solidFill>
                <a:effectLst/>
                <a:uLnTx/>
                <a:uFillTx/>
                <a:latin typeface="Arial" panose="020B0604020202020204" pitchFamily="34" charset="0"/>
              </a:rPr>
              <a:t>x</a:t>
            </a:r>
          </a:p>
        </p:txBody>
      </p:sp>
      <p:sp>
        <p:nvSpPr>
          <p:cNvPr id="157" name="Text Box 66">
            <a:extLst>
              <a:ext uri="{FF2B5EF4-FFF2-40B4-BE49-F238E27FC236}">
                <a16:creationId xmlns:a16="http://schemas.microsoft.com/office/drawing/2014/main" id="{285ED502-647D-454B-A913-DB29551B26FE}"/>
              </a:ext>
            </a:extLst>
          </p:cNvPr>
          <p:cNvSpPr txBox="1">
            <a:spLocks noChangeArrowheads="1"/>
          </p:cNvSpPr>
          <p:nvPr/>
        </p:nvSpPr>
        <p:spPr bwMode="auto">
          <a:xfrm>
            <a:off x="3132138" y="6086475"/>
            <a:ext cx="3603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1" i="0" u="none" strike="noStrike" kern="0" cap="none" spc="0" normalizeH="0" baseline="0" noProof="0" dirty="0">
                <a:ln>
                  <a:noFill/>
                </a:ln>
                <a:solidFill>
                  <a:srgbClr val="000000"/>
                </a:solidFill>
                <a:effectLst/>
                <a:uLnTx/>
                <a:uFillTx/>
                <a:latin typeface="Arial" panose="020B0604020202020204" pitchFamily="34" charset="0"/>
              </a:rPr>
              <a:t>t</a:t>
            </a:r>
            <a:endPar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158" name="Line 67">
            <a:extLst>
              <a:ext uri="{FF2B5EF4-FFF2-40B4-BE49-F238E27FC236}">
                <a16:creationId xmlns:a16="http://schemas.microsoft.com/office/drawing/2014/main" id="{C80C7E67-ECD8-4A21-BDFD-8D451E8CCF34}"/>
              </a:ext>
            </a:extLst>
          </p:cNvPr>
          <p:cNvSpPr>
            <a:spLocks noChangeShapeType="1"/>
          </p:cNvSpPr>
          <p:nvPr/>
        </p:nvSpPr>
        <p:spPr bwMode="auto">
          <a:xfrm>
            <a:off x="971550" y="5157788"/>
            <a:ext cx="1728788" cy="0"/>
          </a:xfrm>
          <a:prstGeom prst="line">
            <a:avLst/>
          </a:prstGeom>
          <a:noFill/>
          <a:ln w="9525">
            <a:solidFill>
              <a:srgbClr val="3333CC"/>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59" name="Line 68">
            <a:extLst>
              <a:ext uri="{FF2B5EF4-FFF2-40B4-BE49-F238E27FC236}">
                <a16:creationId xmlns:a16="http://schemas.microsoft.com/office/drawing/2014/main" id="{4A8F5345-CF77-4B99-A2D9-62A1F4C37103}"/>
              </a:ext>
            </a:extLst>
          </p:cNvPr>
          <p:cNvSpPr>
            <a:spLocks noChangeShapeType="1"/>
          </p:cNvSpPr>
          <p:nvPr/>
        </p:nvSpPr>
        <p:spPr bwMode="auto">
          <a:xfrm>
            <a:off x="2700338" y="5157788"/>
            <a:ext cx="0" cy="1008062"/>
          </a:xfrm>
          <a:prstGeom prst="line">
            <a:avLst/>
          </a:prstGeom>
          <a:noFill/>
          <a:ln w="9525">
            <a:solidFill>
              <a:srgbClr val="3333CC"/>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60" name="Line 69">
            <a:extLst>
              <a:ext uri="{FF2B5EF4-FFF2-40B4-BE49-F238E27FC236}">
                <a16:creationId xmlns:a16="http://schemas.microsoft.com/office/drawing/2014/main" id="{03C444B9-E53D-4104-9DA8-6B7E8523777E}"/>
              </a:ext>
            </a:extLst>
          </p:cNvPr>
          <p:cNvSpPr>
            <a:spLocks noChangeShapeType="1"/>
          </p:cNvSpPr>
          <p:nvPr/>
        </p:nvSpPr>
        <p:spPr bwMode="auto">
          <a:xfrm>
            <a:off x="971550" y="5805488"/>
            <a:ext cx="504825" cy="0"/>
          </a:xfrm>
          <a:prstGeom prst="line">
            <a:avLst/>
          </a:prstGeom>
          <a:noFill/>
          <a:ln w="9525">
            <a:solidFill>
              <a:srgbClr val="3333CC"/>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61" name="Line 70">
            <a:extLst>
              <a:ext uri="{FF2B5EF4-FFF2-40B4-BE49-F238E27FC236}">
                <a16:creationId xmlns:a16="http://schemas.microsoft.com/office/drawing/2014/main" id="{E6A484B1-7F3A-4451-B2B8-856B41398A4D}"/>
              </a:ext>
            </a:extLst>
          </p:cNvPr>
          <p:cNvSpPr>
            <a:spLocks noChangeShapeType="1"/>
          </p:cNvSpPr>
          <p:nvPr/>
        </p:nvSpPr>
        <p:spPr bwMode="auto">
          <a:xfrm>
            <a:off x="1476375" y="5805488"/>
            <a:ext cx="0" cy="360362"/>
          </a:xfrm>
          <a:prstGeom prst="line">
            <a:avLst/>
          </a:prstGeom>
          <a:noFill/>
          <a:ln w="9525">
            <a:solidFill>
              <a:srgbClr val="3333CC"/>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62" name="Freeform 71">
            <a:extLst>
              <a:ext uri="{FF2B5EF4-FFF2-40B4-BE49-F238E27FC236}">
                <a16:creationId xmlns:a16="http://schemas.microsoft.com/office/drawing/2014/main" id="{F33D290A-2719-4970-B5B7-980312780301}"/>
              </a:ext>
            </a:extLst>
          </p:cNvPr>
          <p:cNvSpPr>
            <a:spLocks/>
          </p:cNvSpPr>
          <p:nvPr/>
        </p:nvSpPr>
        <p:spPr bwMode="auto">
          <a:xfrm>
            <a:off x="1116013" y="5013325"/>
            <a:ext cx="2160587" cy="936625"/>
          </a:xfrm>
          <a:custGeom>
            <a:avLst/>
            <a:gdLst>
              <a:gd name="T0" fmla="*/ 0 w 1361"/>
              <a:gd name="T1" fmla="*/ 1486892188 h 590"/>
              <a:gd name="T2" fmla="*/ 572074543 w 1361"/>
              <a:gd name="T3" fmla="*/ 1257558763 h 590"/>
              <a:gd name="T4" fmla="*/ 1600298055 w 1361"/>
              <a:gd name="T5" fmla="*/ 685482500 h 590"/>
              <a:gd name="T6" fmla="*/ 2147483646 w 1361"/>
              <a:gd name="T7" fmla="*/ 229335013 h 590"/>
              <a:gd name="T8" fmla="*/ 2147483646 w 1361"/>
              <a:gd name="T9" fmla="*/ 0 h 5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1" h="590">
                <a:moveTo>
                  <a:pt x="0" y="590"/>
                </a:moveTo>
                <a:cubicBezTo>
                  <a:pt x="60" y="571"/>
                  <a:pt x="121" y="552"/>
                  <a:pt x="227" y="499"/>
                </a:cubicBezTo>
                <a:cubicBezTo>
                  <a:pt x="333" y="446"/>
                  <a:pt x="507" y="340"/>
                  <a:pt x="635" y="272"/>
                </a:cubicBezTo>
                <a:cubicBezTo>
                  <a:pt x="763" y="204"/>
                  <a:pt x="877" y="136"/>
                  <a:pt x="998" y="91"/>
                </a:cubicBezTo>
                <a:cubicBezTo>
                  <a:pt x="1119" y="46"/>
                  <a:pt x="1301" y="38"/>
                  <a:pt x="1361" y="0"/>
                </a:cubicBezTo>
              </a:path>
            </a:pathLst>
          </a:custGeom>
          <a:noFill/>
          <a:ln w="9525">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63" name="Freeform 72">
            <a:extLst>
              <a:ext uri="{FF2B5EF4-FFF2-40B4-BE49-F238E27FC236}">
                <a16:creationId xmlns:a16="http://schemas.microsoft.com/office/drawing/2014/main" id="{048E0980-DBBF-405F-83FB-06B440863673}"/>
              </a:ext>
            </a:extLst>
          </p:cNvPr>
          <p:cNvSpPr>
            <a:spLocks/>
          </p:cNvSpPr>
          <p:nvPr/>
        </p:nvSpPr>
        <p:spPr bwMode="auto">
          <a:xfrm>
            <a:off x="1331913" y="5229225"/>
            <a:ext cx="1800225" cy="792163"/>
          </a:xfrm>
          <a:custGeom>
            <a:avLst/>
            <a:gdLst>
              <a:gd name="T0" fmla="*/ 0 w 1134"/>
              <a:gd name="T1" fmla="*/ 1257559556 h 499"/>
              <a:gd name="T2" fmla="*/ 914817513 w 1134"/>
              <a:gd name="T3" fmla="*/ 914818090 h 499"/>
              <a:gd name="T4" fmla="*/ 1943041263 w 1134"/>
              <a:gd name="T5" fmla="*/ 229335157 h 499"/>
              <a:gd name="T6" fmla="*/ 2147483646 w 1134"/>
              <a:gd name="T7" fmla="*/ 0 h 49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4" h="499">
                <a:moveTo>
                  <a:pt x="0" y="499"/>
                </a:moveTo>
                <a:cubicBezTo>
                  <a:pt x="117" y="465"/>
                  <a:pt x="235" y="431"/>
                  <a:pt x="363" y="363"/>
                </a:cubicBezTo>
                <a:cubicBezTo>
                  <a:pt x="491" y="295"/>
                  <a:pt x="643" y="151"/>
                  <a:pt x="771" y="91"/>
                </a:cubicBezTo>
                <a:cubicBezTo>
                  <a:pt x="899" y="31"/>
                  <a:pt x="1051" y="15"/>
                  <a:pt x="1134" y="0"/>
                </a:cubicBezTo>
              </a:path>
            </a:pathLst>
          </a:custGeom>
          <a:noFill/>
          <a:ln w="9525">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64" name="Freeform 73">
            <a:extLst>
              <a:ext uri="{FF2B5EF4-FFF2-40B4-BE49-F238E27FC236}">
                <a16:creationId xmlns:a16="http://schemas.microsoft.com/office/drawing/2014/main" id="{3494D040-D4B5-445C-9A45-2AA014E0E163}"/>
              </a:ext>
            </a:extLst>
          </p:cNvPr>
          <p:cNvSpPr>
            <a:spLocks/>
          </p:cNvSpPr>
          <p:nvPr/>
        </p:nvSpPr>
        <p:spPr bwMode="auto">
          <a:xfrm>
            <a:off x="1042988" y="4941888"/>
            <a:ext cx="2160587" cy="935037"/>
          </a:xfrm>
          <a:custGeom>
            <a:avLst/>
            <a:gdLst>
              <a:gd name="T0" fmla="*/ 0 w 1361"/>
              <a:gd name="T1" fmla="*/ 1484370444 h 589"/>
              <a:gd name="T2" fmla="*/ 801409502 w 1361"/>
              <a:gd name="T3" fmla="*/ 1141629377 h 589"/>
              <a:gd name="T4" fmla="*/ 1829633014 w 1361"/>
              <a:gd name="T5" fmla="*/ 569555008 h 589"/>
              <a:gd name="T6" fmla="*/ 2147483646 w 1361"/>
              <a:gd name="T7" fmla="*/ 226813941 h 589"/>
              <a:gd name="T8" fmla="*/ 2147483646 w 1361"/>
              <a:gd name="T9" fmla="*/ 0 h 5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1" h="589">
                <a:moveTo>
                  <a:pt x="0" y="589"/>
                </a:moveTo>
                <a:cubicBezTo>
                  <a:pt x="98" y="551"/>
                  <a:pt x="197" y="513"/>
                  <a:pt x="318" y="453"/>
                </a:cubicBezTo>
                <a:cubicBezTo>
                  <a:pt x="439" y="393"/>
                  <a:pt x="613" y="286"/>
                  <a:pt x="726" y="226"/>
                </a:cubicBezTo>
                <a:cubicBezTo>
                  <a:pt x="839" y="166"/>
                  <a:pt x="892" y="128"/>
                  <a:pt x="998" y="90"/>
                </a:cubicBezTo>
                <a:cubicBezTo>
                  <a:pt x="1104" y="52"/>
                  <a:pt x="1293" y="30"/>
                  <a:pt x="1361" y="0"/>
                </a:cubicBezTo>
              </a:path>
            </a:pathLst>
          </a:custGeom>
          <a:noFill/>
          <a:ln w="9525">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65" name="Freeform 74">
            <a:extLst>
              <a:ext uri="{FF2B5EF4-FFF2-40B4-BE49-F238E27FC236}">
                <a16:creationId xmlns:a16="http://schemas.microsoft.com/office/drawing/2014/main" id="{5AB07842-9342-4B88-8FDF-2EB3E9D18411}"/>
              </a:ext>
            </a:extLst>
          </p:cNvPr>
          <p:cNvSpPr>
            <a:spLocks/>
          </p:cNvSpPr>
          <p:nvPr/>
        </p:nvSpPr>
        <p:spPr bwMode="auto">
          <a:xfrm>
            <a:off x="1042988" y="4797425"/>
            <a:ext cx="2160587" cy="936625"/>
          </a:xfrm>
          <a:custGeom>
            <a:avLst/>
            <a:gdLst>
              <a:gd name="T0" fmla="*/ 0 w 1361"/>
              <a:gd name="T1" fmla="*/ 1486892188 h 590"/>
              <a:gd name="T2" fmla="*/ 688001703 w 1361"/>
              <a:gd name="T3" fmla="*/ 1144150938 h 590"/>
              <a:gd name="T4" fmla="*/ 1829633014 w 1361"/>
              <a:gd name="T5" fmla="*/ 456149075 h 590"/>
              <a:gd name="T6" fmla="*/ 2147483646 w 1361"/>
              <a:gd name="T7" fmla="*/ 0 h 5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1" h="590">
                <a:moveTo>
                  <a:pt x="0" y="590"/>
                </a:moveTo>
                <a:cubicBezTo>
                  <a:pt x="76" y="556"/>
                  <a:pt x="152" y="522"/>
                  <a:pt x="273" y="454"/>
                </a:cubicBezTo>
                <a:cubicBezTo>
                  <a:pt x="394" y="386"/>
                  <a:pt x="545" y="257"/>
                  <a:pt x="726" y="181"/>
                </a:cubicBezTo>
                <a:cubicBezTo>
                  <a:pt x="907" y="105"/>
                  <a:pt x="1195" y="60"/>
                  <a:pt x="1361" y="0"/>
                </a:cubicBezTo>
              </a:path>
            </a:pathLst>
          </a:custGeom>
          <a:noFill/>
          <a:ln w="9525">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66" name="Freeform 75">
            <a:extLst>
              <a:ext uri="{FF2B5EF4-FFF2-40B4-BE49-F238E27FC236}">
                <a16:creationId xmlns:a16="http://schemas.microsoft.com/office/drawing/2014/main" id="{1F737405-D58F-4B15-967E-A744F767D365}"/>
              </a:ext>
            </a:extLst>
          </p:cNvPr>
          <p:cNvSpPr>
            <a:spLocks/>
          </p:cNvSpPr>
          <p:nvPr/>
        </p:nvSpPr>
        <p:spPr bwMode="auto">
          <a:xfrm>
            <a:off x="1258888" y="5157788"/>
            <a:ext cx="1944687" cy="792162"/>
          </a:xfrm>
          <a:custGeom>
            <a:avLst/>
            <a:gdLst>
              <a:gd name="T0" fmla="*/ 0 w 1225"/>
              <a:gd name="T1" fmla="*/ 1257556381 h 499"/>
              <a:gd name="T2" fmla="*/ 1030742847 w 1225"/>
              <a:gd name="T3" fmla="*/ 798888233 h 499"/>
              <a:gd name="T4" fmla="*/ 1829632967 w 1225"/>
              <a:gd name="T5" fmla="*/ 342741034 h 499"/>
              <a:gd name="T6" fmla="*/ 2147483646 w 1225"/>
              <a:gd name="T7" fmla="*/ 113406166 h 499"/>
              <a:gd name="T8" fmla="*/ 2147483646 w 1225"/>
              <a:gd name="T9" fmla="*/ 0 h 4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5" h="499">
                <a:moveTo>
                  <a:pt x="0" y="499"/>
                </a:moveTo>
                <a:cubicBezTo>
                  <a:pt x="144" y="438"/>
                  <a:pt x="288" y="377"/>
                  <a:pt x="409" y="317"/>
                </a:cubicBezTo>
                <a:cubicBezTo>
                  <a:pt x="530" y="257"/>
                  <a:pt x="635" y="181"/>
                  <a:pt x="726" y="136"/>
                </a:cubicBezTo>
                <a:cubicBezTo>
                  <a:pt x="817" y="91"/>
                  <a:pt x="870" y="68"/>
                  <a:pt x="953" y="45"/>
                </a:cubicBezTo>
                <a:cubicBezTo>
                  <a:pt x="1036" y="22"/>
                  <a:pt x="1180" y="30"/>
                  <a:pt x="1225" y="0"/>
                </a:cubicBezTo>
              </a:path>
            </a:pathLst>
          </a:custGeom>
          <a:noFill/>
          <a:ln w="9525">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167" name="Oval 76">
            <a:extLst>
              <a:ext uri="{FF2B5EF4-FFF2-40B4-BE49-F238E27FC236}">
                <a16:creationId xmlns:a16="http://schemas.microsoft.com/office/drawing/2014/main" id="{51492EF1-2D64-4732-A429-33A3D888766B}"/>
              </a:ext>
            </a:extLst>
          </p:cNvPr>
          <p:cNvSpPr>
            <a:spLocks noChangeArrowheads="1"/>
          </p:cNvSpPr>
          <p:nvPr/>
        </p:nvSpPr>
        <p:spPr bwMode="auto">
          <a:xfrm rot="20296723">
            <a:off x="1401763" y="5048250"/>
            <a:ext cx="1385887" cy="936625"/>
          </a:xfrm>
          <a:prstGeom prst="ellipse">
            <a:avLst/>
          </a:prstGeom>
          <a:solidFill>
            <a:srgbClr val="FF6600">
              <a:alpha val="38823"/>
            </a:srgbClr>
          </a:solidFill>
          <a:ln w="9525">
            <a:solidFill>
              <a:srgbClr val="FF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0"/>
              </a:spcBef>
              <a:spcAft>
                <a:spcPct val="0"/>
              </a:spcAft>
              <a:buFontTx/>
              <a:buNone/>
            </a:pPr>
            <a:endParaRPr lang="es-ES" altLang="es-ES" sz="2400" u="sng">
              <a:solidFill>
                <a:srgbClr val="000000"/>
              </a:solidFill>
              <a:latin typeface="Arial Black" panose="020B0A04020102020204" pitchFamily="34" charset="0"/>
            </a:endParaRPr>
          </a:p>
        </p:txBody>
      </p:sp>
      <p:sp>
        <p:nvSpPr>
          <p:cNvPr id="168" name="Text Box 77">
            <a:extLst>
              <a:ext uri="{FF2B5EF4-FFF2-40B4-BE49-F238E27FC236}">
                <a16:creationId xmlns:a16="http://schemas.microsoft.com/office/drawing/2014/main" id="{F4C2D452-5076-4833-961A-6C2A1ED4B032}"/>
              </a:ext>
            </a:extLst>
          </p:cNvPr>
          <p:cNvSpPr txBox="1">
            <a:spLocks noChangeArrowheads="1"/>
          </p:cNvSpPr>
          <p:nvPr/>
        </p:nvSpPr>
        <p:spPr bwMode="auto">
          <a:xfrm>
            <a:off x="1547813" y="4797425"/>
            <a:ext cx="43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0" i="0" u="none" strike="noStrike" kern="0" cap="none" spc="0" normalizeH="0" baseline="0" noProof="0" dirty="0">
                <a:ln>
                  <a:noFill/>
                </a:ln>
                <a:solidFill>
                  <a:srgbClr val="FF6600"/>
                </a:solidFill>
                <a:effectLst/>
                <a:uLnTx/>
                <a:uFillTx/>
                <a:latin typeface="Arial" panose="020B0604020202020204" pitchFamily="34" charset="0"/>
              </a:rPr>
              <a:t>A</a:t>
            </a:r>
            <a:endParaRPr kumimoji="0" lang="en" altLang="es-ES" sz="1800" b="0" i="0" u="none" strike="noStrike" kern="0" cap="none" spc="0" normalizeH="0" baseline="0" noProof="0" dirty="0">
              <a:ln>
                <a:noFill/>
              </a:ln>
              <a:solidFill>
                <a:srgbClr val="FF6600"/>
              </a:solidFill>
              <a:effectLst/>
              <a:uLnTx/>
              <a:uFillTx/>
              <a:latin typeface="Arial" panose="020B0604020202020204" pitchFamily="34" charset="0"/>
            </a:endParaRPr>
          </a:p>
        </p:txBody>
      </p:sp>
      <p:sp>
        <p:nvSpPr>
          <p:cNvPr id="169" name="Text Box 78">
            <a:extLst>
              <a:ext uri="{FF2B5EF4-FFF2-40B4-BE49-F238E27FC236}">
                <a16:creationId xmlns:a16="http://schemas.microsoft.com/office/drawing/2014/main" id="{AD658576-A0E7-4BCC-8A64-B4C6C5853AFF}"/>
              </a:ext>
            </a:extLst>
          </p:cNvPr>
          <p:cNvSpPr txBox="1">
            <a:spLocks noChangeArrowheads="1"/>
          </p:cNvSpPr>
          <p:nvPr/>
        </p:nvSpPr>
        <p:spPr bwMode="auto">
          <a:xfrm>
            <a:off x="611188" y="5373688"/>
            <a:ext cx="7207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3333CC"/>
                </a:solidFill>
                <a:effectLst/>
                <a:uLnTx/>
                <a:uFillTx/>
                <a:latin typeface="Arial" panose="020B0604020202020204" pitchFamily="34" charset="0"/>
              </a:rPr>
              <a:t>xj </a:t>
            </a:r>
            <a:r>
              <a:rPr kumimoji="0" lang="en" altLang="es-ES" sz="1800" b="0" i="0" u="none" strike="noStrike" kern="0" cap="none" spc="0" normalizeH="0" baseline="-25000" noProof="0">
                <a:ln>
                  <a:noFill/>
                </a:ln>
                <a:solidFill>
                  <a:srgbClr val="3333CC"/>
                </a:solidFill>
                <a:effectLst/>
                <a:uLnTx/>
                <a:uFillTx/>
                <a:latin typeface="Arial" panose="020B0604020202020204" pitchFamily="34" charset="0"/>
              </a:rPr>
              <a:t>_</a:t>
            </a:r>
          </a:p>
        </p:txBody>
      </p:sp>
      <p:sp>
        <p:nvSpPr>
          <p:cNvPr id="170" name="Text Box 79">
            <a:extLst>
              <a:ext uri="{FF2B5EF4-FFF2-40B4-BE49-F238E27FC236}">
                <a16:creationId xmlns:a16="http://schemas.microsoft.com/office/drawing/2014/main" id="{DD72EB97-BC54-4DE4-BF1D-538CC349404B}"/>
              </a:ext>
            </a:extLst>
          </p:cNvPr>
          <p:cNvSpPr txBox="1">
            <a:spLocks noChangeArrowheads="1"/>
          </p:cNvSpPr>
          <p:nvPr/>
        </p:nvSpPr>
        <p:spPr bwMode="auto">
          <a:xfrm>
            <a:off x="1906588" y="6165850"/>
            <a:ext cx="72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3333CC"/>
                </a:solidFill>
                <a:effectLst/>
                <a:uLnTx/>
                <a:uFillTx/>
                <a:latin typeface="Arial" panose="020B0604020202020204" pitchFamily="34" charset="0"/>
              </a:rPr>
              <a:t>tj </a:t>
            </a:r>
            <a:r>
              <a:rPr kumimoji="0" lang="en" altLang="es-ES" sz="1800" b="0" i="0" u="none" strike="noStrike" kern="0" cap="none" spc="0" normalizeH="0" baseline="-25000" noProof="0">
                <a:ln>
                  <a:noFill/>
                </a:ln>
                <a:solidFill>
                  <a:srgbClr val="3333CC"/>
                </a:solidFill>
                <a:effectLst/>
                <a:uLnTx/>
                <a:uFillTx/>
                <a:latin typeface="Arial" panose="020B0604020202020204" pitchFamily="34" charset="0"/>
              </a:rPr>
              <a:t>_</a:t>
            </a:r>
            <a:endParaRPr kumimoji="0" lang="es-ES" altLang="es-ES" sz="1800" b="0" i="0" u="none" strike="noStrike" kern="0" cap="none" spc="0" normalizeH="0" baseline="0" noProof="0">
              <a:ln>
                <a:noFill/>
              </a:ln>
              <a:solidFill>
                <a:srgbClr val="3333CC"/>
              </a:solidFill>
              <a:effectLst/>
              <a:uLnTx/>
              <a:uFillTx/>
              <a:latin typeface="Arial" panose="020B0604020202020204" pitchFamily="34" charset="0"/>
            </a:endParaRPr>
          </a:p>
        </p:txBody>
      </p:sp>
      <p:graphicFrame>
        <p:nvGraphicFramePr>
          <p:cNvPr id="171" name="Object 80">
            <a:extLst>
              <a:ext uri="{FF2B5EF4-FFF2-40B4-BE49-F238E27FC236}">
                <a16:creationId xmlns:a16="http://schemas.microsoft.com/office/drawing/2014/main" id="{675FBA79-E141-402E-889E-2E5641943EA5}"/>
              </a:ext>
            </a:extLst>
          </p:cNvPr>
          <p:cNvGraphicFramePr>
            <a:graphicFrameLocks noChangeAspect="1"/>
          </p:cNvGraphicFramePr>
          <p:nvPr/>
        </p:nvGraphicFramePr>
        <p:xfrm>
          <a:off x="5795963" y="3819525"/>
          <a:ext cx="1679575" cy="917575"/>
        </p:xfrm>
        <a:graphic>
          <a:graphicData uri="http://schemas.openxmlformats.org/presentationml/2006/ole">
            <mc:AlternateContent xmlns:mc="http://schemas.openxmlformats.org/markup-compatibility/2006">
              <mc:Choice xmlns:v="urn:schemas-microsoft-com:vml" Requires="v">
                <p:oleObj spid="_x0000_s1261" name="Ecuación" r:id="rId11" imgW="1066337" imgH="583947" progId="Equation.3">
                  <p:embed/>
                </p:oleObj>
              </mc:Choice>
              <mc:Fallback>
                <p:oleObj name="Ecuación" r:id="rId11" imgW="1066337" imgH="583947" progId="Equation.3">
                  <p:embed/>
                  <p:pic>
                    <p:nvPicPr>
                      <p:cNvPr id="8274" name="Object 80">
                        <a:extLst>
                          <a:ext uri="{FF2B5EF4-FFF2-40B4-BE49-F238E27FC236}">
                            <a16:creationId xmlns:a16="http://schemas.microsoft.com/office/drawing/2014/main" id="{52CB68DA-DD9B-4F47-AAEE-E1EFF579147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95963" y="3819525"/>
                        <a:ext cx="1679575" cy="91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2" name="Object 81">
            <a:extLst>
              <a:ext uri="{FF2B5EF4-FFF2-40B4-BE49-F238E27FC236}">
                <a16:creationId xmlns:a16="http://schemas.microsoft.com/office/drawing/2014/main" id="{0483CD5C-A431-467B-88EC-07B87B4FDCD6}"/>
              </a:ext>
            </a:extLst>
          </p:cNvPr>
          <p:cNvGraphicFramePr>
            <a:graphicFrameLocks noChangeAspect="1"/>
          </p:cNvGraphicFramePr>
          <p:nvPr/>
        </p:nvGraphicFramePr>
        <p:xfrm>
          <a:off x="5826125" y="4754563"/>
          <a:ext cx="1619250" cy="917575"/>
        </p:xfrm>
        <a:graphic>
          <a:graphicData uri="http://schemas.openxmlformats.org/presentationml/2006/ole">
            <mc:AlternateContent xmlns:mc="http://schemas.openxmlformats.org/markup-compatibility/2006">
              <mc:Choice xmlns:v="urn:schemas-microsoft-com:vml" Requires="v">
                <p:oleObj spid="_x0000_s1262" name="Ecuación" r:id="rId13" imgW="1028254" imgH="583947" progId="Equation.3">
                  <p:embed/>
                </p:oleObj>
              </mc:Choice>
              <mc:Fallback>
                <p:oleObj name="Ecuación" r:id="rId13" imgW="1028254" imgH="583947" progId="Equation.3">
                  <p:embed/>
                  <p:pic>
                    <p:nvPicPr>
                      <p:cNvPr id="8275" name="Object 81">
                        <a:extLst>
                          <a:ext uri="{FF2B5EF4-FFF2-40B4-BE49-F238E27FC236}">
                            <a16:creationId xmlns:a16="http://schemas.microsoft.com/office/drawing/2014/main" id="{03AA716B-AA78-4C6C-8F36-FFA573E0DC3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26125" y="4754563"/>
                        <a:ext cx="1619250" cy="91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3" name="Object 82">
            <a:extLst>
              <a:ext uri="{FF2B5EF4-FFF2-40B4-BE49-F238E27FC236}">
                <a16:creationId xmlns:a16="http://schemas.microsoft.com/office/drawing/2014/main" id="{8517E801-912F-4217-A924-43F8B0B7B40A}"/>
              </a:ext>
            </a:extLst>
          </p:cNvPr>
          <p:cNvGraphicFramePr>
            <a:graphicFrameLocks noChangeAspect="1"/>
          </p:cNvGraphicFramePr>
          <p:nvPr/>
        </p:nvGraphicFramePr>
        <p:xfrm>
          <a:off x="6096000" y="5638800"/>
          <a:ext cx="1660525" cy="1096963"/>
        </p:xfrm>
        <a:graphic>
          <a:graphicData uri="http://schemas.openxmlformats.org/presentationml/2006/ole">
            <mc:AlternateContent xmlns:mc="http://schemas.openxmlformats.org/markup-compatibility/2006">
              <mc:Choice xmlns:v="urn:schemas-microsoft-com:vml" Requires="v">
                <p:oleObj spid="_x0000_s1263" name="Ecuación" r:id="rId15" imgW="1054100" imgH="698500" progId="Equation.3">
                  <p:embed/>
                </p:oleObj>
              </mc:Choice>
              <mc:Fallback>
                <p:oleObj name="Ecuación" r:id="rId15" imgW="1054100" imgH="698500" progId="Equation.3">
                  <p:embed/>
                  <p:pic>
                    <p:nvPicPr>
                      <p:cNvPr id="8276" name="Object 82">
                        <a:extLst>
                          <a:ext uri="{FF2B5EF4-FFF2-40B4-BE49-F238E27FC236}">
                            <a16:creationId xmlns:a16="http://schemas.microsoft.com/office/drawing/2014/main" id="{3F386CB8-61E8-4FDC-8B62-0EB438FC625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96000" y="5638800"/>
                        <a:ext cx="1660525" cy="1096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4" name="Text Box 83">
            <a:extLst>
              <a:ext uri="{FF2B5EF4-FFF2-40B4-BE49-F238E27FC236}">
                <a16:creationId xmlns:a16="http://schemas.microsoft.com/office/drawing/2014/main" id="{8F719CCC-B55E-4617-81ED-E3E76BD35658}"/>
              </a:ext>
            </a:extLst>
          </p:cNvPr>
          <p:cNvSpPr txBox="1">
            <a:spLocks noChangeArrowheads="1"/>
          </p:cNvSpPr>
          <p:nvPr/>
        </p:nvSpPr>
        <p:spPr bwMode="auto">
          <a:xfrm>
            <a:off x="4385469" y="4210958"/>
            <a:ext cx="1008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FontTx/>
              <a:buNone/>
            </a:pPr>
            <a:r>
              <a:rPr lang="en" altLang="es-ES" sz="1800" dirty="0">
                <a:solidFill>
                  <a:srgbClr val="000000"/>
                </a:solidFill>
                <a:latin typeface="Verdana" panose="020B0604030504040204" pitchFamily="34" charset="0"/>
              </a:rPr>
              <a:t>Flow</a:t>
            </a:r>
          </a:p>
        </p:txBody>
      </p:sp>
      <p:sp>
        <p:nvSpPr>
          <p:cNvPr id="175" name="Text Box 84">
            <a:extLst>
              <a:ext uri="{FF2B5EF4-FFF2-40B4-BE49-F238E27FC236}">
                <a16:creationId xmlns:a16="http://schemas.microsoft.com/office/drawing/2014/main" id="{FD20AD3F-D856-4E64-B8BE-8B065ABF63CE}"/>
              </a:ext>
            </a:extLst>
          </p:cNvPr>
          <p:cNvSpPr txBox="1">
            <a:spLocks noChangeArrowheads="1"/>
          </p:cNvSpPr>
          <p:nvPr/>
        </p:nvSpPr>
        <p:spPr bwMode="auto">
          <a:xfrm>
            <a:off x="4284663" y="5084763"/>
            <a:ext cx="13668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FontTx/>
              <a:buNone/>
            </a:pPr>
            <a:r>
              <a:rPr lang="en" altLang="es-ES" sz="1800" dirty="0">
                <a:solidFill>
                  <a:srgbClr val="000000"/>
                </a:solidFill>
                <a:latin typeface="Verdana" panose="020B0604030504040204" pitchFamily="34" charset="0"/>
              </a:rPr>
              <a:t>Density</a:t>
            </a:r>
          </a:p>
        </p:txBody>
      </p:sp>
      <p:sp>
        <p:nvSpPr>
          <p:cNvPr id="176" name="Text Box 85">
            <a:extLst>
              <a:ext uri="{FF2B5EF4-FFF2-40B4-BE49-F238E27FC236}">
                <a16:creationId xmlns:a16="http://schemas.microsoft.com/office/drawing/2014/main" id="{D74650C7-4FD3-4E92-992F-41EFC970EFE9}"/>
              </a:ext>
            </a:extLst>
          </p:cNvPr>
          <p:cNvSpPr txBox="1">
            <a:spLocks noChangeArrowheads="1"/>
          </p:cNvSpPr>
          <p:nvPr/>
        </p:nvSpPr>
        <p:spPr bwMode="auto">
          <a:xfrm>
            <a:off x="4284663" y="5876925"/>
            <a:ext cx="15113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FontTx/>
              <a:buNone/>
            </a:pPr>
            <a:r>
              <a:rPr lang="en" altLang="es-ES" sz="1800" dirty="0">
                <a:solidFill>
                  <a:srgbClr val="000000"/>
                </a:solidFill>
                <a:latin typeface="Verdana" panose="020B0604030504040204" pitchFamily="34" charset="0"/>
              </a:rPr>
              <a:t>Average speed</a:t>
            </a:r>
          </a:p>
        </p:txBody>
      </p:sp>
      <p:sp>
        <p:nvSpPr>
          <p:cNvPr id="177" name="Text Box 86">
            <a:extLst>
              <a:ext uri="{FF2B5EF4-FFF2-40B4-BE49-F238E27FC236}">
                <a16:creationId xmlns:a16="http://schemas.microsoft.com/office/drawing/2014/main" id="{6E7BB5D2-E246-450E-9D7E-BCA4744DBD44}"/>
              </a:ext>
            </a:extLst>
          </p:cNvPr>
          <p:cNvSpPr txBox="1">
            <a:spLocks noChangeArrowheads="1"/>
          </p:cNvSpPr>
          <p:nvPr/>
        </p:nvSpPr>
        <p:spPr bwMode="auto">
          <a:xfrm>
            <a:off x="4038599" y="3352800"/>
            <a:ext cx="522514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FontTx/>
              <a:buNone/>
            </a:pPr>
            <a:r>
              <a:rPr lang="en" altLang="es-ES" sz="1400" dirty="0">
                <a:solidFill>
                  <a:srgbClr val="000000"/>
                </a:solidFill>
                <a:latin typeface="Verdana" panose="020B0604030504040204" pitchFamily="34" charset="0"/>
              </a:rPr>
              <a:t>Volume, count, traffic, intensity, demand</a:t>
            </a:r>
          </a:p>
        </p:txBody>
      </p:sp>
    </p:spTree>
    <p:extLst>
      <p:ext uri="{BB962C8B-B14F-4D97-AF65-F5344CB8AC3E}">
        <p14:creationId xmlns:p14="http://schemas.microsoft.com/office/powerpoint/2010/main" val="1192423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6</a:t>
            </a:fld>
            <a:endParaRPr lang="ca-ES" noProof="0" dirty="0"/>
          </a:p>
        </p:txBody>
      </p:sp>
      <p:sp>
        <p:nvSpPr>
          <p:cNvPr id="7" name="Rectangle 3">
            <a:extLst>
              <a:ext uri="{FF2B5EF4-FFF2-40B4-BE49-F238E27FC236}">
                <a16:creationId xmlns:a16="http://schemas.microsoft.com/office/drawing/2014/main" id="{54D7A66A-D28F-48D2-B2C8-6516DF3E337F}"/>
              </a:ext>
            </a:extLst>
          </p:cNvPr>
          <p:cNvSpPr txBox="1">
            <a:spLocks noChangeArrowheads="1"/>
          </p:cNvSpPr>
          <p:nvPr/>
        </p:nvSpPr>
        <p:spPr bwMode="auto">
          <a:xfrm>
            <a:off x="689203" y="1007156"/>
            <a:ext cx="8353425" cy="5256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 altLang="es-ES" sz="2000" b="1" i="0" u="none" strike="noStrike" kern="1200" cap="none" spc="0" normalizeH="0" baseline="0" noProof="0" dirty="0">
                <a:ln>
                  <a:noFill/>
                </a:ln>
                <a:effectLst/>
                <a:uLnTx/>
                <a:uFillTx/>
                <a:latin typeface="Arial"/>
                <a:ea typeface="+mn-ea"/>
                <a:cs typeface="+mn-cs"/>
              </a:rPr>
              <a:t>FUNDAMENTAL EQUATION</a:t>
            </a: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s-ES" altLang="es-ES" sz="2000" b="1" i="0" u="none" strike="noStrike" kern="1200" cap="none" spc="0" normalizeH="0" baseline="0" noProof="0" dirty="0">
              <a:ln>
                <a:noFill/>
              </a:ln>
              <a:effectLst/>
              <a:uLnTx/>
              <a:uFillTx/>
              <a:latin typeface="Arial"/>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s-ES" altLang="es-ES" sz="20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s-ES" altLang="es-ES" sz="20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 altLang="es-ES" sz="2000" b="1" i="0" u="none" strike="noStrike" kern="1200" cap="none" spc="0" normalizeH="0" baseline="0" noProof="0" dirty="0">
                <a:ln>
                  <a:noFill/>
                </a:ln>
                <a:effectLst/>
                <a:uLnTx/>
                <a:uFillTx/>
                <a:latin typeface="Arial"/>
                <a:ea typeface="+mn-ea"/>
                <a:cs typeface="+mn-cs"/>
              </a:rPr>
              <a:t>CONTINUITY EQUATION</a:t>
            </a: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s-ES" altLang="es-ES" sz="20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s-ES" altLang="es-ES" sz="20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s-ES" altLang="es-ES" sz="20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s-ES" altLang="es-ES" sz="20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s-ES" altLang="es-ES" sz="2000" b="1"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base" latinLnBrk="0" hangingPunct="1">
              <a:lnSpc>
                <a:spcPct val="90000"/>
              </a:lnSpc>
              <a:spcBef>
                <a:spcPct val="20000"/>
              </a:spcBef>
              <a:spcAft>
                <a:spcPct val="0"/>
              </a:spcAft>
              <a:buClrTx/>
              <a:buSzTx/>
              <a:buNone/>
              <a:tabLst/>
              <a:defRPr/>
            </a:pPr>
            <a:endParaRPr kumimoji="0" lang="es-ES" altLang="es-ES" sz="2000" b="1"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base" latinLnBrk="0" hangingPunct="1">
              <a:lnSpc>
                <a:spcPct val="90000"/>
              </a:lnSpc>
              <a:spcBef>
                <a:spcPct val="20000"/>
              </a:spcBef>
              <a:spcAft>
                <a:spcPct val="0"/>
              </a:spcAft>
              <a:buClrTx/>
              <a:buSzTx/>
              <a:buNone/>
              <a:tabLst/>
              <a:defRPr/>
            </a:pPr>
            <a:endParaRPr kumimoji="0" lang="es-ES" altLang="es-ES" sz="20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 altLang="es-ES" sz="2000" b="1" i="0" u="none" strike="noStrike" kern="1200" cap="none" spc="0" normalizeH="0" baseline="0" noProof="0" dirty="0">
                <a:ln>
                  <a:noFill/>
                </a:ln>
                <a:effectLst/>
                <a:uLnTx/>
                <a:uFillTx/>
                <a:latin typeface="Arial"/>
                <a:ea typeface="+mn-ea"/>
                <a:cs typeface="+mn-cs"/>
              </a:rPr>
              <a:t>RELATIONS</a:t>
            </a:r>
          </a:p>
          <a:p>
            <a:pPr marL="342900" marR="0" lvl="0" indent="-342900" algn="l" defTabSz="914400" rtl="0" eaLnBrk="1" fontAlgn="base" latinLnBrk="0" hangingPunct="1">
              <a:lnSpc>
                <a:spcPct val="90000"/>
              </a:lnSpc>
              <a:spcBef>
                <a:spcPct val="20000"/>
              </a:spcBef>
              <a:spcAft>
                <a:spcPct val="0"/>
              </a:spcAft>
              <a:buClrTx/>
              <a:buSzTx/>
              <a:buFontTx/>
              <a:buNone/>
              <a:tabLst/>
              <a:defRPr/>
            </a:pPr>
            <a:r>
              <a:rPr kumimoji="0" lang="en" altLang="es-ES" sz="1600" b="1" i="0" u="none" strike="noStrike" kern="1200" cap="none" spc="0" normalizeH="0" baseline="0" noProof="0" dirty="0">
                <a:ln>
                  <a:noFill/>
                </a:ln>
                <a:solidFill>
                  <a:srgbClr val="000000"/>
                </a:solidFill>
                <a:effectLst/>
                <a:uLnTx/>
                <a:uFillTx/>
                <a:latin typeface="Arial"/>
                <a:ea typeface="+mn-ea"/>
                <a:cs typeface="+mn-cs"/>
              </a:rPr>
              <a:t>It is enough to measure 2 variables:</a:t>
            </a:r>
          </a:p>
          <a:p>
            <a:pPr marL="742950" marR="0" lvl="1" indent="-285750" algn="l" defTabSz="914400" rtl="0" eaLnBrk="1" fontAlgn="base" latinLnBrk="0" hangingPunct="1">
              <a:lnSpc>
                <a:spcPct val="90000"/>
              </a:lnSpc>
              <a:spcBef>
                <a:spcPct val="20000"/>
              </a:spcBef>
              <a:spcAft>
                <a:spcPct val="0"/>
              </a:spcAft>
              <a:buClrTx/>
              <a:buSzTx/>
              <a:buFontTx/>
              <a:buChar char="–"/>
              <a:tabLst/>
              <a:defRPr/>
            </a:pPr>
            <a:r>
              <a:rPr kumimoji="0" lang="en" altLang="es-ES" sz="1600" b="1" i="0" u="none" strike="noStrike" kern="1200" cap="none" spc="0" normalizeH="0" baseline="0" noProof="0" dirty="0">
                <a:ln>
                  <a:noFill/>
                </a:ln>
                <a:solidFill>
                  <a:srgbClr val="000000"/>
                </a:solidFill>
                <a:effectLst/>
                <a:uLnTx/>
                <a:uFillTx/>
                <a:latin typeface="Arial"/>
                <a:ea typeface="+mn-ea"/>
                <a:cs typeface="+mn-cs"/>
              </a:rPr>
              <a:t>Cars (k difficult) </a:t>
            </a:r>
            <a:r>
              <a:rPr kumimoji="0" lang="en" altLang="es-ES" sz="1600" b="1" i="0" u="none" strike="noStrike" kern="1200" cap="none" spc="0" normalizeH="0" baseline="0" noProof="0" dirty="0">
                <a:ln>
                  <a:noFill/>
                </a:ln>
                <a:solidFill>
                  <a:srgbClr val="000000"/>
                </a:solidFill>
                <a:effectLst/>
                <a:uLnTx/>
                <a:uFillTx/>
                <a:latin typeface="Arial"/>
                <a:ea typeface="+mn-ea"/>
                <a:cs typeface="+mn-cs"/>
                <a:sym typeface="Wingdings" panose="05000000000000000000" pitchFamily="2" charset="2"/>
              </a:rPr>
              <a:t></a:t>
            </a:r>
          </a:p>
          <a:p>
            <a:pPr marL="457200" marR="0" lvl="1" indent="0" algn="l" defTabSz="914400" rtl="0" eaLnBrk="1" fontAlgn="base" latinLnBrk="0" hangingPunct="1">
              <a:lnSpc>
                <a:spcPct val="90000"/>
              </a:lnSpc>
              <a:spcBef>
                <a:spcPct val="20000"/>
              </a:spcBef>
              <a:spcAft>
                <a:spcPct val="0"/>
              </a:spcAft>
              <a:buClrTx/>
              <a:buSzTx/>
              <a:buNone/>
              <a:tabLst/>
              <a:defRPr/>
            </a:pPr>
            <a:endParaRPr kumimoji="0" lang="es-ES" altLang="es-ES" sz="1600" b="1" i="0" u="none" strike="noStrike" kern="1200" cap="none" spc="0" normalizeH="0" baseline="0" noProof="0" dirty="0">
              <a:ln>
                <a:noFill/>
              </a:ln>
              <a:solidFill>
                <a:srgbClr val="000000"/>
              </a:solidFill>
              <a:effectLst/>
              <a:uLnTx/>
              <a:uFillTx/>
              <a:latin typeface="Arial"/>
              <a:ea typeface="+mn-ea"/>
              <a:cs typeface="+mn-cs"/>
            </a:endParaRPr>
          </a:p>
          <a:p>
            <a:pPr marL="742950" marR="0" lvl="1" indent="-285750" algn="l" defTabSz="914400" rtl="0" eaLnBrk="1" fontAlgn="base" latinLnBrk="0" hangingPunct="1">
              <a:lnSpc>
                <a:spcPct val="90000"/>
              </a:lnSpc>
              <a:spcBef>
                <a:spcPct val="20000"/>
              </a:spcBef>
              <a:spcAft>
                <a:spcPct val="0"/>
              </a:spcAft>
              <a:buClrTx/>
              <a:buSzTx/>
              <a:buFontTx/>
              <a:buChar char="–"/>
              <a:tabLst/>
              <a:defRPr/>
            </a:pPr>
            <a:r>
              <a:rPr kumimoji="0" lang="en" altLang="es-ES" sz="1600" b="1" i="0" u="none" strike="noStrike" kern="1200" cap="none" spc="0" normalizeH="0" baseline="0" noProof="0" dirty="0">
                <a:ln>
                  <a:noFill/>
                </a:ln>
                <a:solidFill>
                  <a:srgbClr val="000000"/>
                </a:solidFill>
                <a:effectLst/>
                <a:uLnTx/>
                <a:uFillTx/>
                <a:latin typeface="Arial"/>
                <a:ea typeface="+mn-ea"/>
                <a:cs typeface="+mn-cs"/>
              </a:rPr>
              <a:t>Pedestrians (v difficult) </a:t>
            </a:r>
            <a:r>
              <a:rPr kumimoji="0" lang="en" altLang="es-ES" sz="1600" b="1" i="0" u="none" strike="noStrike" kern="1200" cap="none" spc="0" normalizeH="0" baseline="0" noProof="0" dirty="0">
                <a:ln>
                  <a:noFill/>
                </a:ln>
                <a:solidFill>
                  <a:srgbClr val="000000"/>
                </a:solidFill>
                <a:effectLst/>
                <a:uLnTx/>
                <a:uFillTx/>
                <a:latin typeface="Arial"/>
                <a:ea typeface="+mn-ea"/>
                <a:cs typeface="+mn-cs"/>
                <a:sym typeface="Wingdings" panose="05000000000000000000" pitchFamily="2" charset="2"/>
              </a:rPr>
              <a:t></a:t>
            </a:r>
            <a:endParaRPr kumimoji="0" lang="es-ES" altLang="es-ES" sz="1600" b="1"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8" name="Object 4">
            <a:extLst>
              <a:ext uri="{FF2B5EF4-FFF2-40B4-BE49-F238E27FC236}">
                <a16:creationId xmlns:a16="http://schemas.microsoft.com/office/drawing/2014/main" id="{B8C1BB58-28FD-4519-8023-BEBDC840215B}"/>
              </a:ext>
            </a:extLst>
          </p:cNvPr>
          <p:cNvGraphicFramePr>
            <a:graphicFrameLocks noChangeAspect="1"/>
          </p:cNvGraphicFramePr>
          <p:nvPr>
            <p:extLst>
              <p:ext uri="{D42A27DB-BD31-4B8C-83A1-F6EECF244321}">
                <p14:modId xmlns:p14="http://schemas.microsoft.com/office/powerpoint/2010/main" val="316293281"/>
              </p:ext>
            </p:extLst>
          </p:nvPr>
        </p:nvGraphicFramePr>
        <p:xfrm>
          <a:off x="1336903" y="1511981"/>
          <a:ext cx="2232025" cy="695325"/>
        </p:xfrm>
        <a:graphic>
          <a:graphicData uri="http://schemas.openxmlformats.org/presentationml/2006/ole">
            <mc:AlternateContent xmlns:mc="http://schemas.openxmlformats.org/markup-compatibility/2006">
              <mc:Choice xmlns:v="urn:schemas-microsoft-com:vml" Requires="v">
                <p:oleObj spid="_x0000_s2347" name="Ecuación" r:id="rId3" imgW="1346200" imgH="419100" progId="Equation.3">
                  <p:embed/>
                </p:oleObj>
              </mc:Choice>
              <mc:Fallback>
                <p:oleObj name="Ecuación" r:id="rId3" imgW="1346200" imgH="419100" progId="Equation.3">
                  <p:embed/>
                  <p:pic>
                    <p:nvPicPr>
                      <p:cNvPr id="9220" name="Object 4">
                        <a:extLst>
                          <a:ext uri="{FF2B5EF4-FFF2-40B4-BE49-F238E27FC236}">
                            <a16:creationId xmlns:a16="http://schemas.microsoft.com/office/drawing/2014/main" id="{B76D3AFB-B554-466D-8278-DEE6D08DA8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6903" y="1511981"/>
                        <a:ext cx="2232025" cy="695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5">
            <a:extLst>
              <a:ext uri="{FF2B5EF4-FFF2-40B4-BE49-F238E27FC236}">
                <a16:creationId xmlns:a16="http://schemas.microsoft.com/office/drawing/2014/main" id="{0C50F1FE-85CE-47D7-942B-6237B055E25B}"/>
              </a:ext>
            </a:extLst>
          </p:cNvPr>
          <p:cNvGraphicFramePr>
            <a:graphicFrameLocks noChangeAspect="1"/>
          </p:cNvGraphicFramePr>
          <p:nvPr>
            <p:extLst>
              <p:ext uri="{D42A27DB-BD31-4B8C-83A1-F6EECF244321}">
                <p14:modId xmlns:p14="http://schemas.microsoft.com/office/powerpoint/2010/main" val="765983024"/>
              </p:ext>
            </p:extLst>
          </p:nvPr>
        </p:nvGraphicFramePr>
        <p:xfrm>
          <a:off x="5153253" y="1583418"/>
          <a:ext cx="693737" cy="387350"/>
        </p:xfrm>
        <a:graphic>
          <a:graphicData uri="http://schemas.openxmlformats.org/presentationml/2006/ole">
            <mc:AlternateContent xmlns:mc="http://schemas.openxmlformats.org/markup-compatibility/2006">
              <mc:Choice xmlns:v="urn:schemas-microsoft-com:vml" Requires="v">
                <p:oleObj spid="_x0000_s2348" name="Ecuación" r:id="rId5" imgW="431613" imgH="241195" progId="Equation.3">
                  <p:embed/>
                </p:oleObj>
              </mc:Choice>
              <mc:Fallback>
                <p:oleObj name="Ecuación" r:id="rId5" imgW="431613" imgH="241195" progId="Equation.3">
                  <p:embed/>
                  <p:pic>
                    <p:nvPicPr>
                      <p:cNvPr id="9221" name="Object 5">
                        <a:extLst>
                          <a:ext uri="{FF2B5EF4-FFF2-40B4-BE49-F238E27FC236}">
                            <a16:creationId xmlns:a16="http://schemas.microsoft.com/office/drawing/2014/main" id="{AE8EE418-9B50-4FA8-9E37-D5A388703A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53253" y="1583418"/>
                        <a:ext cx="693737" cy="387350"/>
                      </a:xfrm>
                      <a:prstGeom prst="rect">
                        <a:avLst/>
                      </a:prstGeom>
                      <a:solidFill>
                        <a:srgbClr val="DCEA78"/>
                      </a:solidFill>
                      <a:ln w="15875">
                        <a:solidFill>
                          <a:srgbClr val="CCCC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6">
            <a:extLst>
              <a:ext uri="{FF2B5EF4-FFF2-40B4-BE49-F238E27FC236}">
                <a16:creationId xmlns:a16="http://schemas.microsoft.com/office/drawing/2014/main" id="{EEC76161-030A-494C-A041-808FBD190B9B}"/>
              </a:ext>
            </a:extLst>
          </p:cNvPr>
          <p:cNvGraphicFramePr>
            <a:graphicFrameLocks noChangeAspect="1"/>
          </p:cNvGraphicFramePr>
          <p:nvPr>
            <p:extLst>
              <p:ext uri="{D42A27DB-BD31-4B8C-83A1-F6EECF244321}">
                <p14:modId xmlns:p14="http://schemas.microsoft.com/office/powerpoint/2010/main" val="3735951876"/>
              </p:ext>
            </p:extLst>
          </p:nvPr>
        </p:nvGraphicFramePr>
        <p:xfrm>
          <a:off x="1194028" y="2807381"/>
          <a:ext cx="863600" cy="454025"/>
        </p:xfrm>
        <a:graphic>
          <a:graphicData uri="http://schemas.openxmlformats.org/presentationml/2006/ole">
            <mc:AlternateContent xmlns:mc="http://schemas.openxmlformats.org/markup-compatibility/2006">
              <mc:Choice xmlns:v="urn:schemas-microsoft-com:vml" Requires="v">
                <p:oleObj spid="_x0000_s2349" name="Ecuación" r:id="rId7" imgW="457200" imgH="241300" progId="Equation.3">
                  <p:embed/>
                </p:oleObj>
              </mc:Choice>
              <mc:Fallback>
                <p:oleObj name="Ecuación" r:id="rId7" imgW="457200" imgH="241300" progId="Equation.3">
                  <p:embed/>
                  <p:pic>
                    <p:nvPicPr>
                      <p:cNvPr id="9222" name="Object 6">
                        <a:extLst>
                          <a:ext uri="{FF2B5EF4-FFF2-40B4-BE49-F238E27FC236}">
                            <a16:creationId xmlns:a16="http://schemas.microsoft.com/office/drawing/2014/main" id="{2BBC69DD-75A0-4D5A-9FF2-1DECA676F95C}"/>
                          </a:ext>
                        </a:extLst>
                      </p:cNvPr>
                      <p:cNvPicPr>
                        <a:picLocks noChangeAspect="1" noChangeArrowheads="1"/>
                      </p:cNvPicPr>
                      <p:nvPr/>
                    </p:nvPicPr>
                    <p:blipFill>
                      <a:blip r:embed="rId8">
                        <a:lum contrast="6000"/>
                        <a:extLst>
                          <a:ext uri="{28A0092B-C50C-407E-A947-70E740481C1C}">
                            <a14:useLocalDpi xmlns:a14="http://schemas.microsoft.com/office/drawing/2010/main" val="0"/>
                          </a:ext>
                        </a:extLst>
                      </a:blip>
                      <a:srcRect/>
                      <a:stretch>
                        <a:fillRect/>
                      </a:stretch>
                    </p:blipFill>
                    <p:spPr bwMode="auto">
                      <a:xfrm>
                        <a:off x="1194028" y="2807381"/>
                        <a:ext cx="863600"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 Box 7">
            <a:extLst>
              <a:ext uri="{FF2B5EF4-FFF2-40B4-BE49-F238E27FC236}">
                <a16:creationId xmlns:a16="http://schemas.microsoft.com/office/drawing/2014/main" id="{70B2DEB8-0E78-43D2-9761-E4DCB342AAE3}"/>
              </a:ext>
            </a:extLst>
          </p:cNvPr>
          <p:cNvSpPr txBox="1">
            <a:spLocks noChangeArrowheads="1"/>
          </p:cNvSpPr>
          <p:nvPr/>
        </p:nvSpPr>
        <p:spPr bwMode="auto">
          <a:xfrm>
            <a:off x="2619603" y="2894693"/>
            <a:ext cx="5184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000000"/>
                </a:solidFill>
                <a:effectLst/>
                <a:uLnTx/>
                <a:uFillTx/>
                <a:latin typeface="Arial" panose="020B0604020202020204" pitchFamily="34" charset="0"/>
              </a:rPr>
              <a:t>soft enough</a:t>
            </a:r>
          </a:p>
        </p:txBody>
      </p:sp>
      <p:graphicFrame>
        <p:nvGraphicFramePr>
          <p:cNvPr id="12" name="Object 8">
            <a:extLst>
              <a:ext uri="{FF2B5EF4-FFF2-40B4-BE49-F238E27FC236}">
                <a16:creationId xmlns:a16="http://schemas.microsoft.com/office/drawing/2014/main" id="{1CB70B6A-785E-41C4-9CC9-8B4808549C3B}"/>
              </a:ext>
            </a:extLst>
          </p:cNvPr>
          <p:cNvGraphicFramePr>
            <a:graphicFrameLocks noChangeAspect="1"/>
          </p:cNvGraphicFramePr>
          <p:nvPr>
            <p:extLst>
              <p:ext uri="{D42A27DB-BD31-4B8C-83A1-F6EECF244321}">
                <p14:modId xmlns:p14="http://schemas.microsoft.com/office/powerpoint/2010/main" val="3509515353"/>
              </p:ext>
            </p:extLst>
          </p:nvPr>
        </p:nvGraphicFramePr>
        <p:xfrm>
          <a:off x="1121003" y="3312206"/>
          <a:ext cx="1858962" cy="658812"/>
        </p:xfrm>
        <a:graphic>
          <a:graphicData uri="http://schemas.openxmlformats.org/presentationml/2006/ole">
            <mc:AlternateContent xmlns:mc="http://schemas.openxmlformats.org/markup-compatibility/2006">
              <mc:Choice xmlns:v="urn:schemas-microsoft-com:vml" Requires="v">
                <p:oleObj spid="_x0000_s2350" name="Ecuación" r:id="rId9" imgW="1180588" imgH="418918" progId="Equation.3">
                  <p:embed/>
                </p:oleObj>
              </mc:Choice>
              <mc:Fallback>
                <p:oleObj name="Ecuación" r:id="rId9" imgW="1180588" imgH="418918" progId="Equation.3">
                  <p:embed/>
                  <p:pic>
                    <p:nvPicPr>
                      <p:cNvPr id="9224" name="Object 8">
                        <a:extLst>
                          <a:ext uri="{FF2B5EF4-FFF2-40B4-BE49-F238E27FC236}">
                            <a16:creationId xmlns:a16="http://schemas.microsoft.com/office/drawing/2014/main" id="{FA80646A-CE74-4967-AEA0-F27B46A0DD3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21003" y="3312206"/>
                        <a:ext cx="1858962" cy="658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9">
            <a:extLst>
              <a:ext uri="{FF2B5EF4-FFF2-40B4-BE49-F238E27FC236}">
                <a16:creationId xmlns:a16="http://schemas.microsoft.com/office/drawing/2014/main" id="{07B86027-EA6A-4DDE-A121-B2C78D89178F}"/>
              </a:ext>
            </a:extLst>
          </p:cNvPr>
          <p:cNvGraphicFramePr>
            <a:graphicFrameLocks noChangeAspect="1"/>
          </p:cNvGraphicFramePr>
          <p:nvPr>
            <p:extLst>
              <p:ext uri="{D42A27DB-BD31-4B8C-83A1-F6EECF244321}">
                <p14:modId xmlns:p14="http://schemas.microsoft.com/office/powerpoint/2010/main" val="1990233833"/>
              </p:ext>
            </p:extLst>
          </p:nvPr>
        </p:nvGraphicFramePr>
        <p:xfrm>
          <a:off x="1121003" y="3959906"/>
          <a:ext cx="1679575" cy="658812"/>
        </p:xfrm>
        <a:graphic>
          <a:graphicData uri="http://schemas.openxmlformats.org/presentationml/2006/ole">
            <mc:AlternateContent xmlns:mc="http://schemas.openxmlformats.org/markup-compatibility/2006">
              <mc:Choice xmlns:v="urn:schemas-microsoft-com:vml" Requires="v">
                <p:oleObj spid="_x0000_s2351" name="Ecuación" r:id="rId11" imgW="1066800" imgH="419100" progId="Equation.3">
                  <p:embed/>
                </p:oleObj>
              </mc:Choice>
              <mc:Fallback>
                <p:oleObj name="Ecuación" r:id="rId11" imgW="1066800" imgH="419100" progId="Equation.3">
                  <p:embed/>
                  <p:pic>
                    <p:nvPicPr>
                      <p:cNvPr id="9225" name="Object 9">
                        <a:extLst>
                          <a:ext uri="{FF2B5EF4-FFF2-40B4-BE49-F238E27FC236}">
                            <a16:creationId xmlns:a16="http://schemas.microsoft.com/office/drawing/2014/main" id="{7EF281CB-31C1-4B8E-9068-C797245E881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21003" y="3959906"/>
                        <a:ext cx="1679575" cy="658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0">
            <a:extLst>
              <a:ext uri="{FF2B5EF4-FFF2-40B4-BE49-F238E27FC236}">
                <a16:creationId xmlns:a16="http://schemas.microsoft.com/office/drawing/2014/main" id="{AB352DE3-80B5-48B6-926D-7CF2D761205F}"/>
              </a:ext>
            </a:extLst>
          </p:cNvPr>
          <p:cNvGraphicFramePr>
            <a:graphicFrameLocks noChangeAspect="1"/>
          </p:cNvGraphicFramePr>
          <p:nvPr>
            <p:extLst>
              <p:ext uri="{D42A27DB-BD31-4B8C-83A1-F6EECF244321}">
                <p14:modId xmlns:p14="http://schemas.microsoft.com/office/powerpoint/2010/main" val="3296034453"/>
              </p:ext>
            </p:extLst>
          </p:nvPr>
        </p:nvGraphicFramePr>
        <p:xfrm>
          <a:off x="3713390" y="3528106"/>
          <a:ext cx="2117725" cy="658812"/>
        </p:xfrm>
        <a:graphic>
          <a:graphicData uri="http://schemas.openxmlformats.org/presentationml/2006/ole">
            <mc:AlternateContent xmlns:mc="http://schemas.openxmlformats.org/markup-compatibility/2006">
              <mc:Choice xmlns:v="urn:schemas-microsoft-com:vml" Requires="v">
                <p:oleObj spid="_x0000_s2352" name="Ecuación" r:id="rId13" imgW="1346200" imgH="419100" progId="Equation.3">
                  <p:embed/>
                </p:oleObj>
              </mc:Choice>
              <mc:Fallback>
                <p:oleObj name="Ecuación" r:id="rId13" imgW="1346200" imgH="419100" progId="Equation.3">
                  <p:embed/>
                  <p:pic>
                    <p:nvPicPr>
                      <p:cNvPr id="9226" name="Object 10">
                        <a:extLst>
                          <a:ext uri="{FF2B5EF4-FFF2-40B4-BE49-F238E27FC236}">
                            <a16:creationId xmlns:a16="http://schemas.microsoft.com/office/drawing/2014/main" id="{84268CD4-5B68-4D7C-B365-AEC91B1FF7F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13390" y="3528106"/>
                        <a:ext cx="2117725" cy="658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11">
            <a:extLst>
              <a:ext uri="{FF2B5EF4-FFF2-40B4-BE49-F238E27FC236}">
                <a16:creationId xmlns:a16="http://schemas.microsoft.com/office/drawing/2014/main" id="{A725C0FC-940F-4C3F-80AA-C8AA457EA723}"/>
              </a:ext>
            </a:extLst>
          </p:cNvPr>
          <p:cNvGraphicFramePr>
            <a:graphicFrameLocks noChangeAspect="1"/>
          </p:cNvGraphicFramePr>
          <p:nvPr>
            <p:extLst>
              <p:ext uri="{D42A27DB-BD31-4B8C-83A1-F6EECF244321}">
                <p14:modId xmlns:p14="http://schemas.microsoft.com/office/powerpoint/2010/main" val="1885443955"/>
              </p:ext>
            </p:extLst>
          </p:nvPr>
        </p:nvGraphicFramePr>
        <p:xfrm>
          <a:off x="7026503" y="3528106"/>
          <a:ext cx="1198562" cy="619125"/>
        </p:xfrm>
        <a:graphic>
          <a:graphicData uri="http://schemas.openxmlformats.org/presentationml/2006/ole">
            <mc:AlternateContent xmlns:mc="http://schemas.openxmlformats.org/markup-compatibility/2006">
              <mc:Choice xmlns:v="urn:schemas-microsoft-com:vml" Requires="v">
                <p:oleObj spid="_x0000_s2353" name="Ecuación" r:id="rId15" imgW="761669" imgH="393529" progId="Equation.3">
                  <p:embed/>
                </p:oleObj>
              </mc:Choice>
              <mc:Fallback>
                <p:oleObj name="Ecuación" r:id="rId15" imgW="761669" imgH="393529" progId="Equation.3">
                  <p:embed/>
                  <p:pic>
                    <p:nvPicPr>
                      <p:cNvPr id="9227" name="Object 11">
                        <a:extLst>
                          <a:ext uri="{FF2B5EF4-FFF2-40B4-BE49-F238E27FC236}">
                            <a16:creationId xmlns:a16="http://schemas.microsoft.com/office/drawing/2014/main" id="{B30CD023-5BC7-44C9-BA17-6C0C7FCFF8A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26503" y="3528106"/>
                        <a:ext cx="1198562" cy="619125"/>
                      </a:xfrm>
                      <a:prstGeom prst="rect">
                        <a:avLst/>
                      </a:prstGeom>
                      <a:solidFill>
                        <a:srgbClr val="DCEA78"/>
                      </a:solidFill>
                      <a:ln w="15875" algn="ctr">
                        <a:solidFill>
                          <a:srgbClr val="CCCC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2">
            <a:extLst>
              <a:ext uri="{FF2B5EF4-FFF2-40B4-BE49-F238E27FC236}">
                <a16:creationId xmlns:a16="http://schemas.microsoft.com/office/drawing/2014/main" id="{5F3BD289-6584-4575-B297-BA13E531C80E}"/>
              </a:ext>
            </a:extLst>
          </p:cNvPr>
          <p:cNvGraphicFramePr>
            <a:graphicFrameLocks noChangeAspect="1"/>
          </p:cNvGraphicFramePr>
          <p:nvPr>
            <p:extLst>
              <p:ext uri="{D42A27DB-BD31-4B8C-83A1-F6EECF244321}">
                <p14:modId xmlns:p14="http://schemas.microsoft.com/office/powerpoint/2010/main" val="2157606420"/>
              </p:ext>
            </p:extLst>
          </p:nvPr>
        </p:nvGraphicFramePr>
        <p:xfrm>
          <a:off x="4309610" y="6031820"/>
          <a:ext cx="800100" cy="546100"/>
        </p:xfrm>
        <a:graphic>
          <a:graphicData uri="http://schemas.openxmlformats.org/presentationml/2006/ole">
            <mc:AlternateContent xmlns:mc="http://schemas.openxmlformats.org/markup-compatibility/2006">
              <mc:Choice xmlns:v="urn:schemas-microsoft-com:vml" Requires="v">
                <p:oleObj spid="_x0000_s2354" name="Ecuación" r:id="rId17" imgW="482391" imgH="330057" progId="Equation.3">
                  <p:embed/>
                </p:oleObj>
              </mc:Choice>
              <mc:Fallback>
                <p:oleObj name="Ecuación" r:id="rId17" imgW="482391" imgH="330057" progId="Equation.3">
                  <p:embed/>
                  <p:pic>
                    <p:nvPicPr>
                      <p:cNvPr id="9228" name="Object 12">
                        <a:extLst>
                          <a:ext uri="{FF2B5EF4-FFF2-40B4-BE49-F238E27FC236}">
                            <a16:creationId xmlns:a16="http://schemas.microsoft.com/office/drawing/2014/main" id="{0AE70554-7B79-40FE-91B8-C1566D56613C}"/>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09610" y="6031820"/>
                        <a:ext cx="80010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3">
            <a:extLst>
              <a:ext uri="{FF2B5EF4-FFF2-40B4-BE49-F238E27FC236}">
                <a16:creationId xmlns:a16="http://schemas.microsoft.com/office/drawing/2014/main" id="{A05B5E65-6F52-40DD-9957-A7C033F9E2E9}"/>
              </a:ext>
            </a:extLst>
          </p:cNvPr>
          <p:cNvGraphicFramePr>
            <a:graphicFrameLocks noChangeAspect="1"/>
          </p:cNvGraphicFramePr>
          <p:nvPr>
            <p:extLst>
              <p:ext uri="{D42A27DB-BD31-4B8C-83A1-F6EECF244321}">
                <p14:modId xmlns:p14="http://schemas.microsoft.com/office/powerpoint/2010/main" val="737807773"/>
              </p:ext>
            </p:extLst>
          </p:nvPr>
        </p:nvGraphicFramePr>
        <p:xfrm>
          <a:off x="3866697" y="5556362"/>
          <a:ext cx="842963" cy="588963"/>
        </p:xfrm>
        <a:graphic>
          <a:graphicData uri="http://schemas.openxmlformats.org/presentationml/2006/ole">
            <mc:AlternateContent xmlns:mc="http://schemas.openxmlformats.org/markup-compatibility/2006">
              <mc:Choice xmlns:v="urn:schemas-microsoft-com:vml" Requires="v">
                <p:oleObj spid="_x0000_s2355" name="Ecuación" r:id="rId19" imgW="507780" imgH="355446" progId="Equation.3">
                  <p:embed/>
                </p:oleObj>
              </mc:Choice>
              <mc:Fallback>
                <p:oleObj name="Ecuación" r:id="rId19" imgW="507780" imgH="355446" progId="Equation.3">
                  <p:embed/>
                  <p:pic>
                    <p:nvPicPr>
                      <p:cNvPr id="9229" name="Object 13">
                        <a:extLst>
                          <a:ext uri="{FF2B5EF4-FFF2-40B4-BE49-F238E27FC236}">
                            <a16:creationId xmlns:a16="http://schemas.microsoft.com/office/drawing/2014/main" id="{4DC2B6A9-1709-4143-B278-B8F265A5E797}"/>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866697" y="5556362"/>
                        <a:ext cx="842963" cy="588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AutoShape 14">
            <a:extLst>
              <a:ext uri="{FF2B5EF4-FFF2-40B4-BE49-F238E27FC236}">
                <a16:creationId xmlns:a16="http://schemas.microsoft.com/office/drawing/2014/main" id="{4B55AD22-B2D6-41B9-92E3-6DD5D6C34325}"/>
              </a:ext>
            </a:extLst>
          </p:cNvPr>
          <p:cNvSpPr>
            <a:spLocks noChangeArrowheads="1"/>
          </p:cNvSpPr>
          <p:nvPr/>
        </p:nvSpPr>
        <p:spPr bwMode="auto">
          <a:xfrm>
            <a:off x="6234340" y="3744006"/>
            <a:ext cx="431800" cy="287337"/>
          </a:xfrm>
          <a:prstGeom prst="chevron">
            <a:avLst>
              <a:gd name="adj" fmla="val 37569"/>
            </a:avLst>
          </a:prstGeom>
          <a:gradFill rotWithShape="1">
            <a:gsLst>
              <a:gs pos="0">
                <a:srgbClr val="3333CC"/>
              </a:gs>
              <a:gs pos="100000">
                <a:srgbClr val="DCEA78"/>
              </a:gs>
            </a:gsLst>
            <a:lin ang="2700000" scaled="1"/>
          </a:gra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Tree>
    <p:extLst>
      <p:ext uri="{BB962C8B-B14F-4D97-AF65-F5344CB8AC3E}">
        <p14:creationId xmlns:p14="http://schemas.microsoft.com/office/powerpoint/2010/main" val="712221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7</a:t>
            </a:fld>
            <a:endParaRPr lang="ca-ES" noProof="0" dirty="0"/>
          </a:p>
        </p:txBody>
      </p:sp>
      <p:sp>
        <p:nvSpPr>
          <p:cNvPr id="19" name="Line 3">
            <a:extLst>
              <a:ext uri="{FF2B5EF4-FFF2-40B4-BE49-F238E27FC236}">
                <a16:creationId xmlns:a16="http://schemas.microsoft.com/office/drawing/2014/main" id="{DCADD0EE-2CE5-4A40-B7D3-CB67CEE8A041}"/>
              </a:ext>
            </a:extLst>
          </p:cNvPr>
          <p:cNvSpPr>
            <a:spLocks noChangeShapeType="1"/>
          </p:cNvSpPr>
          <p:nvPr/>
        </p:nvSpPr>
        <p:spPr bwMode="auto">
          <a:xfrm>
            <a:off x="1121002" y="2020094"/>
            <a:ext cx="0" cy="158432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endParaRPr lang="es-ES" sz="2400" b="1" u="sng">
              <a:solidFill>
                <a:srgbClr val="000000"/>
              </a:solidFill>
              <a:latin typeface="Arial Black" panose="020B0A04020102020204" pitchFamily="34" charset="0"/>
            </a:endParaRPr>
          </a:p>
        </p:txBody>
      </p:sp>
      <p:sp>
        <p:nvSpPr>
          <p:cNvPr id="20" name="Line 4">
            <a:extLst>
              <a:ext uri="{FF2B5EF4-FFF2-40B4-BE49-F238E27FC236}">
                <a16:creationId xmlns:a16="http://schemas.microsoft.com/office/drawing/2014/main" id="{0D8251CB-7D20-4EF3-93B2-1EB23BF5AE73}"/>
              </a:ext>
            </a:extLst>
          </p:cNvPr>
          <p:cNvSpPr>
            <a:spLocks noChangeShapeType="1"/>
          </p:cNvSpPr>
          <p:nvPr/>
        </p:nvSpPr>
        <p:spPr bwMode="auto">
          <a:xfrm>
            <a:off x="1121002" y="3604419"/>
            <a:ext cx="2665412"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endParaRPr lang="es-ES" sz="2400" b="1" u="sng">
              <a:solidFill>
                <a:srgbClr val="000000"/>
              </a:solidFill>
              <a:latin typeface="Arial Black" panose="020B0A04020102020204" pitchFamily="34" charset="0"/>
            </a:endParaRPr>
          </a:p>
        </p:txBody>
      </p:sp>
      <p:grpSp>
        <p:nvGrpSpPr>
          <p:cNvPr id="21" name="Group 21">
            <a:extLst>
              <a:ext uri="{FF2B5EF4-FFF2-40B4-BE49-F238E27FC236}">
                <a16:creationId xmlns:a16="http://schemas.microsoft.com/office/drawing/2014/main" id="{9E7C6AF8-E3F7-40D0-B836-52C4C93BE66C}"/>
              </a:ext>
            </a:extLst>
          </p:cNvPr>
          <p:cNvGrpSpPr>
            <a:grpSpLocks/>
          </p:cNvGrpSpPr>
          <p:nvPr/>
        </p:nvGrpSpPr>
        <p:grpSpPr bwMode="auto">
          <a:xfrm>
            <a:off x="5224689" y="2140744"/>
            <a:ext cx="3527425" cy="2260600"/>
            <a:chOff x="2835" y="1294"/>
            <a:chExt cx="2222" cy="1424"/>
          </a:xfrm>
        </p:grpSpPr>
        <p:sp>
          <p:nvSpPr>
            <p:cNvPr id="22" name="Line 22">
              <a:extLst>
                <a:ext uri="{FF2B5EF4-FFF2-40B4-BE49-F238E27FC236}">
                  <a16:creationId xmlns:a16="http://schemas.microsoft.com/office/drawing/2014/main" id="{BFB7FAEB-357F-48D9-A21C-3DD51E2D2B70}"/>
                </a:ext>
              </a:extLst>
            </p:cNvPr>
            <p:cNvSpPr>
              <a:spLocks noChangeShapeType="1"/>
            </p:cNvSpPr>
            <p:nvPr/>
          </p:nvSpPr>
          <p:spPr bwMode="auto">
            <a:xfrm flipV="1">
              <a:off x="3061" y="1430"/>
              <a:ext cx="0" cy="1043"/>
            </a:xfrm>
            <a:prstGeom prst="line">
              <a:avLst/>
            </a:prstGeom>
            <a:noFill/>
            <a:ln w="1905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3" name="Line 23">
              <a:extLst>
                <a:ext uri="{FF2B5EF4-FFF2-40B4-BE49-F238E27FC236}">
                  <a16:creationId xmlns:a16="http://schemas.microsoft.com/office/drawing/2014/main" id="{14CFBD23-46D3-42AE-A801-87518877CDA5}"/>
                </a:ext>
              </a:extLst>
            </p:cNvPr>
            <p:cNvSpPr>
              <a:spLocks noChangeShapeType="1"/>
            </p:cNvSpPr>
            <p:nvPr/>
          </p:nvSpPr>
          <p:spPr bwMode="auto">
            <a:xfrm>
              <a:off x="3061" y="2473"/>
              <a:ext cx="1996"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4" name="Freeform 24">
              <a:extLst>
                <a:ext uri="{FF2B5EF4-FFF2-40B4-BE49-F238E27FC236}">
                  <a16:creationId xmlns:a16="http://schemas.microsoft.com/office/drawing/2014/main" id="{875307EB-A6C1-4DF9-AC58-24C4554AA1C0}"/>
                </a:ext>
              </a:extLst>
            </p:cNvPr>
            <p:cNvSpPr>
              <a:spLocks/>
            </p:cNvSpPr>
            <p:nvPr/>
          </p:nvSpPr>
          <p:spPr bwMode="auto">
            <a:xfrm rot="5400000">
              <a:off x="3711" y="884"/>
              <a:ext cx="362" cy="1679"/>
            </a:xfrm>
            <a:custGeom>
              <a:avLst/>
              <a:gdLst>
                <a:gd name="T0" fmla="*/ 0 w 771"/>
                <a:gd name="T1" fmla="*/ 3058 h 922"/>
                <a:gd name="T2" fmla="*/ 20 w 771"/>
                <a:gd name="T3" fmla="*/ 2156 h 922"/>
                <a:gd name="T4" fmla="*/ 50 w 771"/>
                <a:gd name="T5" fmla="*/ 1253 h 922"/>
                <a:gd name="T6" fmla="*/ 100 w 771"/>
                <a:gd name="T7" fmla="*/ 351 h 922"/>
                <a:gd name="T8" fmla="*/ 150 w 771"/>
                <a:gd name="T9" fmla="*/ 49 h 922"/>
                <a:gd name="T10" fmla="*/ 170 w 771"/>
                <a:gd name="T11" fmla="*/ 49 h 9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1" h="922">
                  <a:moveTo>
                    <a:pt x="0" y="922"/>
                  </a:moveTo>
                  <a:cubicBezTo>
                    <a:pt x="26" y="831"/>
                    <a:pt x="52" y="741"/>
                    <a:pt x="90" y="650"/>
                  </a:cubicBezTo>
                  <a:cubicBezTo>
                    <a:pt x="128" y="559"/>
                    <a:pt x="166" y="469"/>
                    <a:pt x="226" y="378"/>
                  </a:cubicBezTo>
                  <a:cubicBezTo>
                    <a:pt x="286" y="287"/>
                    <a:pt x="377" y="166"/>
                    <a:pt x="453" y="106"/>
                  </a:cubicBezTo>
                  <a:cubicBezTo>
                    <a:pt x="529" y="46"/>
                    <a:pt x="627" y="30"/>
                    <a:pt x="680" y="15"/>
                  </a:cubicBezTo>
                  <a:cubicBezTo>
                    <a:pt x="733" y="0"/>
                    <a:pt x="748" y="15"/>
                    <a:pt x="771" y="15"/>
                  </a:cubicBezTo>
                </a:path>
              </a:pathLst>
            </a:custGeom>
            <a:noFill/>
            <a:ln w="19050" cap="flat" cmpd="sng">
              <a:solidFill>
                <a:srgbClr val="3333C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5" name="Freeform 25">
              <a:extLst>
                <a:ext uri="{FF2B5EF4-FFF2-40B4-BE49-F238E27FC236}">
                  <a16:creationId xmlns:a16="http://schemas.microsoft.com/office/drawing/2014/main" id="{966480AF-2762-4690-B533-244260CAE63E}"/>
                </a:ext>
              </a:extLst>
            </p:cNvPr>
            <p:cNvSpPr>
              <a:spLocks/>
            </p:cNvSpPr>
            <p:nvPr/>
          </p:nvSpPr>
          <p:spPr bwMode="auto">
            <a:xfrm rot="5400000" flipH="1">
              <a:off x="3606" y="1325"/>
              <a:ext cx="590" cy="1679"/>
            </a:xfrm>
            <a:custGeom>
              <a:avLst/>
              <a:gdLst>
                <a:gd name="T0" fmla="*/ 0 w 771"/>
                <a:gd name="T1" fmla="*/ 3058 h 922"/>
                <a:gd name="T2" fmla="*/ 53 w 771"/>
                <a:gd name="T3" fmla="*/ 2156 h 922"/>
                <a:gd name="T4" fmla="*/ 132 w 771"/>
                <a:gd name="T5" fmla="*/ 1253 h 922"/>
                <a:gd name="T6" fmla="*/ 266 w 771"/>
                <a:gd name="T7" fmla="*/ 351 h 922"/>
                <a:gd name="T8" fmla="*/ 398 w 771"/>
                <a:gd name="T9" fmla="*/ 49 h 922"/>
                <a:gd name="T10" fmla="*/ 451 w 771"/>
                <a:gd name="T11" fmla="*/ 49 h 9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1" h="922">
                  <a:moveTo>
                    <a:pt x="0" y="922"/>
                  </a:moveTo>
                  <a:cubicBezTo>
                    <a:pt x="26" y="831"/>
                    <a:pt x="52" y="741"/>
                    <a:pt x="90" y="650"/>
                  </a:cubicBezTo>
                  <a:cubicBezTo>
                    <a:pt x="128" y="559"/>
                    <a:pt x="166" y="469"/>
                    <a:pt x="226" y="378"/>
                  </a:cubicBezTo>
                  <a:cubicBezTo>
                    <a:pt x="286" y="287"/>
                    <a:pt x="377" y="166"/>
                    <a:pt x="453" y="106"/>
                  </a:cubicBezTo>
                  <a:cubicBezTo>
                    <a:pt x="529" y="46"/>
                    <a:pt x="627" y="30"/>
                    <a:pt x="680" y="15"/>
                  </a:cubicBezTo>
                  <a:cubicBezTo>
                    <a:pt x="733" y="0"/>
                    <a:pt x="748" y="15"/>
                    <a:pt x="771" y="15"/>
                  </a:cubicBezTo>
                </a:path>
              </a:pathLst>
            </a:custGeom>
            <a:noFill/>
            <a:ln w="19050" cap="flat" cmpd="sng">
              <a:solidFill>
                <a:srgbClr val="3333CC"/>
              </a:solidFill>
              <a:prstDash val="dash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6" name="Line 26">
              <a:extLst>
                <a:ext uri="{FF2B5EF4-FFF2-40B4-BE49-F238E27FC236}">
                  <a16:creationId xmlns:a16="http://schemas.microsoft.com/office/drawing/2014/main" id="{22C86ACB-08E8-4958-86B5-1E38363017E7}"/>
                </a:ext>
              </a:extLst>
            </p:cNvPr>
            <p:cNvSpPr>
              <a:spLocks noChangeShapeType="1"/>
            </p:cNvSpPr>
            <p:nvPr/>
          </p:nvSpPr>
          <p:spPr bwMode="auto">
            <a:xfrm flipH="1">
              <a:off x="3016" y="1888"/>
              <a:ext cx="1724" cy="0"/>
            </a:xfrm>
            <a:prstGeom prst="line">
              <a:avLst/>
            </a:prstGeom>
            <a:noFill/>
            <a:ln w="9525">
              <a:solidFill>
                <a:srgbClr val="6699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27" name="Text Box 27">
              <a:extLst>
                <a:ext uri="{FF2B5EF4-FFF2-40B4-BE49-F238E27FC236}">
                  <a16:creationId xmlns:a16="http://schemas.microsoft.com/office/drawing/2014/main" id="{4AF719E7-62F6-46EA-8D2B-1AA65C0A3BED}"/>
                </a:ext>
              </a:extLst>
            </p:cNvPr>
            <p:cNvSpPr txBox="1">
              <a:spLocks noChangeArrowheads="1"/>
            </p:cNvSpPr>
            <p:nvPr/>
          </p:nvSpPr>
          <p:spPr bwMode="auto">
            <a:xfrm>
              <a:off x="2879" y="1294"/>
              <a:ext cx="22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1" i="0" u="none" strike="noStrike" kern="0" cap="none" spc="0" normalizeH="0" baseline="0" noProof="0" dirty="0">
                  <a:ln>
                    <a:noFill/>
                  </a:ln>
                  <a:solidFill>
                    <a:srgbClr val="000000"/>
                  </a:solidFill>
                  <a:effectLst/>
                  <a:uLnTx/>
                  <a:uFillTx/>
                  <a:latin typeface="Arial" panose="020B0604020202020204" pitchFamily="34" charset="0"/>
                </a:rPr>
                <a:t>u</a:t>
              </a:r>
              <a:endPar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28" name="Text Box 28">
              <a:extLst>
                <a:ext uri="{FF2B5EF4-FFF2-40B4-BE49-F238E27FC236}">
                  <a16:creationId xmlns:a16="http://schemas.microsoft.com/office/drawing/2014/main" id="{4C73DDB4-3B50-4D8F-B16C-45939D73869A}"/>
                </a:ext>
              </a:extLst>
            </p:cNvPr>
            <p:cNvSpPr txBox="1">
              <a:spLocks noChangeArrowheads="1"/>
            </p:cNvSpPr>
            <p:nvPr/>
          </p:nvSpPr>
          <p:spPr bwMode="auto">
            <a:xfrm>
              <a:off x="4830" y="2487"/>
              <a:ext cx="22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1" i="0" u="none" strike="noStrike" kern="0" cap="none" spc="0" normalizeH="0" baseline="0" noProof="0" dirty="0">
                  <a:ln>
                    <a:noFill/>
                  </a:ln>
                  <a:solidFill>
                    <a:srgbClr val="000000"/>
                  </a:solidFill>
                  <a:effectLst/>
                  <a:uLnTx/>
                  <a:uFillTx/>
                  <a:latin typeface="Arial" panose="020B0604020202020204" pitchFamily="34" charset="0"/>
                </a:rPr>
                <a:t>q</a:t>
              </a:r>
              <a:endPar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29" name="Text Box 29">
              <a:extLst>
                <a:ext uri="{FF2B5EF4-FFF2-40B4-BE49-F238E27FC236}">
                  <a16:creationId xmlns:a16="http://schemas.microsoft.com/office/drawing/2014/main" id="{451C55AD-3C4A-4ADC-AD28-68A62888A6AD}"/>
                </a:ext>
              </a:extLst>
            </p:cNvPr>
            <p:cNvSpPr txBox="1">
              <a:spLocks noChangeArrowheads="1"/>
            </p:cNvSpPr>
            <p:nvPr/>
          </p:nvSpPr>
          <p:spPr bwMode="auto">
            <a:xfrm>
              <a:off x="4585" y="2478"/>
              <a:ext cx="45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66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669900"/>
                  </a:solidFill>
                  <a:effectLst/>
                  <a:uLnTx/>
                  <a:uFillTx/>
                  <a:latin typeface="Arial" panose="020B0604020202020204" pitchFamily="34" charset="0"/>
                </a:rPr>
                <a:t>C.</a:t>
              </a:r>
            </a:p>
          </p:txBody>
        </p:sp>
        <p:sp>
          <p:nvSpPr>
            <p:cNvPr id="30" name="Text Box 30">
              <a:extLst>
                <a:ext uri="{FF2B5EF4-FFF2-40B4-BE49-F238E27FC236}">
                  <a16:creationId xmlns:a16="http://schemas.microsoft.com/office/drawing/2014/main" id="{A74EE80A-E0CA-48E5-A5C1-AF9D64B47836}"/>
                </a:ext>
              </a:extLst>
            </p:cNvPr>
            <p:cNvSpPr txBox="1">
              <a:spLocks noChangeArrowheads="1"/>
            </p:cNvSpPr>
            <p:nvPr/>
          </p:nvSpPr>
          <p:spPr bwMode="auto">
            <a:xfrm>
              <a:off x="3696" y="1389"/>
              <a:ext cx="1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0" i="0" u="none" strike="noStrike" kern="0" cap="none" spc="0" normalizeH="0" baseline="0" noProof="0" dirty="0">
                  <a:ln>
                    <a:noFill/>
                  </a:ln>
                  <a:solidFill>
                    <a:srgbClr val="FF3300"/>
                  </a:solidFill>
                  <a:effectLst/>
                  <a:uLnTx/>
                  <a:uFillTx/>
                  <a:latin typeface="Arial" panose="020B0604020202020204" pitchFamily="34" charset="0"/>
                </a:rPr>
                <a:t>A</a:t>
              </a:r>
              <a:endParaRPr kumimoji="0" lang="en" altLang="es-ES" sz="1800" b="0" i="0" u="none" strike="noStrike" kern="0" cap="none" spc="0" normalizeH="0" baseline="0" noProof="0" dirty="0">
                <a:ln>
                  <a:noFill/>
                </a:ln>
                <a:solidFill>
                  <a:srgbClr val="FF3300"/>
                </a:solidFill>
                <a:effectLst/>
                <a:uLnTx/>
                <a:uFillTx/>
                <a:latin typeface="Arial" panose="020B0604020202020204" pitchFamily="34" charset="0"/>
              </a:endParaRPr>
            </a:p>
          </p:txBody>
        </p:sp>
        <p:sp>
          <p:nvSpPr>
            <p:cNvPr id="31" name="Text Box 31">
              <a:extLst>
                <a:ext uri="{FF2B5EF4-FFF2-40B4-BE49-F238E27FC236}">
                  <a16:creationId xmlns:a16="http://schemas.microsoft.com/office/drawing/2014/main" id="{BBD7A0EF-E63A-4AFB-B59B-2A9CFA7DCB41}"/>
                </a:ext>
              </a:extLst>
            </p:cNvPr>
            <p:cNvSpPr txBox="1">
              <a:spLocks noChangeArrowheads="1"/>
            </p:cNvSpPr>
            <p:nvPr/>
          </p:nvSpPr>
          <p:spPr bwMode="auto">
            <a:xfrm>
              <a:off x="3723" y="2147"/>
              <a:ext cx="1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FF3300"/>
                  </a:solidFill>
                  <a:effectLst/>
                  <a:uLnTx/>
                  <a:uFillTx/>
                  <a:latin typeface="Arial" panose="020B0604020202020204" pitchFamily="34" charset="0"/>
                </a:rPr>
                <a:t>B.</a:t>
              </a:r>
            </a:p>
          </p:txBody>
        </p:sp>
        <p:sp>
          <p:nvSpPr>
            <p:cNvPr id="32" name="Oval 32">
              <a:extLst>
                <a:ext uri="{FF2B5EF4-FFF2-40B4-BE49-F238E27FC236}">
                  <a16:creationId xmlns:a16="http://schemas.microsoft.com/office/drawing/2014/main" id="{C506AF18-85A1-4888-B4E4-6B77A3CB073A}"/>
                </a:ext>
              </a:extLst>
            </p:cNvPr>
            <p:cNvSpPr>
              <a:spLocks noChangeArrowheads="1"/>
            </p:cNvSpPr>
            <p:nvPr/>
          </p:nvSpPr>
          <p:spPr bwMode="auto">
            <a:xfrm>
              <a:off x="3742" y="1592"/>
              <a:ext cx="45" cy="45"/>
            </a:xfrm>
            <a:prstGeom prst="ellipse">
              <a:avLst/>
            </a:prstGeom>
            <a:solidFill>
              <a:srgbClr val="FF3300"/>
            </a:solidFill>
            <a:ln w="9525" algn="ctr">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3" name="Oval 33">
              <a:extLst>
                <a:ext uri="{FF2B5EF4-FFF2-40B4-BE49-F238E27FC236}">
                  <a16:creationId xmlns:a16="http://schemas.microsoft.com/office/drawing/2014/main" id="{EE1A85EC-6B21-44CE-96DD-04665483B96F}"/>
                </a:ext>
              </a:extLst>
            </p:cNvPr>
            <p:cNvSpPr>
              <a:spLocks noChangeArrowheads="1"/>
            </p:cNvSpPr>
            <p:nvPr/>
          </p:nvSpPr>
          <p:spPr bwMode="auto">
            <a:xfrm>
              <a:off x="3760" y="2341"/>
              <a:ext cx="45" cy="45"/>
            </a:xfrm>
            <a:prstGeom prst="ellipse">
              <a:avLst/>
            </a:prstGeom>
            <a:solidFill>
              <a:srgbClr val="FF3300"/>
            </a:solidFill>
            <a:ln w="9525" algn="ctr">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4" name="Line 34">
              <a:extLst>
                <a:ext uri="{FF2B5EF4-FFF2-40B4-BE49-F238E27FC236}">
                  <a16:creationId xmlns:a16="http://schemas.microsoft.com/office/drawing/2014/main" id="{E8DF882B-919E-43B2-8954-3921EE073AFC}"/>
                </a:ext>
              </a:extLst>
            </p:cNvPr>
            <p:cNvSpPr>
              <a:spLocks noChangeShapeType="1"/>
            </p:cNvSpPr>
            <p:nvPr/>
          </p:nvSpPr>
          <p:spPr bwMode="auto">
            <a:xfrm>
              <a:off x="4712" y="1797"/>
              <a:ext cx="0" cy="681"/>
            </a:xfrm>
            <a:prstGeom prst="line">
              <a:avLst/>
            </a:prstGeom>
            <a:noFill/>
            <a:ln w="9525">
              <a:solidFill>
                <a:srgbClr val="6699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35" name="Text Box 35">
              <a:extLst>
                <a:ext uri="{FF2B5EF4-FFF2-40B4-BE49-F238E27FC236}">
                  <a16:creationId xmlns:a16="http://schemas.microsoft.com/office/drawing/2014/main" id="{0E8FE3E2-9A51-49DC-BBBA-1172EF152C62}"/>
                </a:ext>
              </a:extLst>
            </p:cNvPr>
            <p:cNvSpPr txBox="1">
              <a:spLocks noChangeArrowheads="1"/>
            </p:cNvSpPr>
            <p:nvPr/>
          </p:nvSpPr>
          <p:spPr bwMode="auto">
            <a:xfrm>
              <a:off x="2835" y="1752"/>
              <a:ext cx="45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66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669900"/>
                  </a:solidFill>
                  <a:effectLst/>
                  <a:uLnTx/>
                  <a:uFillTx/>
                  <a:latin typeface="Arial" panose="020B0604020202020204" pitchFamily="34" charset="0"/>
                </a:rPr>
                <a:t>u </a:t>
              </a:r>
              <a:r>
                <a:rPr kumimoji="0" lang="en" altLang="es-ES" sz="1800" b="0" i="0" u="none" strike="noStrike" kern="0" cap="none" spc="0" normalizeH="0" baseline="-25000" noProof="0">
                  <a:ln>
                    <a:noFill/>
                  </a:ln>
                  <a:solidFill>
                    <a:srgbClr val="669900"/>
                  </a:solidFill>
                  <a:effectLst/>
                  <a:uLnTx/>
                  <a:uFillTx/>
                  <a:latin typeface="Arial" panose="020B0604020202020204" pitchFamily="34" charset="0"/>
                </a:rPr>
                <a:t>c</a:t>
              </a:r>
              <a:endParaRPr kumimoji="0" lang="es-ES" altLang="es-ES" sz="1800" b="0" i="0" u="none" strike="noStrike" kern="0" cap="none" spc="0" normalizeH="0" baseline="0" noProof="0">
                <a:ln>
                  <a:noFill/>
                </a:ln>
                <a:solidFill>
                  <a:srgbClr val="669900"/>
                </a:solidFill>
                <a:effectLst/>
                <a:uLnTx/>
                <a:uFillTx/>
                <a:latin typeface="Arial" panose="020B0604020202020204" pitchFamily="34" charset="0"/>
              </a:endParaRPr>
            </a:p>
          </p:txBody>
        </p:sp>
      </p:grpSp>
      <p:sp>
        <p:nvSpPr>
          <p:cNvPr id="36" name="Text Box 52">
            <a:extLst>
              <a:ext uri="{FF2B5EF4-FFF2-40B4-BE49-F238E27FC236}">
                <a16:creationId xmlns:a16="http://schemas.microsoft.com/office/drawing/2014/main" id="{33ECD76D-FC5C-4079-A79B-2ED3815EF6B3}"/>
              </a:ext>
            </a:extLst>
          </p:cNvPr>
          <p:cNvSpPr txBox="1">
            <a:spLocks noChangeArrowheads="1"/>
          </p:cNvSpPr>
          <p:nvPr/>
        </p:nvSpPr>
        <p:spPr bwMode="auto">
          <a:xfrm>
            <a:off x="6024789" y="4858544"/>
            <a:ext cx="1584325" cy="366712"/>
          </a:xfrm>
          <a:prstGeom prst="rect">
            <a:avLst/>
          </a:prstGeom>
          <a:gradFill rotWithShape="1">
            <a:gsLst>
              <a:gs pos="0">
                <a:srgbClr val="3333CC"/>
              </a:gs>
              <a:gs pos="100000">
                <a:srgbClr val="3333CC">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 altLang="es-ES" sz="1800" b="1" i="0" u="none" strike="noStrike" kern="0" cap="none" spc="0" normalizeH="0" baseline="0" noProof="0">
                <a:ln>
                  <a:noFill/>
                </a:ln>
                <a:solidFill>
                  <a:srgbClr val="FFFFFF"/>
                </a:solidFill>
                <a:effectLst/>
                <a:uLnTx/>
                <a:uFillTx/>
                <a:latin typeface="Arial" panose="020B0604020202020204" pitchFamily="34" charset="0"/>
              </a:rPr>
              <a:t>DESIGN</a:t>
            </a:r>
          </a:p>
        </p:txBody>
      </p:sp>
      <p:pic>
        <p:nvPicPr>
          <p:cNvPr id="37" name="Picture 55" descr="figures 5">
            <a:extLst>
              <a:ext uri="{FF2B5EF4-FFF2-40B4-BE49-F238E27FC236}">
                <a16:creationId xmlns:a16="http://schemas.microsoft.com/office/drawing/2014/main" id="{F0CA9757-82C3-4CC5-AB8E-4ECB0F9C50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6635" r="19725"/>
          <a:stretch>
            <a:fillRect/>
          </a:stretch>
        </p:blipFill>
        <p:spPr bwMode="auto">
          <a:xfrm>
            <a:off x="293914" y="1861344"/>
            <a:ext cx="4464050" cy="313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8" name="Object 56">
            <a:extLst>
              <a:ext uri="{FF2B5EF4-FFF2-40B4-BE49-F238E27FC236}">
                <a16:creationId xmlns:a16="http://schemas.microsoft.com/office/drawing/2014/main" id="{FFEB11DB-1716-4733-87FE-CB6BB0DF2523}"/>
              </a:ext>
            </a:extLst>
          </p:cNvPr>
          <p:cNvGraphicFramePr>
            <a:graphicFrameLocks noChangeAspect="1"/>
          </p:cNvGraphicFramePr>
          <p:nvPr>
            <p:extLst>
              <p:ext uri="{D42A27DB-BD31-4B8C-83A1-F6EECF244321}">
                <p14:modId xmlns:p14="http://schemas.microsoft.com/office/powerpoint/2010/main" val="1420066155"/>
              </p:ext>
            </p:extLst>
          </p:nvPr>
        </p:nvGraphicFramePr>
        <p:xfrm>
          <a:off x="2633889" y="5428456"/>
          <a:ext cx="863600" cy="482600"/>
        </p:xfrm>
        <a:graphic>
          <a:graphicData uri="http://schemas.openxmlformats.org/presentationml/2006/ole">
            <mc:AlternateContent xmlns:mc="http://schemas.openxmlformats.org/markup-compatibility/2006">
              <mc:Choice xmlns:v="urn:schemas-microsoft-com:vml" Requires="v">
                <p:oleObj spid="_x0000_s3107" name="Ecuación" r:id="rId4" imgW="431613" imgH="241195" progId="Equation.3">
                  <p:embed/>
                </p:oleObj>
              </mc:Choice>
              <mc:Fallback>
                <p:oleObj name="Ecuación" r:id="rId4" imgW="431613" imgH="241195" progId="Equation.3">
                  <p:embed/>
                  <p:pic>
                    <p:nvPicPr>
                      <p:cNvPr id="10249" name="Object 56">
                        <a:extLst>
                          <a:ext uri="{FF2B5EF4-FFF2-40B4-BE49-F238E27FC236}">
                            <a16:creationId xmlns:a16="http://schemas.microsoft.com/office/drawing/2014/main" id="{20C8B780-A949-4368-A4A5-2A8413ABAB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3889" y="5428456"/>
                        <a:ext cx="863600" cy="482600"/>
                      </a:xfrm>
                      <a:prstGeom prst="rect">
                        <a:avLst/>
                      </a:prstGeom>
                      <a:solidFill>
                        <a:srgbClr val="DCEA78"/>
                      </a:solidFill>
                      <a:ln w="15875">
                        <a:solidFill>
                          <a:srgbClr val="CCCC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689356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8</a:t>
            </a:fld>
            <a:endParaRPr lang="ca-ES" noProof="0" dirty="0"/>
          </a:p>
        </p:txBody>
      </p:sp>
      <p:sp>
        <p:nvSpPr>
          <p:cNvPr id="39" name="Line 2">
            <a:extLst>
              <a:ext uri="{FF2B5EF4-FFF2-40B4-BE49-F238E27FC236}">
                <a16:creationId xmlns:a16="http://schemas.microsoft.com/office/drawing/2014/main" id="{73703707-F77D-491E-9DB9-DC3014F0D823}"/>
              </a:ext>
            </a:extLst>
          </p:cNvPr>
          <p:cNvSpPr>
            <a:spLocks noChangeShapeType="1"/>
          </p:cNvSpPr>
          <p:nvPr/>
        </p:nvSpPr>
        <p:spPr bwMode="auto">
          <a:xfrm>
            <a:off x="870631" y="1628095"/>
            <a:ext cx="0" cy="158432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endParaRPr lang="es-ES" sz="2400" b="1" u="sng">
              <a:solidFill>
                <a:srgbClr val="000000"/>
              </a:solidFill>
              <a:latin typeface="Arial Black" panose="020B0A04020102020204" pitchFamily="34" charset="0"/>
            </a:endParaRPr>
          </a:p>
        </p:txBody>
      </p:sp>
      <p:sp>
        <p:nvSpPr>
          <p:cNvPr id="40" name="Line 3">
            <a:extLst>
              <a:ext uri="{FF2B5EF4-FFF2-40B4-BE49-F238E27FC236}">
                <a16:creationId xmlns:a16="http://schemas.microsoft.com/office/drawing/2014/main" id="{A98667D3-E28D-4697-9F11-910FD5A71217}"/>
              </a:ext>
            </a:extLst>
          </p:cNvPr>
          <p:cNvSpPr>
            <a:spLocks noChangeShapeType="1"/>
          </p:cNvSpPr>
          <p:nvPr/>
        </p:nvSpPr>
        <p:spPr bwMode="auto">
          <a:xfrm>
            <a:off x="870631" y="3212420"/>
            <a:ext cx="2665412"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endParaRPr lang="es-ES" sz="2400" b="1" u="sng">
              <a:solidFill>
                <a:srgbClr val="000000"/>
              </a:solidFill>
              <a:latin typeface="Arial Black" panose="020B0A04020102020204" pitchFamily="34" charset="0"/>
            </a:endParaRPr>
          </a:p>
        </p:txBody>
      </p:sp>
      <p:grpSp>
        <p:nvGrpSpPr>
          <p:cNvPr id="41" name="Group 22">
            <a:extLst>
              <a:ext uri="{FF2B5EF4-FFF2-40B4-BE49-F238E27FC236}">
                <a16:creationId xmlns:a16="http://schemas.microsoft.com/office/drawing/2014/main" id="{5F574B24-7857-4DD6-9957-D7A331F40001}"/>
              </a:ext>
            </a:extLst>
          </p:cNvPr>
          <p:cNvGrpSpPr>
            <a:grpSpLocks/>
          </p:cNvGrpSpPr>
          <p:nvPr/>
        </p:nvGrpSpPr>
        <p:grpSpPr bwMode="auto">
          <a:xfrm>
            <a:off x="408668" y="1070882"/>
            <a:ext cx="3673475" cy="2241550"/>
            <a:chOff x="113" y="1253"/>
            <a:chExt cx="2314" cy="1412"/>
          </a:xfrm>
        </p:grpSpPr>
        <p:sp>
          <p:nvSpPr>
            <p:cNvPr id="42" name="Line 23">
              <a:extLst>
                <a:ext uri="{FF2B5EF4-FFF2-40B4-BE49-F238E27FC236}">
                  <a16:creationId xmlns:a16="http://schemas.microsoft.com/office/drawing/2014/main" id="{96F01C83-0C56-484E-AA0D-D504CEAA3286}"/>
                </a:ext>
              </a:extLst>
            </p:cNvPr>
            <p:cNvSpPr>
              <a:spLocks noChangeShapeType="1"/>
            </p:cNvSpPr>
            <p:nvPr/>
          </p:nvSpPr>
          <p:spPr bwMode="auto">
            <a:xfrm flipV="1">
              <a:off x="431" y="1389"/>
              <a:ext cx="0" cy="1043"/>
            </a:xfrm>
            <a:prstGeom prst="line">
              <a:avLst/>
            </a:prstGeom>
            <a:noFill/>
            <a:ln w="1905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3" name="Line 24">
              <a:extLst>
                <a:ext uri="{FF2B5EF4-FFF2-40B4-BE49-F238E27FC236}">
                  <a16:creationId xmlns:a16="http://schemas.microsoft.com/office/drawing/2014/main" id="{285791CD-11E2-4CB7-A748-346D8A78EFF0}"/>
                </a:ext>
              </a:extLst>
            </p:cNvPr>
            <p:cNvSpPr>
              <a:spLocks noChangeShapeType="1"/>
            </p:cNvSpPr>
            <p:nvPr/>
          </p:nvSpPr>
          <p:spPr bwMode="auto">
            <a:xfrm>
              <a:off x="431" y="2432"/>
              <a:ext cx="1996"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4" name="Freeform 25">
              <a:extLst>
                <a:ext uri="{FF2B5EF4-FFF2-40B4-BE49-F238E27FC236}">
                  <a16:creationId xmlns:a16="http://schemas.microsoft.com/office/drawing/2014/main" id="{36A60275-8555-4AE5-BDAB-2078A8C050AF}"/>
                </a:ext>
              </a:extLst>
            </p:cNvPr>
            <p:cNvSpPr>
              <a:spLocks/>
            </p:cNvSpPr>
            <p:nvPr/>
          </p:nvSpPr>
          <p:spPr bwMode="auto">
            <a:xfrm>
              <a:off x="431" y="1510"/>
              <a:ext cx="771" cy="922"/>
            </a:xfrm>
            <a:custGeom>
              <a:avLst/>
              <a:gdLst>
                <a:gd name="T0" fmla="*/ 0 w 771"/>
                <a:gd name="T1" fmla="*/ 922 h 922"/>
                <a:gd name="T2" fmla="*/ 90 w 771"/>
                <a:gd name="T3" fmla="*/ 650 h 922"/>
                <a:gd name="T4" fmla="*/ 226 w 771"/>
                <a:gd name="T5" fmla="*/ 378 h 922"/>
                <a:gd name="T6" fmla="*/ 453 w 771"/>
                <a:gd name="T7" fmla="*/ 106 h 922"/>
                <a:gd name="T8" fmla="*/ 680 w 771"/>
                <a:gd name="T9" fmla="*/ 15 h 922"/>
                <a:gd name="T10" fmla="*/ 771 w 771"/>
                <a:gd name="T11" fmla="*/ 15 h 9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1" h="922">
                  <a:moveTo>
                    <a:pt x="0" y="922"/>
                  </a:moveTo>
                  <a:cubicBezTo>
                    <a:pt x="26" y="831"/>
                    <a:pt x="52" y="741"/>
                    <a:pt x="90" y="650"/>
                  </a:cubicBezTo>
                  <a:cubicBezTo>
                    <a:pt x="128" y="559"/>
                    <a:pt x="166" y="469"/>
                    <a:pt x="226" y="378"/>
                  </a:cubicBezTo>
                  <a:cubicBezTo>
                    <a:pt x="286" y="287"/>
                    <a:pt x="377" y="166"/>
                    <a:pt x="453" y="106"/>
                  </a:cubicBezTo>
                  <a:cubicBezTo>
                    <a:pt x="529" y="46"/>
                    <a:pt x="627" y="30"/>
                    <a:pt x="680" y="15"/>
                  </a:cubicBezTo>
                  <a:cubicBezTo>
                    <a:pt x="733" y="0"/>
                    <a:pt x="748" y="15"/>
                    <a:pt x="771" y="15"/>
                  </a:cubicBezTo>
                </a:path>
              </a:pathLst>
            </a:custGeom>
            <a:noFill/>
            <a:ln w="19050" cap="flat" cmpd="sng">
              <a:solidFill>
                <a:srgbClr val="3333C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5" name="Freeform 26">
              <a:extLst>
                <a:ext uri="{FF2B5EF4-FFF2-40B4-BE49-F238E27FC236}">
                  <a16:creationId xmlns:a16="http://schemas.microsoft.com/office/drawing/2014/main" id="{41DF875E-8603-4675-9BF8-874ECE829E80}"/>
                </a:ext>
              </a:extLst>
            </p:cNvPr>
            <p:cNvSpPr>
              <a:spLocks/>
            </p:cNvSpPr>
            <p:nvPr/>
          </p:nvSpPr>
          <p:spPr bwMode="auto">
            <a:xfrm flipH="1">
              <a:off x="1193" y="1507"/>
              <a:ext cx="771" cy="922"/>
            </a:xfrm>
            <a:custGeom>
              <a:avLst/>
              <a:gdLst>
                <a:gd name="T0" fmla="*/ 0 w 771"/>
                <a:gd name="T1" fmla="*/ 922 h 922"/>
                <a:gd name="T2" fmla="*/ 90 w 771"/>
                <a:gd name="T3" fmla="*/ 650 h 922"/>
                <a:gd name="T4" fmla="*/ 226 w 771"/>
                <a:gd name="T5" fmla="*/ 378 h 922"/>
                <a:gd name="T6" fmla="*/ 453 w 771"/>
                <a:gd name="T7" fmla="*/ 106 h 922"/>
                <a:gd name="T8" fmla="*/ 680 w 771"/>
                <a:gd name="T9" fmla="*/ 15 h 922"/>
                <a:gd name="T10" fmla="*/ 771 w 771"/>
                <a:gd name="T11" fmla="*/ 15 h 9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1" h="922">
                  <a:moveTo>
                    <a:pt x="0" y="922"/>
                  </a:moveTo>
                  <a:cubicBezTo>
                    <a:pt x="26" y="831"/>
                    <a:pt x="52" y="741"/>
                    <a:pt x="90" y="650"/>
                  </a:cubicBezTo>
                  <a:cubicBezTo>
                    <a:pt x="128" y="559"/>
                    <a:pt x="166" y="469"/>
                    <a:pt x="226" y="378"/>
                  </a:cubicBezTo>
                  <a:cubicBezTo>
                    <a:pt x="286" y="287"/>
                    <a:pt x="377" y="166"/>
                    <a:pt x="453" y="106"/>
                  </a:cubicBezTo>
                  <a:cubicBezTo>
                    <a:pt x="529" y="46"/>
                    <a:pt x="627" y="30"/>
                    <a:pt x="680" y="15"/>
                  </a:cubicBezTo>
                  <a:cubicBezTo>
                    <a:pt x="733" y="0"/>
                    <a:pt x="748" y="15"/>
                    <a:pt x="771" y="15"/>
                  </a:cubicBezTo>
                </a:path>
              </a:pathLst>
            </a:custGeom>
            <a:noFill/>
            <a:ln w="19050" cap="flat" cmpd="sng">
              <a:solidFill>
                <a:srgbClr val="3333CC"/>
              </a:solidFill>
              <a:prstDash val="dash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6" name="Line 27">
              <a:extLst>
                <a:ext uri="{FF2B5EF4-FFF2-40B4-BE49-F238E27FC236}">
                  <a16:creationId xmlns:a16="http://schemas.microsoft.com/office/drawing/2014/main" id="{F76480F0-8693-4B8D-B337-1ADC527C4426}"/>
                </a:ext>
              </a:extLst>
            </p:cNvPr>
            <p:cNvSpPr>
              <a:spLocks noChangeShapeType="1"/>
            </p:cNvSpPr>
            <p:nvPr/>
          </p:nvSpPr>
          <p:spPr bwMode="auto">
            <a:xfrm>
              <a:off x="1202" y="1525"/>
              <a:ext cx="0" cy="953"/>
            </a:xfrm>
            <a:prstGeom prst="line">
              <a:avLst/>
            </a:prstGeom>
            <a:noFill/>
            <a:ln w="9525">
              <a:solidFill>
                <a:srgbClr val="6699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7" name="Line 28">
              <a:extLst>
                <a:ext uri="{FF2B5EF4-FFF2-40B4-BE49-F238E27FC236}">
                  <a16:creationId xmlns:a16="http://schemas.microsoft.com/office/drawing/2014/main" id="{0DE8ACF9-E95F-4FD6-82A4-D8264A6738B5}"/>
                </a:ext>
              </a:extLst>
            </p:cNvPr>
            <p:cNvSpPr>
              <a:spLocks noChangeShapeType="1"/>
            </p:cNvSpPr>
            <p:nvPr/>
          </p:nvSpPr>
          <p:spPr bwMode="auto">
            <a:xfrm flipH="1">
              <a:off x="340" y="1525"/>
              <a:ext cx="862" cy="0"/>
            </a:xfrm>
            <a:prstGeom prst="line">
              <a:avLst/>
            </a:prstGeom>
            <a:noFill/>
            <a:ln w="9525">
              <a:solidFill>
                <a:srgbClr val="6699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48" name="Text Box 29">
              <a:extLst>
                <a:ext uri="{FF2B5EF4-FFF2-40B4-BE49-F238E27FC236}">
                  <a16:creationId xmlns:a16="http://schemas.microsoft.com/office/drawing/2014/main" id="{30AE4CD1-B3FC-4C4B-82BE-CF51BFE82846}"/>
                </a:ext>
              </a:extLst>
            </p:cNvPr>
            <p:cNvSpPr txBox="1">
              <a:spLocks noChangeArrowheads="1"/>
            </p:cNvSpPr>
            <p:nvPr/>
          </p:nvSpPr>
          <p:spPr bwMode="auto">
            <a:xfrm>
              <a:off x="249" y="1253"/>
              <a:ext cx="22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1" i="0" u="none" strike="noStrike" kern="0" cap="none" spc="0" normalizeH="0" baseline="0" noProof="0" dirty="0">
                  <a:ln>
                    <a:noFill/>
                  </a:ln>
                  <a:solidFill>
                    <a:srgbClr val="000000"/>
                  </a:solidFill>
                  <a:effectLst/>
                  <a:uLnTx/>
                  <a:uFillTx/>
                  <a:latin typeface="Arial" panose="020B0604020202020204" pitchFamily="34" charset="0"/>
                </a:rPr>
                <a:t>q</a:t>
              </a:r>
              <a:endPar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49" name="Text Box 30">
              <a:extLst>
                <a:ext uri="{FF2B5EF4-FFF2-40B4-BE49-F238E27FC236}">
                  <a16:creationId xmlns:a16="http://schemas.microsoft.com/office/drawing/2014/main" id="{A3FE2CE1-1861-4E95-A51C-EC1576BE7CEB}"/>
                </a:ext>
              </a:extLst>
            </p:cNvPr>
            <p:cNvSpPr txBox="1">
              <a:spLocks noChangeArrowheads="1"/>
            </p:cNvSpPr>
            <p:nvPr/>
          </p:nvSpPr>
          <p:spPr bwMode="auto">
            <a:xfrm>
              <a:off x="2154" y="2432"/>
              <a:ext cx="22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rPr>
                <a:t>k</a:t>
              </a:r>
            </a:p>
          </p:txBody>
        </p:sp>
        <p:sp>
          <p:nvSpPr>
            <p:cNvPr id="50" name="Text Box 31">
              <a:extLst>
                <a:ext uri="{FF2B5EF4-FFF2-40B4-BE49-F238E27FC236}">
                  <a16:creationId xmlns:a16="http://schemas.microsoft.com/office/drawing/2014/main" id="{E6A16362-AC6F-45D9-BF01-CC4DAD3EC081}"/>
                </a:ext>
              </a:extLst>
            </p:cNvPr>
            <p:cNvSpPr txBox="1">
              <a:spLocks noChangeArrowheads="1"/>
            </p:cNvSpPr>
            <p:nvPr/>
          </p:nvSpPr>
          <p:spPr bwMode="auto">
            <a:xfrm>
              <a:off x="1066" y="2432"/>
              <a:ext cx="45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66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669900"/>
                  </a:solidFill>
                  <a:effectLst/>
                  <a:uLnTx/>
                  <a:uFillTx/>
                  <a:latin typeface="Arial" panose="020B0604020202020204" pitchFamily="34" charset="0"/>
                </a:rPr>
                <a:t>kc </a:t>
              </a:r>
              <a:r>
                <a:rPr kumimoji="0" lang="en" altLang="es-ES" sz="1800" b="0" i="0" u="none" strike="noStrike" kern="0" cap="none" spc="0" normalizeH="0" baseline="-25000" noProof="0">
                  <a:ln>
                    <a:noFill/>
                  </a:ln>
                  <a:solidFill>
                    <a:srgbClr val="669900"/>
                  </a:solidFill>
                  <a:effectLst/>
                  <a:uLnTx/>
                  <a:uFillTx/>
                  <a:latin typeface="Arial" panose="020B0604020202020204" pitchFamily="34" charset="0"/>
                </a:rPr>
                <a:t>_</a:t>
              </a:r>
              <a:endParaRPr kumimoji="0" lang="es-ES" altLang="es-ES" sz="1800" b="0" i="0" u="none" strike="noStrike" kern="0" cap="none" spc="0" normalizeH="0" baseline="0" noProof="0">
                <a:ln>
                  <a:noFill/>
                </a:ln>
                <a:solidFill>
                  <a:srgbClr val="669900"/>
                </a:solidFill>
                <a:effectLst/>
                <a:uLnTx/>
                <a:uFillTx/>
                <a:latin typeface="Arial" panose="020B0604020202020204" pitchFamily="34" charset="0"/>
              </a:endParaRPr>
            </a:p>
          </p:txBody>
        </p:sp>
        <p:sp>
          <p:nvSpPr>
            <p:cNvPr id="51" name="Text Box 32">
              <a:extLst>
                <a:ext uri="{FF2B5EF4-FFF2-40B4-BE49-F238E27FC236}">
                  <a16:creationId xmlns:a16="http://schemas.microsoft.com/office/drawing/2014/main" id="{41037FAA-C312-4622-AEB2-66B72ADA4691}"/>
                </a:ext>
              </a:extLst>
            </p:cNvPr>
            <p:cNvSpPr txBox="1">
              <a:spLocks noChangeArrowheads="1"/>
            </p:cNvSpPr>
            <p:nvPr/>
          </p:nvSpPr>
          <p:spPr bwMode="auto">
            <a:xfrm>
              <a:off x="1882" y="2432"/>
              <a:ext cx="45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3333CC"/>
                  </a:solidFill>
                  <a:effectLst/>
                  <a:uLnTx/>
                  <a:uFillTx/>
                  <a:latin typeface="Arial" panose="020B0604020202020204" pitchFamily="34" charset="0"/>
                </a:rPr>
                <a:t>k </a:t>
              </a:r>
              <a:r>
                <a:rPr kumimoji="0" lang="en" altLang="es-ES" sz="1800" b="0" i="0" u="none" strike="noStrike" kern="0" cap="none" spc="0" normalizeH="0" baseline="-25000" noProof="0">
                  <a:ln>
                    <a:noFill/>
                  </a:ln>
                  <a:solidFill>
                    <a:srgbClr val="3333CC"/>
                  </a:solidFill>
                  <a:effectLst/>
                  <a:uLnTx/>
                  <a:uFillTx/>
                  <a:latin typeface="Arial" panose="020B0604020202020204" pitchFamily="34" charset="0"/>
                </a:rPr>
                <a:t>j</a:t>
              </a:r>
              <a:endParaRPr kumimoji="0" lang="es-ES" altLang="es-ES" sz="1800" b="0" i="0" u="none" strike="noStrike" kern="0" cap="none" spc="0" normalizeH="0" baseline="0" noProof="0">
                <a:ln>
                  <a:noFill/>
                </a:ln>
                <a:solidFill>
                  <a:srgbClr val="3333CC"/>
                </a:solidFill>
                <a:effectLst/>
                <a:uLnTx/>
                <a:uFillTx/>
                <a:latin typeface="Arial" panose="020B0604020202020204" pitchFamily="34" charset="0"/>
              </a:endParaRPr>
            </a:p>
          </p:txBody>
        </p:sp>
        <p:sp>
          <p:nvSpPr>
            <p:cNvPr id="52" name="Oval 33">
              <a:extLst>
                <a:ext uri="{FF2B5EF4-FFF2-40B4-BE49-F238E27FC236}">
                  <a16:creationId xmlns:a16="http://schemas.microsoft.com/office/drawing/2014/main" id="{BBB72AA5-40FA-48F8-8AC8-EBB52AE39AB7}"/>
                </a:ext>
              </a:extLst>
            </p:cNvPr>
            <p:cNvSpPr>
              <a:spLocks noChangeArrowheads="1"/>
            </p:cNvSpPr>
            <p:nvPr/>
          </p:nvSpPr>
          <p:spPr bwMode="auto">
            <a:xfrm>
              <a:off x="658" y="1833"/>
              <a:ext cx="45" cy="45"/>
            </a:xfrm>
            <a:prstGeom prst="ellipse">
              <a:avLst/>
            </a:prstGeom>
            <a:solidFill>
              <a:srgbClr val="FF3300"/>
            </a:solidFill>
            <a:ln w="9525" algn="ctr">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3" name="Oval 34">
              <a:extLst>
                <a:ext uri="{FF2B5EF4-FFF2-40B4-BE49-F238E27FC236}">
                  <a16:creationId xmlns:a16="http://schemas.microsoft.com/office/drawing/2014/main" id="{F29F50CC-54AF-4425-8A38-FE7734B1B665}"/>
                </a:ext>
              </a:extLst>
            </p:cNvPr>
            <p:cNvSpPr>
              <a:spLocks noChangeArrowheads="1"/>
            </p:cNvSpPr>
            <p:nvPr/>
          </p:nvSpPr>
          <p:spPr bwMode="auto">
            <a:xfrm>
              <a:off x="1701" y="1842"/>
              <a:ext cx="45" cy="45"/>
            </a:xfrm>
            <a:prstGeom prst="ellipse">
              <a:avLst/>
            </a:prstGeom>
            <a:solidFill>
              <a:srgbClr val="FF3300"/>
            </a:solidFill>
            <a:ln w="9525" algn="ctr">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54" name="Text Box 35">
              <a:extLst>
                <a:ext uri="{FF2B5EF4-FFF2-40B4-BE49-F238E27FC236}">
                  <a16:creationId xmlns:a16="http://schemas.microsoft.com/office/drawing/2014/main" id="{188A91B4-D251-4FFD-A1B1-45242ED8818B}"/>
                </a:ext>
              </a:extLst>
            </p:cNvPr>
            <p:cNvSpPr txBox="1">
              <a:spLocks noChangeArrowheads="1"/>
            </p:cNvSpPr>
            <p:nvPr/>
          </p:nvSpPr>
          <p:spPr bwMode="auto">
            <a:xfrm>
              <a:off x="113" y="1525"/>
              <a:ext cx="1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66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669900"/>
                  </a:solidFill>
                  <a:effectLst/>
                  <a:uLnTx/>
                  <a:uFillTx/>
                  <a:latin typeface="Arial" panose="020B0604020202020204" pitchFamily="34" charset="0"/>
                </a:rPr>
                <a:t>C.</a:t>
              </a:r>
            </a:p>
          </p:txBody>
        </p:sp>
        <p:sp>
          <p:nvSpPr>
            <p:cNvPr id="55" name="Text Box 36">
              <a:extLst>
                <a:ext uri="{FF2B5EF4-FFF2-40B4-BE49-F238E27FC236}">
                  <a16:creationId xmlns:a16="http://schemas.microsoft.com/office/drawing/2014/main" id="{D7B2763D-9744-473C-A4B9-C12C810BACE8}"/>
                </a:ext>
              </a:extLst>
            </p:cNvPr>
            <p:cNvSpPr txBox="1">
              <a:spLocks noChangeArrowheads="1"/>
            </p:cNvSpPr>
            <p:nvPr/>
          </p:nvSpPr>
          <p:spPr bwMode="auto">
            <a:xfrm>
              <a:off x="703" y="1748"/>
              <a:ext cx="1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0" i="0" u="none" strike="noStrike" kern="0" cap="none" spc="0" normalizeH="0" baseline="0" noProof="0" dirty="0">
                  <a:ln>
                    <a:noFill/>
                  </a:ln>
                  <a:solidFill>
                    <a:srgbClr val="FF3300"/>
                  </a:solidFill>
                  <a:effectLst/>
                  <a:uLnTx/>
                  <a:uFillTx/>
                  <a:latin typeface="Arial" panose="020B0604020202020204" pitchFamily="34" charset="0"/>
                </a:rPr>
                <a:t>A</a:t>
              </a:r>
              <a:endParaRPr kumimoji="0" lang="en" altLang="es-ES" sz="1800" b="0" i="0" u="none" strike="noStrike" kern="0" cap="none" spc="0" normalizeH="0" baseline="0" noProof="0" dirty="0">
                <a:ln>
                  <a:noFill/>
                </a:ln>
                <a:solidFill>
                  <a:srgbClr val="FF3300"/>
                </a:solidFill>
                <a:effectLst/>
                <a:uLnTx/>
                <a:uFillTx/>
                <a:latin typeface="Arial" panose="020B0604020202020204" pitchFamily="34" charset="0"/>
              </a:endParaRPr>
            </a:p>
          </p:txBody>
        </p:sp>
        <p:sp>
          <p:nvSpPr>
            <p:cNvPr id="56" name="Text Box 37">
              <a:extLst>
                <a:ext uri="{FF2B5EF4-FFF2-40B4-BE49-F238E27FC236}">
                  <a16:creationId xmlns:a16="http://schemas.microsoft.com/office/drawing/2014/main" id="{2C600B40-ADDA-4BA1-A382-EA65B327BC32}"/>
                </a:ext>
              </a:extLst>
            </p:cNvPr>
            <p:cNvSpPr txBox="1">
              <a:spLocks noChangeArrowheads="1"/>
            </p:cNvSpPr>
            <p:nvPr/>
          </p:nvSpPr>
          <p:spPr bwMode="auto">
            <a:xfrm>
              <a:off x="1836" y="1706"/>
              <a:ext cx="1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FF3300"/>
                  </a:solidFill>
                  <a:effectLst/>
                  <a:uLnTx/>
                  <a:uFillTx/>
                  <a:latin typeface="Arial" panose="020B0604020202020204" pitchFamily="34" charset="0"/>
                </a:rPr>
                <a:t>B.</a:t>
              </a:r>
            </a:p>
          </p:txBody>
        </p:sp>
      </p:grpSp>
      <p:sp>
        <p:nvSpPr>
          <p:cNvPr id="57" name="Text Box 38">
            <a:extLst>
              <a:ext uri="{FF2B5EF4-FFF2-40B4-BE49-F238E27FC236}">
                <a16:creationId xmlns:a16="http://schemas.microsoft.com/office/drawing/2014/main" id="{9AB5D8F9-08E6-4A15-807C-545EC96BA366}"/>
              </a:ext>
            </a:extLst>
          </p:cNvPr>
          <p:cNvSpPr txBox="1">
            <a:spLocks noChangeArrowheads="1"/>
          </p:cNvSpPr>
          <p:nvPr/>
        </p:nvSpPr>
        <p:spPr bwMode="auto">
          <a:xfrm>
            <a:off x="2734356" y="961345"/>
            <a:ext cx="1728787" cy="366712"/>
          </a:xfrm>
          <a:prstGeom prst="rect">
            <a:avLst/>
          </a:prstGeom>
          <a:gradFill rotWithShape="1">
            <a:gsLst>
              <a:gs pos="0">
                <a:srgbClr val="3333CC"/>
              </a:gs>
              <a:gs pos="100000">
                <a:srgbClr val="3333CC">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 altLang="es-ES" sz="1800" b="1" i="0" u="none" strike="noStrike" kern="0" cap="none" spc="0" normalizeH="0" baseline="0" noProof="0">
                <a:ln>
                  <a:noFill/>
                </a:ln>
                <a:solidFill>
                  <a:srgbClr val="FFFFFF"/>
                </a:solidFill>
                <a:effectLst/>
                <a:uLnTx/>
                <a:uFillTx/>
                <a:latin typeface="Arial" panose="020B0604020202020204" pitchFamily="34" charset="0"/>
              </a:rPr>
              <a:t>CONTROL</a:t>
            </a:r>
          </a:p>
        </p:txBody>
      </p:sp>
      <p:pic>
        <p:nvPicPr>
          <p:cNvPr id="58" name="Picture 39" descr="figures 5">
            <a:extLst>
              <a:ext uri="{FF2B5EF4-FFF2-40B4-BE49-F238E27FC236}">
                <a16:creationId xmlns:a16="http://schemas.microsoft.com/office/drawing/2014/main" id="{197C8A71-76E9-4B27-8367-9ACD1999A9B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r="14377" b="34084"/>
          <a:stretch>
            <a:fillRect/>
          </a:stretch>
        </p:blipFill>
        <p:spPr bwMode="auto">
          <a:xfrm>
            <a:off x="4844143" y="904195"/>
            <a:ext cx="4075113" cy="530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40">
            <a:extLst>
              <a:ext uri="{FF2B5EF4-FFF2-40B4-BE49-F238E27FC236}">
                <a16:creationId xmlns:a16="http://schemas.microsoft.com/office/drawing/2014/main" id="{A013F9ED-6CAB-40F4-9BA4-45C443E19D90}"/>
              </a:ext>
            </a:extLst>
          </p:cNvPr>
          <p:cNvSpPr txBox="1">
            <a:spLocks noChangeArrowheads="1"/>
          </p:cNvSpPr>
          <p:nvPr/>
        </p:nvSpPr>
        <p:spPr bwMode="auto">
          <a:xfrm>
            <a:off x="2024743" y="4376057"/>
            <a:ext cx="1584325" cy="366713"/>
          </a:xfrm>
          <a:prstGeom prst="rect">
            <a:avLst/>
          </a:prstGeom>
          <a:gradFill rotWithShape="1">
            <a:gsLst>
              <a:gs pos="0">
                <a:srgbClr val="3333CC"/>
              </a:gs>
              <a:gs pos="100000">
                <a:srgbClr val="3333CC">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 altLang="es-ES" sz="1800" b="1" i="0" u="none" strike="noStrike" kern="0" cap="none" spc="0" normalizeH="0" baseline="0" noProof="0">
                <a:ln>
                  <a:noFill/>
                </a:ln>
                <a:solidFill>
                  <a:srgbClr val="FFFFFF"/>
                </a:solidFill>
                <a:effectLst/>
                <a:uLnTx/>
                <a:uFillTx/>
                <a:latin typeface="Arial" panose="020B0604020202020204" pitchFamily="34" charset="0"/>
              </a:rPr>
              <a:t>THEORY</a:t>
            </a:r>
          </a:p>
        </p:txBody>
      </p:sp>
      <p:grpSp>
        <p:nvGrpSpPr>
          <p:cNvPr id="60" name="Group 41">
            <a:extLst>
              <a:ext uri="{FF2B5EF4-FFF2-40B4-BE49-F238E27FC236}">
                <a16:creationId xmlns:a16="http://schemas.microsoft.com/office/drawing/2014/main" id="{B8F46361-B8D4-4FE5-A9FC-DA1C056C1579}"/>
              </a:ext>
            </a:extLst>
          </p:cNvPr>
          <p:cNvGrpSpPr>
            <a:grpSpLocks/>
          </p:cNvGrpSpPr>
          <p:nvPr/>
        </p:nvGrpSpPr>
        <p:grpSpPr bwMode="auto">
          <a:xfrm>
            <a:off x="272143" y="3842657"/>
            <a:ext cx="3025775" cy="2290763"/>
            <a:chOff x="1791" y="2805"/>
            <a:chExt cx="1906" cy="1443"/>
          </a:xfrm>
        </p:grpSpPr>
        <p:sp>
          <p:nvSpPr>
            <p:cNvPr id="61" name="Line 42">
              <a:extLst>
                <a:ext uri="{FF2B5EF4-FFF2-40B4-BE49-F238E27FC236}">
                  <a16:creationId xmlns:a16="http://schemas.microsoft.com/office/drawing/2014/main" id="{15AAFD2A-A634-497F-BF71-CC48A7134CA0}"/>
                </a:ext>
              </a:extLst>
            </p:cNvPr>
            <p:cNvSpPr>
              <a:spLocks noChangeShapeType="1"/>
            </p:cNvSpPr>
            <p:nvPr/>
          </p:nvSpPr>
          <p:spPr bwMode="auto">
            <a:xfrm flipV="1">
              <a:off x="2063" y="2941"/>
              <a:ext cx="0" cy="1043"/>
            </a:xfrm>
            <a:prstGeom prst="line">
              <a:avLst/>
            </a:prstGeom>
            <a:noFill/>
            <a:ln w="1905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2" name="Text Box 43">
              <a:extLst>
                <a:ext uri="{FF2B5EF4-FFF2-40B4-BE49-F238E27FC236}">
                  <a16:creationId xmlns:a16="http://schemas.microsoft.com/office/drawing/2014/main" id="{422631E0-B609-4F0F-98CB-72E955FD0E61}"/>
                </a:ext>
              </a:extLst>
            </p:cNvPr>
            <p:cNvSpPr txBox="1">
              <a:spLocks noChangeArrowheads="1"/>
            </p:cNvSpPr>
            <p:nvPr/>
          </p:nvSpPr>
          <p:spPr bwMode="auto">
            <a:xfrm>
              <a:off x="1881" y="2805"/>
              <a:ext cx="22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1" i="0" u="none" strike="noStrike" kern="0" cap="none" spc="0" normalizeH="0" baseline="0" noProof="0" dirty="0">
                  <a:ln>
                    <a:noFill/>
                  </a:ln>
                  <a:solidFill>
                    <a:srgbClr val="000000"/>
                  </a:solidFill>
                  <a:effectLst/>
                  <a:uLnTx/>
                  <a:uFillTx/>
                  <a:latin typeface="Arial" panose="020B0604020202020204" pitchFamily="34" charset="0"/>
                </a:rPr>
                <a:t>K</a:t>
              </a:r>
              <a:endPar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63" name="Text Box 44">
              <a:extLst>
                <a:ext uri="{FF2B5EF4-FFF2-40B4-BE49-F238E27FC236}">
                  <a16:creationId xmlns:a16="http://schemas.microsoft.com/office/drawing/2014/main" id="{F98B9F19-DC17-43C7-8341-8A8CE487787F}"/>
                </a:ext>
              </a:extLst>
            </p:cNvPr>
            <p:cNvSpPr txBox="1">
              <a:spLocks noChangeArrowheads="1"/>
            </p:cNvSpPr>
            <p:nvPr/>
          </p:nvSpPr>
          <p:spPr bwMode="auto">
            <a:xfrm>
              <a:off x="3470" y="4017"/>
              <a:ext cx="22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1" i="0" u="none" strike="noStrike" kern="0" cap="none" spc="0" normalizeH="0" baseline="0" noProof="0" dirty="0">
                  <a:ln>
                    <a:noFill/>
                  </a:ln>
                  <a:solidFill>
                    <a:srgbClr val="000000"/>
                  </a:solidFill>
                  <a:effectLst/>
                  <a:uLnTx/>
                  <a:uFillTx/>
                  <a:latin typeface="Arial" panose="020B0604020202020204" pitchFamily="34" charset="0"/>
                </a:rPr>
                <a:t>U</a:t>
              </a:r>
              <a:endParaRPr kumimoji="0" lang="en" altLang="es-ES" sz="1800" b="1"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64" name="Group 45">
              <a:extLst>
                <a:ext uri="{FF2B5EF4-FFF2-40B4-BE49-F238E27FC236}">
                  <a16:creationId xmlns:a16="http://schemas.microsoft.com/office/drawing/2014/main" id="{32361466-A069-4F03-971A-194F165C24E5}"/>
                </a:ext>
              </a:extLst>
            </p:cNvPr>
            <p:cNvGrpSpPr>
              <a:grpSpLocks/>
            </p:cNvGrpSpPr>
            <p:nvPr/>
          </p:nvGrpSpPr>
          <p:grpSpPr bwMode="auto">
            <a:xfrm>
              <a:off x="2027" y="3077"/>
              <a:ext cx="1352" cy="789"/>
              <a:chOff x="2039" y="3153"/>
              <a:chExt cx="1058" cy="729"/>
            </a:xfrm>
          </p:grpSpPr>
          <p:sp>
            <p:nvSpPr>
              <p:cNvPr id="74" name="Freeform 46">
                <a:extLst>
                  <a:ext uri="{FF2B5EF4-FFF2-40B4-BE49-F238E27FC236}">
                    <a16:creationId xmlns:a16="http://schemas.microsoft.com/office/drawing/2014/main" id="{AAEB07DC-AF79-4B90-A6D9-2D76AE528784}"/>
                  </a:ext>
                </a:extLst>
              </p:cNvPr>
              <p:cNvSpPr>
                <a:spLocks/>
              </p:cNvSpPr>
              <p:nvPr/>
            </p:nvSpPr>
            <p:spPr bwMode="auto">
              <a:xfrm rot="525656">
                <a:off x="2039" y="3153"/>
                <a:ext cx="498" cy="454"/>
              </a:xfrm>
              <a:custGeom>
                <a:avLst/>
                <a:gdLst>
                  <a:gd name="T0" fmla="*/ 0 w 498"/>
                  <a:gd name="T1" fmla="*/ 0 h 454"/>
                  <a:gd name="T2" fmla="*/ 45 w 498"/>
                  <a:gd name="T3" fmla="*/ 91 h 454"/>
                  <a:gd name="T4" fmla="*/ 272 w 498"/>
                  <a:gd name="T5" fmla="*/ 317 h 454"/>
                  <a:gd name="T6" fmla="*/ 498 w 498"/>
                  <a:gd name="T7" fmla="*/ 454 h 4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8" h="454">
                    <a:moveTo>
                      <a:pt x="0" y="0"/>
                    </a:moveTo>
                    <a:cubicBezTo>
                      <a:pt x="0" y="19"/>
                      <a:pt x="0" y="38"/>
                      <a:pt x="45" y="91"/>
                    </a:cubicBezTo>
                    <a:cubicBezTo>
                      <a:pt x="90" y="144"/>
                      <a:pt x="197" y="257"/>
                      <a:pt x="272" y="317"/>
                    </a:cubicBezTo>
                    <a:cubicBezTo>
                      <a:pt x="347" y="377"/>
                      <a:pt x="498" y="439"/>
                      <a:pt x="498" y="454"/>
                    </a:cubicBezTo>
                  </a:path>
                </a:pathLst>
              </a:custGeom>
              <a:noFill/>
              <a:ln w="19050" cap="flat" cmpd="sng">
                <a:solidFill>
                  <a:srgbClr val="3333CC"/>
                </a:solidFill>
                <a:prstDash val="dash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5" name="Freeform 47">
                <a:extLst>
                  <a:ext uri="{FF2B5EF4-FFF2-40B4-BE49-F238E27FC236}">
                    <a16:creationId xmlns:a16="http://schemas.microsoft.com/office/drawing/2014/main" id="{7C8CD304-CE69-414A-9FA4-3DB3C9E7DD6B}"/>
                  </a:ext>
                </a:extLst>
              </p:cNvPr>
              <p:cNvSpPr>
                <a:spLocks/>
              </p:cNvSpPr>
              <p:nvPr/>
            </p:nvSpPr>
            <p:spPr bwMode="auto">
              <a:xfrm>
                <a:off x="2508" y="3648"/>
                <a:ext cx="589" cy="234"/>
              </a:xfrm>
              <a:custGeom>
                <a:avLst/>
                <a:gdLst>
                  <a:gd name="T0" fmla="*/ 0 w 589"/>
                  <a:gd name="T1" fmla="*/ 0 h 234"/>
                  <a:gd name="T2" fmla="*/ 136 w 589"/>
                  <a:gd name="T3" fmla="*/ 91 h 234"/>
                  <a:gd name="T4" fmla="*/ 363 w 589"/>
                  <a:gd name="T5" fmla="*/ 181 h 234"/>
                  <a:gd name="T6" fmla="*/ 589 w 589"/>
                  <a:gd name="T7" fmla="*/ 227 h 2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9" h="234">
                    <a:moveTo>
                      <a:pt x="0" y="0"/>
                    </a:moveTo>
                    <a:cubicBezTo>
                      <a:pt x="38" y="30"/>
                      <a:pt x="76" y="61"/>
                      <a:pt x="136" y="91"/>
                    </a:cubicBezTo>
                    <a:cubicBezTo>
                      <a:pt x="196" y="121"/>
                      <a:pt x="288" y="158"/>
                      <a:pt x="363" y="181"/>
                    </a:cubicBezTo>
                    <a:cubicBezTo>
                      <a:pt x="438" y="204"/>
                      <a:pt x="506" y="234"/>
                      <a:pt x="589" y="227"/>
                    </a:cubicBezTo>
                  </a:path>
                </a:pathLst>
              </a:custGeom>
              <a:noFill/>
              <a:ln w="19050" cap="flat" cmpd="sng">
                <a:solidFill>
                  <a:srgbClr val="3333C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grpSp>
        <p:sp>
          <p:nvSpPr>
            <p:cNvPr id="65" name="Line 48">
              <a:extLst>
                <a:ext uri="{FF2B5EF4-FFF2-40B4-BE49-F238E27FC236}">
                  <a16:creationId xmlns:a16="http://schemas.microsoft.com/office/drawing/2014/main" id="{776BA5AE-8A5D-4FF3-BB61-CB9ED1A9EBCC}"/>
                </a:ext>
              </a:extLst>
            </p:cNvPr>
            <p:cNvSpPr>
              <a:spLocks noChangeShapeType="1"/>
            </p:cNvSpPr>
            <p:nvPr/>
          </p:nvSpPr>
          <p:spPr bwMode="auto">
            <a:xfrm>
              <a:off x="2064" y="3993"/>
              <a:ext cx="1451"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6" name="Line 49">
              <a:extLst>
                <a:ext uri="{FF2B5EF4-FFF2-40B4-BE49-F238E27FC236}">
                  <a16:creationId xmlns:a16="http://schemas.microsoft.com/office/drawing/2014/main" id="{79FFEF96-FAE9-40A8-8737-17CD28B33793}"/>
                </a:ext>
              </a:extLst>
            </p:cNvPr>
            <p:cNvSpPr>
              <a:spLocks noChangeShapeType="1"/>
            </p:cNvSpPr>
            <p:nvPr/>
          </p:nvSpPr>
          <p:spPr bwMode="auto">
            <a:xfrm>
              <a:off x="2599" y="3594"/>
              <a:ext cx="0" cy="408"/>
            </a:xfrm>
            <a:prstGeom prst="line">
              <a:avLst/>
            </a:prstGeom>
            <a:noFill/>
            <a:ln w="9525">
              <a:solidFill>
                <a:srgbClr val="6699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7" name="Line 50">
              <a:extLst>
                <a:ext uri="{FF2B5EF4-FFF2-40B4-BE49-F238E27FC236}">
                  <a16:creationId xmlns:a16="http://schemas.microsoft.com/office/drawing/2014/main" id="{54F29E41-6DF1-40D0-A95B-350F64B2CDF5}"/>
                </a:ext>
              </a:extLst>
            </p:cNvPr>
            <p:cNvSpPr>
              <a:spLocks noChangeShapeType="1"/>
            </p:cNvSpPr>
            <p:nvPr/>
          </p:nvSpPr>
          <p:spPr bwMode="auto">
            <a:xfrm flipH="1">
              <a:off x="2009" y="3594"/>
              <a:ext cx="590" cy="0"/>
            </a:xfrm>
            <a:prstGeom prst="line">
              <a:avLst/>
            </a:prstGeom>
            <a:noFill/>
            <a:ln w="9525">
              <a:solidFill>
                <a:srgbClr val="6699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68" name="Text Box 51">
              <a:extLst>
                <a:ext uri="{FF2B5EF4-FFF2-40B4-BE49-F238E27FC236}">
                  <a16:creationId xmlns:a16="http://schemas.microsoft.com/office/drawing/2014/main" id="{A92264DF-A4A3-4B10-8B8D-704B95C9E3F1}"/>
                </a:ext>
              </a:extLst>
            </p:cNvPr>
            <p:cNvSpPr txBox="1">
              <a:spLocks noChangeArrowheads="1"/>
            </p:cNvSpPr>
            <p:nvPr/>
          </p:nvSpPr>
          <p:spPr bwMode="auto">
            <a:xfrm>
              <a:off x="1791" y="3358"/>
              <a:ext cx="45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66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669900"/>
                  </a:solidFill>
                  <a:effectLst/>
                  <a:uLnTx/>
                  <a:uFillTx/>
                  <a:latin typeface="Arial" panose="020B0604020202020204" pitchFamily="34" charset="0"/>
                </a:rPr>
                <a:t>kc </a:t>
              </a:r>
              <a:r>
                <a:rPr kumimoji="0" lang="en" altLang="es-ES" sz="1800" b="0" i="0" u="none" strike="noStrike" kern="0" cap="none" spc="0" normalizeH="0" baseline="-25000" noProof="0">
                  <a:ln>
                    <a:noFill/>
                  </a:ln>
                  <a:solidFill>
                    <a:srgbClr val="669900"/>
                  </a:solidFill>
                  <a:effectLst/>
                  <a:uLnTx/>
                  <a:uFillTx/>
                  <a:latin typeface="Arial" panose="020B0604020202020204" pitchFamily="34" charset="0"/>
                </a:rPr>
                <a:t>_</a:t>
              </a:r>
              <a:endParaRPr kumimoji="0" lang="es-ES" altLang="es-ES" sz="1800" b="0" i="0" u="none" strike="noStrike" kern="0" cap="none" spc="0" normalizeH="0" baseline="0" noProof="0">
                <a:ln>
                  <a:noFill/>
                </a:ln>
                <a:solidFill>
                  <a:srgbClr val="669900"/>
                </a:solidFill>
                <a:effectLst/>
                <a:uLnTx/>
                <a:uFillTx/>
                <a:latin typeface="Arial" panose="020B0604020202020204" pitchFamily="34" charset="0"/>
              </a:endParaRPr>
            </a:p>
          </p:txBody>
        </p:sp>
        <p:sp>
          <p:nvSpPr>
            <p:cNvPr id="69" name="Text Box 52">
              <a:extLst>
                <a:ext uri="{FF2B5EF4-FFF2-40B4-BE49-F238E27FC236}">
                  <a16:creationId xmlns:a16="http://schemas.microsoft.com/office/drawing/2014/main" id="{564650E8-EB94-4823-B6F1-B95D355225D8}"/>
                </a:ext>
              </a:extLst>
            </p:cNvPr>
            <p:cNvSpPr txBox="1">
              <a:spLocks noChangeArrowheads="1"/>
            </p:cNvSpPr>
            <p:nvPr/>
          </p:nvSpPr>
          <p:spPr bwMode="auto">
            <a:xfrm>
              <a:off x="2426" y="3944"/>
              <a:ext cx="45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66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669900"/>
                  </a:solidFill>
                  <a:effectLst/>
                  <a:uLnTx/>
                  <a:uFillTx/>
                  <a:latin typeface="Arial" panose="020B0604020202020204" pitchFamily="34" charset="0"/>
                </a:rPr>
                <a:t>u </a:t>
              </a:r>
              <a:r>
                <a:rPr kumimoji="0" lang="en" altLang="es-ES" sz="1800" b="0" i="0" u="none" strike="noStrike" kern="0" cap="none" spc="0" normalizeH="0" baseline="-25000" noProof="0">
                  <a:ln>
                    <a:noFill/>
                  </a:ln>
                  <a:solidFill>
                    <a:srgbClr val="669900"/>
                  </a:solidFill>
                  <a:effectLst/>
                  <a:uLnTx/>
                  <a:uFillTx/>
                  <a:latin typeface="Arial" panose="020B0604020202020204" pitchFamily="34" charset="0"/>
                </a:rPr>
                <a:t>c</a:t>
              </a:r>
              <a:endParaRPr kumimoji="0" lang="es-ES" altLang="es-ES" sz="1800" b="0" i="0" u="none" strike="noStrike" kern="0" cap="none" spc="0" normalizeH="0" baseline="0" noProof="0">
                <a:ln>
                  <a:noFill/>
                </a:ln>
                <a:solidFill>
                  <a:srgbClr val="669900"/>
                </a:solidFill>
                <a:effectLst/>
                <a:uLnTx/>
                <a:uFillTx/>
                <a:latin typeface="Arial" panose="020B0604020202020204" pitchFamily="34" charset="0"/>
              </a:endParaRPr>
            </a:p>
          </p:txBody>
        </p:sp>
        <p:sp>
          <p:nvSpPr>
            <p:cNvPr id="70" name="Text Box 53">
              <a:extLst>
                <a:ext uri="{FF2B5EF4-FFF2-40B4-BE49-F238E27FC236}">
                  <a16:creationId xmlns:a16="http://schemas.microsoft.com/office/drawing/2014/main" id="{52935BA3-7BFC-44FD-8D33-42D870829880}"/>
                </a:ext>
              </a:extLst>
            </p:cNvPr>
            <p:cNvSpPr txBox="1">
              <a:spLocks noChangeArrowheads="1"/>
            </p:cNvSpPr>
            <p:nvPr/>
          </p:nvSpPr>
          <p:spPr bwMode="auto">
            <a:xfrm>
              <a:off x="2925" y="3555"/>
              <a:ext cx="1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ES" altLang="es-ES" sz="1800" b="0" i="0" u="none" strike="noStrike" kern="0" cap="none" spc="0" normalizeH="0" baseline="0" noProof="0" dirty="0">
                  <a:ln>
                    <a:noFill/>
                  </a:ln>
                  <a:solidFill>
                    <a:srgbClr val="FF3300"/>
                  </a:solidFill>
                  <a:effectLst/>
                  <a:uLnTx/>
                  <a:uFillTx/>
                  <a:latin typeface="Arial" panose="020B0604020202020204" pitchFamily="34" charset="0"/>
                </a:rPr>
                <a:t>A</a:t>
              </a:r>
              <a:endParaRPr kumimoji="0" lang="en" altLang="es-ES" sz="1800" b="0" i="0" u="none" strike="noStrike" kern="0" cap="none" spc="0" normalizeH="0" baseline="0" noProof="0" dirty="0">
                <a:ln>
                  <a:noFill/>
                </a:ln>
                <a:solidFill>
                  <a:srgbClr val="FF3300"/>
                </a:solidFill>
                <a:effectLst/>
                <a:uLnTx/>
                <a:uFillTx/>
                <a:latin typeface="Arial" panose="020B0604020202020204" pitchFamily="34" charset="0"/>
              </a:endParaRPr>
            </a:p>
          </p:txBody>
        </p:sp>
        <p:sp>
          <p:nvSpPr>
            <p:cNvPr id="71" name="Oval 54">
              <a:extLst>
                <a:ext uri="{FF2B5EF4-FFF2-40B4-BE49-F238E27FC236}">
                  <a16:creationId xmlns:a16="http://schemas.microsoft.com/office/drawing/2014/main" id="{85AF1275-ABBE-47EC-A025-1524E80F84E8}"/>
                </a:ext>
              </a:extLst>
            </p:cNvPr>
            <p:cNvSpPr>
              <a:spLocks noChangeArrowheads="1"/>
            </p:cNvSpPr>
            <p:nvPr/>
          </p:nvSpPr>
          <p:spPr bwMode="auto">
            <a:xfrm>
              <a:off x="2971" y="3758"/>
              <a:ext cx="45" cy="45"/>
            </a:xfrm>
            <a:prstGeom prst="ellipse">
              <a:avLst/>
            </a:prstGeom>
            <a:solidFill>
              <a:srgbClr val="FF3300"/>
            </a:solidFill>
            <a:ln w="9525" algn="ctr">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sp>
          <p:nvSpPr>
            <p:cNvPr id="72" name="Text Box 55">
              <a:extLst>
                <a:ext uri="{FF2B5EF4-FFF2-40B4-BE49-F238E27FC236}">
                  <a16:creationId xmlns:a16="http://schemas.microsoft.com/office/drawing/2014/main" id="{EF1FEF54-1197-4412-B5B4-3ABE1533499C}"/>
                </a:ext>
              </a:extLst>
            </p:cNvPr>
            <p:cNvSpPr txBox="1">
              <a:spLocks noChangeArrowheads="1"/>
            </p:cNvSpPr>
            <p:nvPr/>
          </p:nvSpPr>
          <p:spPr bwMode="auto">
            <a:xfrm>
              <a:off x="2290" y="3201"/>
              <a:ext cx="1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 altLang="es-ES" sz="1800" b="0" i="0" u="none" strike="noStrike" kern="0" cap="none" spc="0" normalizeH="0" baseline="0" noProof="0">
                  <a:ln>
                    <a:noFill/>
                  </a:ln>
                  <a:solidFill>
                    <a:srgbClr val="FF3300"/>
                  </a:solidFill>
                  <a:effectLst/>
                  <a:uLnTx/>
                  <a:uFillTx/>
                  <a:latin typeface="Arial" panose="020B0604020202020204" pitchFamily="34" charset="0"/>
                </a:rPr>
                <a:t>B.</a:t>
              </a:r>
            </a:p>
          </p:txBody>
        </p:sp>
        <p:sp>
          <p:nvSpPr>
            <p:cNvPr id="73" name="Oval 56">
              <a:extLst>
                <a:ext uri="{FF2B5EF4-FFF2-40B4-BE49-F238E27FC236}">
                  <a16:creationId xmlns:a16="http://schemas.microsoft.com/office/drawing/2014/main" id="{8DC859D8-E42C-42AA-9782-BB4DB1E803A9}"/>
                </a:ext>
              </a:extLst>
            </p:cNvPr>
            <p:cNvSpPr>
              <a:spLocks noChangeArrowheads="1"/>
            </p:cNvSpPr>
            <p:nvPr/>
          </p:nvSpPr>
          <p:spPr bwMode="auto">
            <a:xfrm>
              <a:off x="2327" y="3395"/>
              <a:ext cx="45" cy="45"/>
            </a:xfrm>
            <a:prstGeom prst="ellipse">
              <a:avLst/>
            </a:prstGeom>
            <a:solidFill>
              <a:srgbClr val="FF3300"/>
            </a:solidFill>
            <a:ln w="9525" algn="ctr">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s-ES" altLang="es-ES" sz="2400" b="1" i="0" u="sng" strike="noStrike" kern="0" cap="none" spc="0" normalizeH="0" baseline="0" noProof="0">
                <a:ln>
                  <a:noFill/>
                </a:ln>
                <a:solidFill>
                  <a:srgbClr val="000000"/>
                </a:solidFill>
                <a:effectLst/>
                <a:uLnTx/>
                <a:uFillTx/>
                <a:latin typeface="Arial Black" panose="020B0A04020102020204" pitchFamily="34" charset="0"/>
              </a:endParaRPr>
            </a:p>
          </p:txBody>
        </p:sp>
      </p:grpSp>
      <p:graphicFrame>
        <p:nvGraphicFramePr>
          <p:cNvPr id="76" name="Object 57">
            <a:extLst>
              <a:ext uri="{FF2B5EF4-FFF2-40B4-BE49-F238E27FC236}">
                <a16:creationId xmlns:a16="http://schemas.microsoft.com/office/drawing/2014/main" id="{1CC2567E-B196-4DDB-B2F0-96616135E46C}"/>
              </a:ext>
            </a:extLst>
          </p:cNvPr>
          <p:cNvGraphicFramePr>
            <a:graphicFrameLocks noChangeAspect="1"/>
          </p:cNvGraphicFramePr>
          <p:nvPr>
            <p:extLst>
              <p:ext uri="{D42A27DB-BD31-4B8C-83A1-F6EECF244321}">
                <p14:modId xmlns:p14="http://schemas.microsoft.com/office/powerpoint/2010/main" val="364963294"/>
              </p:ext>
            </p:extLst>
          </p:nvPr>
        </p:nvGraphicFramePr>
        <p:xfrm>
          <a:off x="3904343" y="3512457"/>
          <a:ext cx="863600" cy="482600"/>
        </p:xfrm>
        <a:graphic>
          <a:graphicData uri="http://schemas.openxmlformats.org/presentationml/2006/ole">
            <mc:AlternateContent xmlns:mc="http://schemas.openxmlformats.org/markup-compatibility/2006">
              <mc:Choice xmlns:v="urn:schemas-microsoft-com:vml" Requires="v">
                <p:oleObj spid="_x0000_s4131" name="Ecuación" r:id="rId4" imgW="431613" imgH="241195" progId="Equation.3">
                  <p:embed/>
                </p:oleObj>
              </mc:Choice>
              <mc:Fallback>
                <p:oleObj name="Ecuación" r:id="rId4" imgW="431613" imgH="241195" progId="Equation.3">
                  <p:embed/>
                  <p:pic>
                    <p:nvPicPr>
                      <p:cNvPr id="11275" name="Object 57">
                        <a:extLst>
                          <a:ext uri="{FF2B5EF4-FFF2-40B4-BE49-F238E27FC236}">
                            <a16:creationId xmlns:a16="http://schemas.microsoft.com/office/drawing/2014/main" id="{72533E4C-4119-41D6-8269-DD2ED34AFE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4343" y="3512457"/>
                        <a:ext cx="863600" cy="482600"/>
                      </a:xfrm>
                      <a:prstGeom prst="rect">
                        <a:avLst/>
                      </a:prstGeom>
                      <a:solidFill>
                        <a:srgbClr val="DCEA78"/>
                      </a:solidFill>
                      <a:ln w="15875">
                        <a:solidFill>
                          <a:srgbClr val="CCCC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57287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CA13981-1C52-4050-98E0-14C558A50A0E}"/>
              </a:ext>
            </a:extLst>
          </p:cNvPr>
          <p:cNvSpPr>
            <a:spLocks noGrp="1"/>
          </p:cNvSpPr>
          <p:nvPr>
            <p:ph type="sldNum" sz="quarter" idx="12"/>
          </p:nvPr>
        </p:nvSpPr>
        <p:spPr/>
        <p:txBody>
          <a:bodyPr/>
          <a:lstStyle/>
          <a:p>
            <a:fld id="{5336F0B7-EF37-4B31-BA1E-D2B9204CDF2B}" type="slidenum">
              <a:rPr lang="ca-ES" noProof="0" smtClean="0"/>
              <a:pPr/>
              <a:t>9</a:t>
            </a:fld>
            <a:endParaRPr lang="ca-ES" noProof="0" dirty="0"/>
          </a:p>
        </p:txBody>
      </p:sp>
      <p:graphicFrame>
        <p:nvGraphicFramePr>
          <p:cNvPr id="3" name="Group 1055">
            <a:extLst>
              <a:ext uri="{FF2B5EF4-FFF2-40B4-BE49-F238E27FC236}">
                <a16:creationId xmlns:a16="http://schemas.microsoft.com/office/drawing/2014/main" id="{3DADA6AB-C931-4DF4-A09D-FD845DF88E68}"/>
              </a:ext>
            </a:extLst>
          </p:cNvPr>
          <p:cNvGraphicFramePr>
            <a:graphicFrameLocks/>
          </p:cNvGraphicFramePr>
          <p:nvPr>
            <p:extLst>
              <p:ext uri="{D42A27DB-BD31-4B8C-83A1-F6EECF244321}">
                <p14:modId xmlns:p14="http://schemas.microsoft.com/office/powerpoint/2010/main" val="3611044153"/>
              </p:ext>
            </p:extLst>
          </p:nvPr>
        </p:nvGraphicFramePr>
        <p:xfrm>
          <a:off x="684213" y="2914650"/>
          <a:ext cx="7642225" cy="1884363"/>
        </p:xfrm>
        <a:graphic>
          <a:graphicData uri="http://schemas.openxmlformats.org/drawingml/2006/table">
            <a:tbl>
              <a:tblPr/>
              <a:tblGrid>
                <a:gridCol w="1036638">
                  <a:extLst>
                    <a:ext uri="{9D8B030D-6E8A-4147-A177-3AD203B41FA5}">
                      <a16:colId xmlns:a16="http://schemas.microsoft.com/office/drawing/2014/main" val="3598549783"/>
                    </a:ext>
                  </a:extLst>
                </a:gridCol>
                <a:gridCol w="1684337">
                  <a:extLst>
                    <a:ext uri="{9D8B030D-6E8A-4147-A177-3AD203B41FA5}">
                      <a16:colId xmlns:a16="http://schemas.microsoft.com/office/drawing/2014/main" val="3426947012"/>
                    </a:ext>
                  </a:extLst>
                </a:gridCol>
                <a:gridCol w="1619250">
                  <a:extLst>
                    <a:ext uri="{9D8B030D-6E8A-4147-A177-3AD203B41FA5}">
                      <a16:colId xmlns:a16="http://schemas.microsoft.com/office/drawing/2014/main" val="21407347"/>
                    </a:ext>
                  </a:extLst>
                </a:gridCol>
                <a:gridCol w="3302000">
                  <a:extLst>
                    <a:ext uri="{9D8B030D-6E8A-4147-A177-3AD203B41FA5}">
                      <a16:colId xmlns:a16="http://schemas.microsoft.com/office/drawing/2014/main" val="2055931381"/>
                    </a:ext>
                  </a:extLst>
                </a:gridCol>
              </a:tblGrid>
              <a:tr h="404813">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ca-ES" altLang="es-ES" sz="2000" b="1"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altLang="es-ES" sz="2000" b="1" i="0" u="none" strike="noStrike" cap="none" normalizeH="0" baseline="0" dirty="0">
                          <a:ln>
                            <a:noFill/>
                          </a:ln>
                          <a:solidFill>
                            <a:schemeClr val="tx1"/>
                          </a:solidFill>
                          <a:effectLst/>
                          <a:latin typeface="Arial" panose="020B0604020202020204" pitchFamily="34" charset="0"/>
                        </a:rPr>
                        <a:t>q</a:t>
                      </a:r>
                      <a:endParaRPr kumimoji="0" lang="en" altLang="es-ES" sz="2000" b="1"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5AC"/>
                    </a:solidFill>
                  </a:tcPr>
                </a:tc>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2000" b="1" i="0" u="none" strike="noStrike" cap="none" normalizeH="0" baseline="0">
                          <a:ln>
                            <a:noFill/>
                          </a:ln>
                          <a:solidFill>
                            <a:schemeClr val="tx1"/>
                          </a:solidFill>
                          <a:effectLst/>
                          <a:latin typeface="Arial" panose="020B0604020202020204" pitchFamily="34" charset="0"/>
                        </a:rPr>
                        <a:t>v</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5AC"/>
                    </a:solidFill>
                  </a:tcPr>
                </a:tc>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altLang="es-ES" sz="2000" b="1" i="0" u="none" strike="noStrike" cap="none" normalizeH="0" baseline="0" dirty="0">
                          <a:ln>
                            <a:noFill/>
                          </a:ln>
                          <a:solidFill>
                            <a:schemeClr val="tx1"/>
                          </a:solidFill>
                          <a:effectLst/>
                          <a:latin typeface="Arial" panose="020B0604020202020204" pitchFamily="34" charset="0"/>
                        </a:rPr>
                        <a:t>k</a:t>
                      </a:r>
                      <a:endParaRPr kumimoji="0" lang="en" altLang="es-ES" sz="2000" b="1"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5AC"/>
                    </a:solidFill>
                  </a:tcPr>
                </a:tc>
                <a:extLst>
                  <a:ext uri="{0D108BD9-81ED-4DB2-BD59-A6C34878D82A}">
                    <a16:rowId xmlns:a16="http://schemas.microsoft.com/office/drawing/2014/main" val="2923938878"/>
                  </a:ext>
                </a:extLst>
              </a:tr>
              <a:tr h="717550">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1800" b="0" i="0" u="none" strike="noStrike" cap="none" normalizeH="0" baseline="0">
                          <a:ln>
                            <a:noFill/>
                          </a:ln>
                          <a:solidFill>
                            <a:schemeClr val="tx1"/>
                          </a:solidFill>
                          <a:effectLst/>
                          <a:latin typeface="Arial" panose="020B0604020202020204" pitchFamily="34" charset="0"/>
                        </a:rPr>
                        <a:t>MICRO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C9B4"/>
                    </a:solidFill>
                  </a:tcPr>
                </a:tc>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1800" b="1" i="0" u="none" strike="noStrike" cap="none" normalizeH="0" baseline="0" dirty="0">
                          <a:ln>
                            <a:noFill/>
                          </a:ln>
                          <a:solidFill>
                            <a:schemeClr val="tx1"/>
                          </a:solidFill>
                          <a:effectLst/>
                          <a:latin typeface="Arial" panose="020B0604020202020204" pitchFamily="34" charset="0"/>
                        </a:rPr>
                        <a:t>INTERVALS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FF385">
                        <a:alpha val="50000"/>
                      </a:srgbClr>
                    </a:solidFill>
                  </a:tcPr>
                </a:tc>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1800" b="1" i="0" u="none" strike="noStrike" cap="none" normalizeH="0" baseline="0">
                          <a:ln>
                            <a:noFill/>
                          </a:ln>
                          <a:solidFill>
                            <a:schemeClr val="tx1"/>
                          </a:solidFill>
                          <a:effectLst/>
                          <a:latin typeface="Arial" panose="020B0604020202020204" pitchFamily="34" charset="0"/>
                        </a:rPr>
                        <a:t>SINGLE SPEED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FF385">
                        <a:alpha val="50000"/>
                      </a:srgbClr>
                    </a:solidFill>
                  </a:tcPr>
                </a:tc>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1800" b="1" i="0" u="none" strike="noStrike" cap="none" normalizeH="0" baseline="0">
                          <a:ln>
                            <a:noFill/>
                          </a:ln>
                          <a:solidFill>
                            <a:schemeClr val="tx1"/>
                          </a:solidFill>
                          <a:effectLst/>
                          <a:latin typeface="Arial" panose="020B0604020202020204" pitchFamily="34" charset="0"/>
                        </a:rPr>
                        <a:t>SPACING </a:t>
                      </a:r>
                      <a:r>
                        <a:rPr kumimoji="0" lang="en" altLang="es-ES" sz="1600" b="1" i="0" u="none" strike="noStrike" cap="none" normalizeH="0" baseline="0">
                          <a:ln>
                            <a:noFill/>
                          </a:ln>
                          <a:solidFill>
                            <a:schemeClr val="tx1"/>
                          </a:solidFill>
                          <a:effectLst/>
                          <a:latin typeface="Arial" panose="020B0604020202020204" pitchFamily="34" charset="0"/>
                        </a:rPr>
                        <a:t>(VEHICLE TRACKING)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FF385">
                        <a:alpha val="50000"/>
                      </a:srgbClr>
                    </a:solidFill>
                  </a:tcPr>
                </a:tc>
                <a:extLst>
                  <a:ext uri="{0D108BD9-81ED-4DB2-BD59-A6C34878D82A}">
                    <a16:rowId xmlns:a16="http://schemas.microsoft.com/office/drawing/2014/main" val="2226399058"/>
                  </a:ext>
                </a:extLst>
              </a:tr>
              <a:tr h="717550">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1800" b="0" i="0" u="none" strike="noStrike" cap="none" normalizeH="0" baseline="0">
                          <a:ln>
                            <a:noFill/>
                          </a:ln>
                          <a:solidFill>
                            <a:schemeClr val="tx1"/>
                          </a:solidFill>
                          <a:effectLst/>
                          <a:latin typeface="Arial" panose="020B0604020202020204" pitchFamily="34" charset="0"/>
                        </a:rPr>
                        <a:t>MACRO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C9B4"/>
                    </a:solidFill>
                  </a:tcPr>
                </a:tc>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1800" b="1" i="0" u="none" strike="noStrike" cap="none" normalizeH="0" baseline="0">
                          <a:ln>
                            <a:noFill/>
                          </a:ln>
                          <a:solidFill>
                            <a:schemeClr val="tx1"/>
                          </a:solidFill>
                          <a:effectLst/>
                          <a:latin typeface="Arial" panose="020B0604020202020204" pitchFamily="34" charset="0"/>
                        </a:rPr>
                        <a:t>FLOWS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FF385">
                        <a:alpha val="50000"/>
                      </a:srgbClr>
                    </a:solidFill>
                  </a:tcPr>
                </a:tc>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1800" b="1" i="0" u="none" strike="noStrike" cap="none" normalizeH="0" baseline="0">
                          <a:ln>
                            <a:noFill/>
                          </a:ln>
                          <a:solidFill>
                            <a:schemeClr val="tx1"/>
                          </a:solidFill>
                          <a:effectLst/>
                          <a:latin typeface="Arial" panose="020B0604020202020204" pitchFamily="34" charset="0"/>
                        </a:rPr>
                        <a:t>AVERAGE SPEED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FF385">
                        <a:alpha val="50000"/>
                      </a:srgbClr>
                    </a:solidFill>
                  </a:tcPr>
                </a:tc>
                <a:tc>
                  <a:txBody>
                    <a:bodyPr/>
                    <a:lstStyle>
                      <a:lvl1pPr>
                        <a:spcBef>
                          <a:spcPct val="20000"/>
                        </a:spcBef>
                        <a:defRPr sz="2800" b="1">
                          <a:solidFill>
                            <a:schemeClr val="tx1"/>
                          </a:solidFill>
                          <a:latin typeface="Arial" panose="020B0604020202020204" pitchFamily="34" charset="0"/>
                        </a:defRPr>
                      </a:lvl1pPr>
                      <a:lvl2pPr>
                        <a:spcBef>
                          <a:spcPct val="20000"/>
                        </a:spcBef>
                        <a:defRPr sz="2400" b="1">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1800" b="1" i="0" u="none" strike="noStrike" cap="none" normalizeH="0" baseline="0" dirty="0">
                          <a:ln>
                            <a:noFill/>
                          </a:ln>
                          <a:solidFill>
                            <a:schemeClr val="tx1"/>
                          </a:solidFill>
                          <a:effectLst/>
                          <a:latin typeface="Arial" panose="020B0604020202020204" pitchFamily="34" charset="0"/>
                        </a:rPr>
                        <a:t>DENSITY</a:t>
                      </a:r>
                      <a:r>
                        <a:rPr kumimoji="0" lang="en" altLang="es-ES" sz="2000" b="1" i="0" u="none" strike="noStrike" cap="none" normalizeH="0" baseline="0" dirty="0">
                          <a:ln>
                            <a:noFill/>
                          </a:ln>
                          <a:solidFill>
                            <a:schemeClr val="tx1"/>
                          </a:solidFill>
                          <a:effectLst/>
                          <a:latin typeface="Arial" panose="020B0604020202020204" pitchFamily="34" charset="0"/>
                        </a:rPr>
                        <a:t>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 altLang="es-ES" sz="2000" b="1" i="0" u="none" strike="noStrike" cap="none" normalizeH="0" baseline="0" dirty="0">
                          <a:ln>
                            <a:noFill/>
                          </a:ln>
                          <a:solidFill>
                            <a:schemeClr val="tx1"/>
                          </a:solidFill>
                          <a:effectLst/>
                          <a:latin typeface="Arial" panose="020B0604020202020204" pitchFamily="34" charset="0"/>
                        </a:rPr>
                        <a:t>      </a:t>
                      </a:r>
                      <a:r>
                        <a:rPr kumimoji="0" lang="en" altLang="es-ES" sz="1600" b="1" i="0" u="none" strike="noStrike" cap="none" normalizeH="0" baseline="0" dirty="0">
                          <a:ln>
                            <a:noFill/>
                          </a:ln>
                          <a:solidFill>
                            <a:schemeClr val="tx1"/>
                          </a:solidFill>
                          <a:effectLst/>
                          <a:latin typeface="Arial" panose="020B0604020202020204" pitchFamily="34" charset="0"/>
                        </a:rPr>
                        <a:t>(SHOCK WAVES)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FF385">
                        <a:alpha val="50000"/>
                      </a:srgbClr>
                    </a:solidFill>
                  </a:tcPr>
                </a:tc>
                <a:extLst>
                  <a:ext uri="{0D108BD9-81ED-4DB2-BD59-A6C34878D82A}">
                    <a16:rowId xmlns:a16="http://schemas.microsoft.com/office/drawing/2014/main" val="2938561102"/>
                  </a:ext>
                </a:extLst>
              </a:tr>
            </a:tbl>
          </a:graphicData>
        </a:graphic>
      </p:graphicFrame>
      <p:sp>
        <p:nvSpPr>
          <p:cNvPr id="5" name="Rectangle 1053">
            <a:extLst>
              <a:ext uri="{FF2B5EF4-FFF2-40B4-BE49-F238E27FC236}">
                <a16:creationId xmlns:a16="http://schemas.microsoft.com/office/drawing/2014/main" id="{7670E9C0-729E-490D-ADEC-7CD42E240AC1}"/>
              </a:ext>
            </a:extLst>
          </p:cNvPr>
          <p:cNvSpPr>
            <a:spLocks noChangeArrowheads="1"/>
          </p:cNvSpPr>
          <p:nvPr/>
        </p:nvSpPr>
        <p:spPr bwMode="auto">
          <a:xfrm>
            <a:off x="827088" y="1506538"/>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3200" b="1">
                <a:solidFill>
                  <a:schemeClr val="tx1"/>
                </a:solidFill>
                <a:latin typeface="Arial" panose="020B0604020202020204" pitchFamily="34" charset="0"/>
              </a:defRPr>
            </a:lvl1pPr>
            <a:lvl2pPr marL="742950" indent="-285750">
              <a:spcBef>
                <a:spcPct val="20000"/>
              </a:spcBef>
              <a:buChar char="–"/>
              <a:defRPr sz="28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 altLang="es-ES" sz="2800" u="none" dirty="0">
                <a:solidFill>
                  <a:schemeClr val="tx2"/>
                </a:solidFill>
              </a:rPr>
              <a:t>MICRO and MACRO CHARACTERISTICS</a:t>
            </a:r>
            <a:endParaRPr lang="en" altLang="es-ES" sz="2000" u="none" dirty="0">
              <a:solidFill>
                <a:schemeClr val="tx2"/>
              </a:solidFill>
            </a:endParaRPr>
          </a:p>
        </p:txBody>
      </p:sp>
    </p:spTree>
    <p:extLst>
      <p:ext uri="{BB962C8B-B14F-4D97-AF65-F5344CB8AC3E}">
        <p14:creationId xmlns:p14="http://schemas.microsoft.com/office/powerpoint/2010/main" val="942066768"/>
      </p:ext>
    </p:extLst>
  </p:cSld>
  <p:clrMapOvr>
    <a:masterClrMapping/>
  </p:clrMapOvr>
</p:sld>
</file>

<file path=ppt/theme/theme1.xml><?xml version="1.0" encoding="utf-8"?>
<a:theme xmlns:a="http://schemas.openxmlformats.org/drawingml/2006/main" name="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ORTADA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a:defRPr sz="1200" dirty="0" smtClean="0"/>
        </a:defPPr>
      </a:lstStyle>
    </a:txDef>
  </a:objectDefaults>
  <a:extraClrSchemeLst/>
</a:theme>
</file>

<file path=ppt/theme/theme3.xml><?xml version="1.0" encoding="utf-8"?>
<a:theme xmlns:a="http://schemas.openxmlformats.org/drawingml/2006/main" name="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CONTRAPORTADA">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7" ma:contentTypeDescription="Create a new document." ma:contentTypeScope="" ma:versionID="13181b6ec5663c980b5ac9d42ca256bb">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0351a9cc308d48ad4ee4aa9a73dd37d7"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fb846bb-49da-442d-ac44-1711760f675e" xsi:nil="true"/>
    <Test xmlns="11876741-4e3d-41e4-924e-432c5fed92e0" xsi:nil="true"/>
    <lcf76f155ced4ddcb4097134ff3c332f xmlns="11876741-4e3d-41e4-924e-432c5fed92e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A57144D-C897-44D4-AE05-6449B6765DE2}"/>
</file>

<file path=customXml/itemProps2.xml><?xml version="1.0" encoding="utf-8"?>
<ds:datastoreItem xmlns:ds="http://schemas.openxmlformats.org/officeDocument/2006/customXml" ds:itemID="{EFDA16C5-48F4-4F5C-B953-D756F5FEDC7C}"/>
</file>

<file path=customXml/itemProps3.xml><?xml version="1.0" encoding="utf-8"?>
<ds:datastoreItem xmlns:ds="http://schemas.openxmlformats.org/officeDocument/2006/customXml" ds:itemID="{54B32B09-CEF9-4A3C-97AD-D1302BB39A66}"/>
</file>

<file path=docProps/app.xml><?xml version="1.0" encoding="utf-8"?>
<Properties xmlns="http://schemas.openxmlformats.org/officeDocument/2006/extended-properties" xmlns:vt="http://schemas.openxmlformats.org/officeDocument/2006/docPropsVTypes">
  <Template/>
  <TotalTime>12680</TotalTime>
  <Words>2611</Words>
  <Application>Microsoft Office PowerPoint</Application>
  <PresentationFormat>Presentación en pantalla (4:3)</PresentationFormat>
  <Paragraphs>526</Paragraphs>
  <Slides>42</Slides>
  <Notes>1</Notes>
  <HiddenSlides>0</HiddenSlides>
  <MMClips>1</MMClips>
  <ScaleCrop>false</ScaleCrop>
  <HeadingPairs>
    <vt:vector size="8" baseType="variant">
      <vt:variant>
        <vt:lpstr>Fuentes usadas</vt:lpstr>
      </vt:variant>
      <vt:variant>
        <vt:i4>11</vt:i4>
      </vt:variant>
      <vt:variant>
        <vt:lpstr>Tema</vt:lpstr>
      </vt:variant>
      <vt:variant>
        <vt:i4>7</vt:i4>
      </vt:variant>
      <vt:variant>
        <vt:lpstr>Servidores OLE incrustados</vt:lpstr>
      </vt:variant>
      <vt:variant>
        <vt:i4>2</vt:i4>
      </vt:variant>
      <vt:variant>
        <vt:lpstr>Títulos de diapositiva</vt:lpstr>
      </vt:variant>
      <vt:variant>
        <vt:i4>42</vt:i4>
      </vt:variant>
    </vt:vector>
  </HeadingPairs>
  <TitlesOfParts>
    <vt:vector size="62" baseType="lpstr">
      <vt:lpstr>Arial</vt:lpstr>
      <vt:lpstr>Arial Black</vt:lpstr>
      <vt:lpstr>Calibri</vt:lpstr>
      <vt:lpstr>Calibri Light</vt:lpstr>
      <vt:lpstr>Cambria Math</vt:lpstr>
      <vt:lpstr>Century Gothic</vt:lpstr>
      <vt:lpstr>Source Sans Pro</vt:lpstr>
      <vt:lpstr>Times New Roman</vt:lpstr>
      <vt:lpstr>UniversalMath1 BT</vt:lpstr>
      <vt:lpstr>Verdana</vt:lpstr>
      <vt:lpstr>Wingdings</vt:lpstr>
      <vt:lpstr>PORTADA</vt:lpstr>
      <vt:lpstr>PORTADA2</vt:lpstr>
      <vt:lpstr>CONTRAPORTADA</vt:lpstr>
      <vt:lpstr>COS</vt:lpstr>
      <vt:lpstr>1_PORTADA</vt:lpstr>
      <vt:lpstr>1_CONTRAPORTADA</vt:lpstr>
      <vt:lpstr>2_CONTRAPORTADA</vt:lpstr>
      <vt:lpstr>Ecuación</vt:lpstr>
      <vt:lpstr>Ecuación de MS Editor de ecuaciones 3.0</vt:lpstr>
      <vt:lpstr>ITS and traffic management</vt:lpstr>
      <vt:lpstr>Agenda</vt:lpstr>
      <vt:lpstr>Principals of traffic management. The role of ITS on improving urban mobility  General concepts of traffic flow Dynamic Speed Limit Traffic Light Optimization Managed lanes MFD, parking policy and access control</vt:lpstr>
      <vt:lpstr>General concept of traffic flow</vt:lpstr>
      <vt:lpstr>Fundamentals traffic flow variables </vt:lpstr>
      <vt:lpstr>Presentación de PowerPoint</vt:lpstr>
      <vt:lpstr>Presentación de PowerPoint</vt:lpstr>
      <vt:lpstr>Presentación de PowerPoint</vt:lpstr>
      <vt:lpstr>Presentación de PowerPoint</vt:lpstr>
      <vt:lpstr>Presentación de PowerPoint</vt:lpstr>
      <vt:lpstr>Presentación de PowerPoint</vt:lpstr>
      <vt:lpstr>Dynamic Speed Limit (DSL)</vt:lpstr>
      <vt:lpstr>An overview</vt:lpstr>
      <vt:lpstr>Main objectives</vt:lpstr>
      <vt:lpstr>User acceptance level </vt:lpstr>
      <vt:lpstr>Conceptual Analysis</vt:lpstr>
      <vt:lpstr>Conceptual Analysis</vt:lpstr>
      <vt:lpstr>Conceptual Analysis</vt:lpstr>
      <vt:lpstr>Conceptual Analysis</vt:lpstr>
      <vt:lpstr>Complementary with other traffic management tools</vt:lpstr>
      <vt:lpstr>Advantages</vt:lpstr>
      <vt:lpstr>Disadvantages</vt:lpstr>
      <vt:lpstr>Managed lanes</vt:lpstr>
      <vt:lpstr>Managed lanes</vt:lpstr>
      <vt:lpstr>Strategy for HOT (High Occupancy Tolls) and HOV (High Occupancy Vehicles) lanes</vt:lpstr>
      <vt:lpstr>Strategy for HOT and HOV lanes</vt:lpstr>
      <vt:lpstr>Dynamic lane assignment</vt:lpstr>
      <vt:lpstr>Presentación de PowerPoint</vt:lpstr>
      <vt:lpstr>Ramp metering</vt:lpstr>
      <vt:lpstr>How do the ramp meters work?</vt:lpstr>
      <vt:lpstr>Presentación de PowerPoint</vt:lpstr>
      <vt:lpstr>Traffic Light Optimization</vt:lpstr>
      <vt:lpstr>An overview</vt:lpstr>
      <vt:lpstr>Street level</vt:lpstr>
      <vt:lpstr>MFD, Parking Management and control access</vt:lpstr>
      <vt:lpstr>Macro Fundamental Diagram</vt:lpstr>
      <vt:lpstr>Macro Fundamental Diagram</vt:lpstr>
      <vt:lpstr>Presentación de PowerPoint</vt:lpstr>
      <vt:lpstr>Application of MFD: Parking Management</vt:lpstr>
      <vt:lpstr>Application of MFD: Parking Management</vt:lpstr>
      <vt:lpstr>Application of MFD: control access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enrique.martin</dc:creator>
  <cp:lastModifiedBy>Sergi Sauri</cp:lastModifiedBy>
  <cp:revision>2471</cp:revision>
  <cp:lastPrinted>2017-04-06T20:29:06Z</cp:lastPrinted>
  <dcterms:created xsi:type="dcterms:W3CDTF">2012-05-10T08:16:44Z</dcterms:created>
  <dcterms:modified xsi:type="dcterms:W3CDTF">2023-07-25T04:18:38Z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ies>
</file>